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0233600" cy="32918400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000" b="1" kern="1200">
        <a:solidFill>
          <a:srgbClr val="0033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000" b="1" kern="1200">
        <a:solidFill>
          <a:srgbClr val="0033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000" b="1" kern="1200">
        <a:solidFill>
          <a:srgbClr val="0033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000" b="1" kern="1200">
        <a:solidFill>
          <a:srgbClr val="0033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000" b="1" kern="1200">
        <a:solidFill>
          <a:srgbClr val="0033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rgbClr val="0033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rgbClr val="0033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rgbClr val="0033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rgbClr val="0033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26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6600"/>
    <a:srgbClr val="000099"/>
    <a:srgbClr val="A50021"/>
    <a:srgbClr val="F8F8F8"/>
    <a:srgbClr val="EAEAEA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96" autoAdjust="0"/>
    <p:restoredTop sz="96409" autoAdjust="0"/>
  </p:normalViewPr>
  <p:slideViewPr>
    <p:cSldViewPr>
      <p:cViewPr varScale="1">
        <p:scale>
          <a:sx n="23" d="100"/>
          <a:sy n="23" d="100"/>
        </p:scale>
        <p:origin x="1014" y="36"/>
      </p:cViewPr>
      <p:guideLst>
        <p:guide orient="horz" pos="10368"/>
        <p:guide pos="126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ctivation\Downloads\XRD_WS2_072415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ctivation\Downloads\TaucPlot_072415B%20(3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ctivation\Downloads\XRD_WS2_120515B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X-Ray Diffraction WS</a:t>
            </a:r>
            <a:r>
              <a:rPr lang="en-US" baseline="-25000" dirty="0" smtClean="0"/>
              <a:t>2 </a:t>
            </a:r>
            <a:r>
              <a:rPr lang="en-US" baseline="0" dirty="0" smtClean="0"/>
              <a:t> on Quartz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'[XRD_WS2_072415B.xlsx]XRD Data'!$A$3:$A$4003</c:f>
              <c:numCache>
                <c:formatCode>General</c:formatCode>
                <c:ptCount val="4001"/>
                <c:pt idx="0">
                  <c:v>10</c:v>
                </c:pt>
                <c:pt idx="1">
                  <c:v>10.01</c:v>
                </c:pt>
                <c:pt idx="2">
                  <c:v>10.02</c:v>
                </c:pt>
                <c:pt idx="3">
                  <c:v>10.029999999999999</c:v>
                </c:pt>
                <c:pt idx="4">
                  <c:v>10.039999999999999</c:v>
                </c:pt>
                <c:pt idx="5">
                  <c:v>10.050000000000001</c:v>
                </c:pt>
                <c:pt idx="6">
                  <c:v>10.06</c:v>
                </c:pt>
                <c:pt idx="7">
                  <c:v>10.07</c:v>
                </c:pt>
                <c:pt idx="8">
                  <c:v>10.08</c:v>
                </c:pt>
                <c:pt idx="9">
                  <c:v>10.09</c:v>
                </c:pt>
                <c:pt idx="10">
                  <c:v>10.1</c:v>
                </c:pt>
                <c:pt idx="11">
                  <c:v>10.11</c:v>
                </c:pt>
                <c:pt idx="12">
                  <c:v>10.119999999999999</c:v>
                </c:pt>
                <c:pt idx="13">
                  <c:v>10.130000000000001</c:v>
                </c:pt>
                <c:pt idx="14">
                  <c:v>10.14</c:v>
                </c:pt>
                <c:pt idx="15">
                  <c:v>10.15</c:v>
                </c:pt>
                <c:pt idx="16">
                  <c:v>10.16</c:v>
                </c:pt>
                <c:pt idx="17">
                  <c:v>10.17</c:v>
                </c:pt>
                <c:pt idx="18">
                  <c:v>10.18</c:v>
                </c:pt>
                <c:pt idx="19">
                  <c:v>10.19</c:v>
                </c:pt>
                <c:pt idx="20">
                  <c:v>10.199999999999999</c:v>
                </c:pt>
                <c:pt idx="21">
                  <c:v>10.210000000000001</c:v>
                </c:pt>
                <c:pt idx="22">
                  <c:v>10.220000000000001</c:v>
                </c:pt>
                <c:pt idx="23">
                  <c:v>10.23</c:v>
                </c:pt>
                <c:pt idx="24">
                  <c:v>10.24</c:v>
                </c:pt>
                <c:pt idx="25">
                  <c:v>10.25</c:v>
                </c:pt>
                <c:pt idx="26">
                  <c:v>10.26</c:v>
                </c:pt>
                <c:pt idx="27">
                  <c:v>10.27</c:v>
                </c:pt>
                <c:pt idx="28">
                  <c:v>10.28</c:v>
                </c:pt>
                <c:pt idx="29">
                  <c:v>10.29</c:v>
                </c:pt>
                <c:pt idx="30">
                  <c:v>10.3</c:v>
                </c:pt>
                <c:pt idx="31">
                  <c:v>10.31</c:v>
                </c:pt>
                <c:pt idx="32">
                  <c:v>10.32</c:v>
                </c:pt>
                <c:pt idx="33">
                  <c:v>10.33</c:v>
                </c:pt>
                <c:pt idx="34">
                  <c:v>10.34</c:v>
                </c:pt>
                <c:pt idx="35">
                  <c:v>10.35</c:v>
                </c:pt>
                <c:pt idx="36">
                  <c:v>10.36</c:v>
                </c:pt>
                <c:pt idx="37">
                  <c:v>10.37</c:v>
                </c:pt>
                <c:pt idx="38">
                  <c:v>10.38</c:v>
                </c:pt>
                <c:pt idx="39">
                  <c:v>10.39</c:v>
                </c:pt>
                <c:pt idx="40">
                  <c:v>10.4</c:v>
                </c:pt>
                <c:pt idx="41">
                  <c:v>10.41</c:v>
                </c:pt>
                <c:pt idx="42">
                  <c:v>10.42</c:v>
                </c:pt>
                <c:pt idx="43">
                  <c:v>10.43</c:v>
                </c:pt>
                <c:pt idx="44">
                  <c:v>10.44</c:v>
                </c:pt>
                <c:pt idx="45">
                  <c:v>10.45</c:v>
                </c:pt>
                <c:pt idx="46">
                  <c:v>10.46</c:v>
                </c:pt>
                <c:pt idx="47">
                  <c:v>10.47</c:v>
                </c:pt>
                <c:pt idx="48">
                  <c:v>10.48</c:v>
                </c:pt>
                <c:pt idx="49">
                  <c:v>10.49</c:v>
                </c:pt>
                <c:pt idx="50">
                  <c:v>10.5</c:v>
                </c:pt>
                <c:pt idx="51">
                  <c:v>10.51</c:v>
                </c:pt>
                <c:pt idx="52">
                  <c:v>10.52</c:v>
                </c:pt>
                <c:pt idx="53">
                  <c:v>10.53</c:v>
                </c:pt>
                <c:pt idx="54">
                  <c:v>10.54</c:v>
                </c:pt>
                <c:pt idx="55">
                  <c:v>10.55</c:v>
                </c:pt>
                <c:pt idx="56">
                  <c:v>10.56</c:v>
                </c:pt>
                <c:pt idx="57">
                  <c:v>10.57</c:v>
                </c:pt>
                <c:pt idx="58">
                  <c:v>10.58</c:v>
                </c:pt>
                <c:pt idx="59">
                  <c:v>10.59</c:v>
                </c:pt>
                <c:pt idx="60">
                  <c:v>10.6</c:v>
                </c:pt>
                <c:pt idx="61">
                  <c:v>10.61</c:v>
                </c:pt>
                <c:pt idx="62">
                  <c:v>10.62</c:v>
                </c:pt>
                <c:pt idx="63">
                  <c:v>10.63</c:v>
                </c:pt>
                <c:pt idx="64">
                  <c:v>10.64</c:v>
                </c:pt>
                <c:pt idx="65">
                  <c:v>10.65</c:v>
                </c:pt>
                <c:pt idx="66">
                  <c:v>10.66</c:v>
                </c:pt>
                <c:pt idx="67">
                  <c:v>10.67</c:v>
                </c:pt>
                <c:pt idx="68">
                  <c:v>10.68</c:v>
                </c:pt>
                <c:pt idx="69">
                  <c:v>10.69</c:v>
                </c:pt>
                <c:pt idx="70">
                  <c:v>10.7</c:v>
                </c:pt>
                <c:pt idx="71">
                  <c:v>10.71</c:v>
                </c:pt>
                <c:pt idx="72">
                  <c:v>10.72</c:v>
                </c:pt>
                <c:pt idx="73">
                  <c:v>10.73</c:v>
                </c:pt>
                <c:pt idx="74">
                  <c:v>10.74</c:v>
                </c:pt>
                <c:pt idx="75">
                  <c:v>10.75</c:v>
                </c:pt>
                <c:pt idx="76">
                  <c:v>10.76</c:v>
                </c:pt>
                <c:pt idx="77">
                  <c:v>10.77</c:v>
                </c:pt>
                <c:pt idx="78">
                  <c:v>10.78</c:v>
                </c:pt>
                <c:pt idx="79">
                  <c:v>10.79</c:v>
                </c:pt>
                <c:pt idx="80">
                  <c:v>10.8</c:v>
                </c:pt>
                <c:pt idx="81">
                  <c:v>10.81</c:v>
                </c:pt>
                <c:pt idx="82">
                  <c:v>10.82</c:v>
                </c:pt>
                <c:pt idx="83">
                  <c:v>10.83</c:v>
                </c:pt>
                <c:pt idx="84">
                  <c:v>10.84</c:v>
                </c:pt>
                <c:pt idx="85">
                  <c:v>10.85</c:v>
                </c:pt>
                <c:pt idx="86">
                  <c:v>10.86</c:v>
                </c:pt>
                <c:pt idx="87">
                  <c:v>10.87</c:v>
                </c:pt>
                <c:pt idx="88">
                  <c:v>10.88</c:v>
                </c:pt>
                <c:pt idx="89">
                  <c:v>10.89</c:v>
                </c:pt>
                <c:pt idx="90">
                  <c:v>10.9</c:v>
                </c:pt>
                <c:pt idx="91">
                  <c:v>10.91</c:v>
                </c:pt>
                <c:pt idx="92">
                  <c:v>10.92</c:v>
                </c:pt>
                <c:pt idx="93">
                  <c:v>10.93</c:v>
                </c:pt>
                <c:pt idx="94">
                  <c:v>10.94</c:v>
                </c:pt>
                <c:pt idx="95">
                  <c:v>10.95</c:v>
                </c:pt>
                <c:pt idx="96">
                  <c:v>10.96</c:v>
                </c:pt>
                <c:pt idx="97">
                  <c:v>10.97</c:v>
                </c:pt>
                <c:pt idx="98">
                  <c:v>10.98</c:v>
                </c:pt>
                <c:pt idx="99">
                  <c:v>10.99</c:v>
                </c:pt>
                <c:pt idx="100">
                  <c:v>11</c:v>
                </c:pt>
                <c:pt idx="101">
                  <c:v>11.01</c:v>
                </c:pt>
                <c:pt idx="102">
                  <c:v>11.02</c:v>
                </c:pt>
                <c:pt idx="103">
                  <c:v>11.03</c:v>
                </c:pt>
                <c:pt idx="104">
                  <c:v>11.04</c:v>
                </c:pt>
                <c:pt idx="105">
                  <c:v>11.05</c:v>
                </c:pt>
                <c:pt idx="106">
                  <c:v>11.06</c:v>
                </c:pt>
                <c:pt idx="107">
                  <c:v>11.07</c:v>
                </c:pt>
                <c:pt idx="108">
                  <c:v>11.08</c:v>
                </c:pt>
                <c:pt idx="109">
                  <c:v>11.09</c:v>
                </c:pt>
                <c:pt idx="110">
                  <c:v>11.1</c:v>
                </c:pt>
                <c:pt idx="111">
                  <c:v>11.11</c:v>
                </c:pt>
                <c:pt idx="112">
                  <c:v>11.12</c:v>
                </c:pt>
                <c:pt idx="113">
                  <c:v>11.13</c:v>
                </c:pt>
                <c:pt idx="114">
                  <c:v>11.14</c:v>
                </c:pt>
                <c:pt idx="115">
                  <c:v>11.15</c:v>
                </c:pt>
                <c:pt idx="116">
                  <c:v>11.16</c:v>
                </c:pt>
                <c:pt idx="117">
                  <c:v>11.17</c:v>
                </c:pt>
                <c:pt idx="118">
                  <c:v>11.18</c:v>
                </c:pt>
                <c:pt idx="119">
                  <c:v>11.19</c:v>
                </c:pt>
                <c:pt idx="120">
                  <c:v>11.2</c:v>
                </c:pt>
                <c:pt idx="121">
                  <c:v>11.21</c:v>
                </c:pt>
                <c:pt idx="122">
                  <c:v>11.22</c:v>
                </c:pt>
                <c:pt idx="123">
                  <c:v>11.23</c:v>
                </c:pt>
                <c:pt idx="124">
                  <c:v>11.24</c:v>
                </c:pt>
                <c:pt idx="125">
                  <c:v>11.25</c:v>
                </c:pt>
                <c:pt idx="126">
                  <c:v>11.26</c:v>
                </c:pt>
                <c:pt idx="127">
                  <c:v>11.27</c:v>
                </c:pt>
                <c:pt idx="128">
                  <c:v>11.28</c:v>
                </c:pt>
                <c:pt idx="129">
                  <c:v>11.29</c:v>
                </c:pt>
                <c:pt idx="130">
                  <c:v>11.3</c:v>
                </c:pt>
                <c:pt idx="131">
                  <c:v>11.31</c:v>
                </c:pt>
                <c:pt idx="132">
                  <c:v>11.32</c:v>
                </c:pt>
                <c:pt idx="133">
                  <c:v>11.33</c:v>
                </c:pt>
                <c:pt idx="134">
                  <c:v>11.34</c:v>
                </c:pt>
                <c:pt idx="135">
                  <c:v>11.35</c:v>
                </c:pt>
                <c:pt idx="136">
                  <c:v>11.36</c:v>
                </c:pt>
                <c:pt idx="137">
                  <c:v>11.37</c:v>
                </c:pt>
                <c:pt idx="138">
                  <c:v>11.38</c:v>
                </c:pt>
                <c:pt idx="139">
                  <c:v>11.39</c:v>
                </c:pt>
                <c:pt idx="140">
                  <c:v>11.4</c:v>
                </c:pt>
                <c:pt idx="141">
                  <c:v>11.41</c:v>
                </c:pt>
                <c:pt idx="142">
                  <c:v>11.42</c:v>
                </c:pt>
                <c:pt idx="143">
                  <c:v>11.43</c:v>
                </c:pt>
                <c:pt idx="144">
                  <c:v>11.44</c:v>
                </c:pt>
                <c:pt idx="145">
                  <c:v>11.45</c:v>
                </c:pt>
                <c:pt idx="146">
                  <c:v>11.46</c:v>
                </c:pt>
                <c:pt idx="147">
                  <c:v>11.47</c:v>
                </c:pt>
                <c:pt idx="148">
                  <c:v>11.48</c:v>
                </c:pt>
                <c:pt idx="149">
                  <c:v>11.49</c:v>
                </c:pt>
                <c:pt idx="150">
                  <c:v>11.5</c:v>
                </c:pt>
                <c:pt idx="151">
                  <c:v>11.51</c:v>
                </c:pt>
                <c:pt idx="152">
                  <c:v>11.52</c:v>
                </c:pt>
                <c:pt idx="153">
                  <c:v>11.53</c:v>
                </c:pt>
                <c:pt idx="154">
                  <c:v>11.54</c:v>
                </c:pt>
                <c:pt idx="155">
                  <c:v>11.55</c:v>
                </c:pt>
                <c:pt idx="156">
                  <c:v>11.56</c:v>
                </c:pt>
                <c:pt idx="157">
                  <c:v>11.57</c:v>
                </c:pt>
                <c:pt idx="158">
                  <c:v>11.58</c:v>
                </c:pt>
                <c:pt idx="159">
                  <c:v>11.59</c:v>
                </c:pt>
                <c:pt idx="160">
                  <c:v>11.6</c:v>
                </c:pt>
                <c:pt idx="161">
                  <c:v>11.61</c:v>
                </c:pt>
                <c:pt idx="162">
                  <c:v>11.62</c:v>
                </c:pt>
                <c:pt idx="163">
                  <c:v>11.63</c:v>
                </c:pt>
                <c:pt idx="164">
                  <c:v>11.64</c:v>
                </c:pt>
                <c:pt idx="165">
                  <c:v>11.65</c:v>
                </c:pt>
                <c:pt idx="166">
                  <c:v>11.66</c:v>
                </c:pt>
                <c:pt idx="167">
                  <c:v>11.67</c:v>
                </c:pt>
                <c:pt idx="168">
                  <c:v>11.68</c:v>
                </c:pt>
                <c:pt idx="169">
                  <c:v>11.69</c:v>
                </c:pt>
                <c:pt idx="170">
                  <c:v>11.7</c:v>
                </c:pt>
                <c:pt idx="171">
                  <c:v>11.71</c:v>
                </c:pt>
                <c:pt idx="172">
                  <c:v>11.72</c:v>
                </c:pt>
                <c:pt idx="173">
                  <c:v>11.73</c:v>
                </c:pt>
                <c:pt idx="174">
                  <c:v>11.74</c:v>
                </c:pt>
                <c:pt idx="175">
                  <c:v>11.75</c:v>
                </c:pt>
                <c:pt idx="176">
                  <c:v>11.76</c:v>
                </c:pt>
                <c:pt idx="177">
                  <c:v>11.77</c:v>
                </c:pt>
                <c:pt idx="178">
                  <c:v>11.78</c:v>
                </c:pt>
                <c:pt idx="179">
                  <c:v>11.79</c:v>
                </c:pt>
                <c:pt idx="180">
                  <c:v>11.8</c:v>
                </c:pt>
                <c:pt idx="181">
                  <c:v>11.81</c:v>
                </c:pt>
                <c:pt idx="182">
                  <c:v>11.82</c:v>
                </c:pt>
                <c:pt idx="183">
                  <c:v>11.83</c:v>
                </c:pt>
                <c:pt idx="184">
                  <c:v>11.84</c:v>
                </c:pt>
                <c:pt idx="185">
                  <c:v>11.85</c:v>
                </c:pt>
                <c:pt idx="186">
                  <c:v>11.86</c:v>
                </c:pt>
                <c:pt idx="187">
                  <c:v>11.87</c:v>
                </c:pt>
                <c:pt idx="188">
                  <c:v>11.88</c:v>
                </c:pt>
                <c:pt idx="189">
                  <c:v>11.89</c:v>
                </c:pt>
                <c:pt idx="190">
                  <c:v>11.9</c:v>
                </c:pt>
                <c:pt idx="191">
                  <c:v>11.91</c:v>
                </c:pt>
                <c:pt idx="192">
                  <c:v>11.92</c:v>
                </c:pt>
                <c:pt idx="193">
                  <c:v>11.93</c:v>
                </c:pt>
                <c:pt idx="194">
                  <c:v>11.94</c:v>
                </c:pt>
                <c:pt idx="195">
                  <c:v>11.95</c:v>
                </c:pt>
                <c:pt idx="196">
                  <c:v>11.96</c:v>
                </c:pt>
                <c:pt idx="197">
                  <c:v>11.97</c:v>
                </c:pt>
                <c:pt idx="198">
                  <c:v>11.98</c:v>
                </c:pt>
                <c:pt idx="199">
                  <c:v>11.99</c:v>
                </c:pt>
                <c:pt idx="200">
                  <c:v>12</c:v>
                </c:pt>
                <c:pt idx="201">
                  <c:v>12.01</c:v>
                </c:pt>
                <c:pt idx="202">
                  <c:v>12.02</c:v>
                </c:pt>
                <c:pt idx="203">
                  <c:v>12.03</c:v>
                </c:pt>
                <c:pt idx="204">
                  <c:v>12.04</c:v>
                </c:pt>
                <c:pt idx="205">
                  <c:v>12.05</c:v>
                </c:pt>
                <c:pt idx="206">
                  <c:v>12.06</c:v>
                </c:pt>
                <c:pt idx="207">
                  <c:v>12.07</c:v>
                </c:pt>
                <c:pt idx="208">
                  <c:v>12.08</c:v>
                </c:pt>
                <c:pt idx="209">
                  <c:v>12.09</c:v>
                </c:pt>
                <c:pt idx="210">
                  <c:v>12.1</c:v>
                </c:pt>
                <c:pt idx="211">
                  <c:v>12.11</c:v>
                </c:pt>
                <c:pt idx="212">
                  <c:v>12.12</c:v>
                </c:pt>
                <c:pt idx="213">
                  <c:v>12.13</c:v>
                </c:pt>
                <c:pt idx="214">
                  <c:v>12.14</c:v>
                </c:pt>
                <c:pt idx="215">
                  <c:v>12.15</c:v>
                </c:pt>
                <c:pt idx="216">
                  <c:v>12.16</c:v>
                </c:pt>
                <c:pt idx="217">
                  <c:v>12.17</c:v>
                </c:pt>
                <c:pt idx="218">
                  <c:v>12.18</c:v>
                </c:pt>
                <c:pt idx="219">
                  <c:v>12.19</c:v>
                </c:pt>
                <c:pt idx="220">
                  <c:v>12.2</c:v>
                </c:pt>
                <c:pt idx="221">
                  <c:v>12.21</c:v>
                </c:pt>
                <c:pt idx="222">
                  <c:v>12.22</c:v>
                </c:pt>
                <c:pt idx="223">
                  <c:v>12.23</c:v>
                </c:pt>
                <c:pt idx="224">
                  <c:v>12.24</c:v>
                </c:pt>
                <c:pt idx="225">
                  <c:v>12.25</c:v>
                </c:pt>
                <c:pt idx="226">
                  <c:v>12.26</c:v>
                </c:pt>
                <c:pt idx="227">
                  <c:v>12.27</c:v>
                </c:pt>
                <c:pt idx="228">
                  <c:v>12.28</c:v>
                </c:pt>
                <c:pt idx="229">
                  <c:v>12.29</c:v>
                </c:pt>
                <c:pt idx="230">
                  <c:v>12.3</c:v>
                </c:pt>
                <c:pt idx="231">
                  <c:v>12.31</c:v>
                </c:pt>
                <c:pt idx="232">
                  <c:v>12.32</c:v>
                </c:pt>
                <c:pt idx="233">
                  <c:v>12.33</c:v>
                </c:pt>
                <c:pt idx="234">
                  <c:v>12.34</c:v>
                </c:pt>
                <c:pt idx="235">
                  <c:v>12.35</c:v>
                </c:pt>
                <c:pt idx="236">
                  <c:v>12.36</c:v>
                </c:pt>
                <c:pt idx="237">
                  <c:v>12.37</c:v>
                </c:pt>
                <c:pt idx="238">
                  <c:v>12.38</c:v>
                </c:pt>
                <c:pt idx="239">
                  <c:v>12.39</c:v>
                </c:pt>
                <c:pt idx="240">
                  <c:v>12.4</c:v>
                </c:pt>
                <c:pt idx="241">
                  <c:v>12.41</c:v>
                </c:pt>
                <c:pt idx="242">
                  <c:v>12.42</c:v>
                </c:pt>
                <c:pt idx="243">
                  <c:v>12.43</c:v>
                </c:pt>
                <c:pt idx="244">
                  <c:v>12.44</c:v>
                </c:pt>
                <c:pt idx="245">
                  <c:v>12.45</c:v>
                </c:pt>
                <c:pt idx="246">
                  <c:v>12.46</c:v>
                </c:pt>
                <c:pt idx="247">
                  <c:v>12.47</c:v>
                </c:pt>
                <c:pt idx="248">
                  <c:v>12.48</c:v>
                </c:pt>
                <c:pt idx="249">
                  <c:v>12.49</c:v>
                </c:pt>
                <c:pt idx="250">
                  <c:v>12.5</c:v>
                </c:pt>
                <c:pt idx="251">
                  <c:v>12.51</c:v>
                </c:pt>
                <c:pt idx="252">
                  <c:v>12.52</c:v>
                </c:pt>
                <c:pt idx="253">
                  <c:v>12.53</c:v>
                </c:pt>
                <c:pt idx="254">
                  <c:v>12.54</c:v>
                </c:pt>
                <c:pt idx="255">
                  <c:v>12.55</c:v>
                </c:pt>
                <c:pt idx="256">
                  <c:v>12.56</c:v>
                </c:pt>
                <c:pt idx="257">
                  <c:v>12.57</c:v>
                </c:pt>
                <c:pt idx="258">
                  <c:v>12.58</c:v>
                </c:pt>
                <c:pt idx="259">
                  <c:v>12.59</c:v>
                </c:pt>
                <c:pt idx="260">
                  <c:v>12.6</c:v>
                </c:pt>
                <c:pt idx="261">
                  <c:v>12.61</c:v>
                </c:pt>
                <c:pt idx="262">
                  <c:v>12.62</c:v>
                </c:pt>
                <c:pt idx="263">
                  <c:v>12.63</c:v>
                </c:pt>
                <c:pt idx="264">
                  <c:v>12.64</c:v>
                </c:pt>
                <c:pt idx="265">
                  <c:v>12.65</c:v>
                </c:pt>
                <c:pt idx="266">
                  <c:v>12.66</c:v>
                </c:pt>
                <c:pt idx="267">
                  <c:v>12.67</c:v>
                </c:pt>
                <c:pt idx="268">
                  <c:v>12.68</c:v>
                </c:pt>
                <c:pt idx="269">
                  <c:v>12.69</c:v>
                </c:pt>
                <c:pt idx="270">
                  <c:v>12.7</c:v>
                </c:pt>
                <c:pt idx="271">
                  <c:v>12.71</c:v>
                </c:pt>
                <c:pt idx="272">
                  <c:v>12.72</c:v>
                </c:pt>
                <c:pt idx="273">
                  <c:v>12.73</c:v>
                </c:pt>
                <c:pt idx="274">
                  <c:v>12.74</c:v>
                </c:pt>
                <c:pt idx="275">
                  <c:v>12.75</c:v>
                </c:pt>
                <c:pt idx="276">
                  <c:v>12.76</c:v>
                </c:pt>
                <c:pt idx="277">
                  <c:v>12.77</c:v>
                </c:pt>
                <c:pt idx="278">
                  <c:v>12.78</c:v>
                </c:pt>
                <c:pt idx="279">
                  <c:v>12.79</c:v>
                </c:pt>
                <c:pt idx="280">
                  <c:v>12.8</c:v>
                </c:pt>
                <c:pt idx="281">
                  <c:v>12.81</c:v>
                </c:pt>
                <c:pt idx="282">
                  <c:v>12.82</c:v>
                </c:pt>
                <c:pt idx="283">
                  <c:v>12.83</c:v>
                </c:pt>
                <c:pt idx="284">
                  <c:v>12.84</c:v>
                </c:pt>
                <c:pt idx="285">
                  <c:v>12.85</c:v>
                </c:pt>
                <c:pt idx="286">
                  <c:v>12.86</c:v>
                </c:pt>
                <c:pt idx="287">
                  <c:v>12.87</c:v>
                </c:pt>
                <c:pt idx="288">
                  <c:v>12.88</c:v>
                </c:pt>
                <c:pt idx="289">
                  <c:v>12.89</c:v>
                </c:pt>
                <c:pt idx="290">
                  <c:v>12.9</c:v>
                </c:pt>
                <c:pt idx="291">
                  <c:v>12.91</c:v>
                </c:pt>
                <c:pt idx="292">
                  <c:v>12.92</c:v>
                </c:pt>
                <c:pt idx="293">
                  <c:v>12.93</c:v>
                </c:pt>
                <c:pt idx="294">
                  <c:v>12.94</c:v>
                </c:pt>
                <c:pt idx="295">
                  <c:v>12.95</c:v>
                </c:pt>
                <c:pt idx="296">
                  <c:v>12.96</c:v>
                </c:pt>
                <c:pt idx="297">
                  <c:v>12.97</c:v>
                </c:pt>
                <c:pt idx="298">
                  <c:v>12.98</c:v>
                </c:pt>
                <c:pt idx="299">
                  <c:v>12.99</c:v>
                </c:pt>
                <c:pt idx="300">
                  <c:v>13</c:v>
                </c:pt>
                <c:pt idx="301">
                  <c:v>13.01</c:v>
                </c:pt>
                <c:pt idx="302">
                  <c:v>13.02</c:v>
                </c:pt>
                <c:pt idx="303">
                  <c:v>13.03</c:v>
                </c:pt>
                <c:pt idx="304">
                  <c:v>13.04</c:v>
                </c:pt>
                <c:pt idx="305">
                  <c:v>13.05</c:v>
                </c:pt>
                <c:pt idx="306">
                  <c:v>13.06</c:v>
                </c:pt>
                <c:pt idx="307">
                  <c:v>13.07</c:v>
                </c:pt>
                <c:pt idx="308">
                  <c:v>13.08</c:v>
                </c:pt>
                <c:pt idx="309">
                  <c:v>13.09</c:v>
                </c:pt>
                <c:pt idx="310">
                  <c:v>13.1</c:v>
                </c:pt>
                <c:pt idx="311">
                  <c:v>13.11</c:v>
                </c:pt>
                <c:pt idx="312">
                  <c:v>13.12</c:v>
                </c:pt>
                <c:pt idx="313">
                  <c:v>13.13</c:v>
                </c:pt>
                <c:pt idx="314">
                  <c:v>13.14</c:v>
                </c:pt>
                <c:pt idx="315">
                  <c:v>13.15</c:v>
                </c:pt>
                <c:pt idx="316">
                  <c:v>13.16</c:v>
                </c:pt>
                <c:pt idx="317">
                  <c:v>13.17</c:v>
                </c:pt>
                <c:pt idx="318">
                  <c:v>13.18</c:v>
                </c:pt>
                <c:pt idx="319">
                  <c:v>13.19</c:v>
                </c:pt>
                <c:pt idx="320">
                  <c:v>13.2</c:v>
                </c:pt>
                <c:pt idx="321">
                  <c:v>13.21</c:v>
                </c:pt>
                <c:pt idx="322">
                  <c:v>13.22</c:v>
                </c:pt>
                <c:pt idx="323">
                  <c:v>13.23</c:v>
                </c:pt>
                <c:pt idx="324">
                  <c:v>13.24</c:v>
                </c:pt>
                <c:pt idx="325">
                  <c:v>13.25</c:v>
                </c:pt>
                <c:pt idx="326">
                  <c:v>13.26</c:v>
                </c:pt>
                <c:pt idx="327">
                  <c:v>13.27</c:v>
                </c:pt>
                <c:pt idx="328">
                  <c:v>13.28</c:v>
                </c:pt>
                <c:pt idx="329">
                  <c:v>13.29</c:v>
                </c:pt>
                <c:pt idx="330">
                  <c:v>13.3</c:v>
                </c:pt>
                <c:pt idx="331">
                  <c:v>13.31</c:v>
                </c:pt>
                <c:pt idx="332">
                  <c:v>13.32</c:v>
                </c:pt>
                <c:pt idx="333">
                  <c:v>13.33</c:v>
                </c:pt>
                <c:pt idx="334">
                  <c:v>13.34</c:v>
                </c:pt>
                <c:pt idx="335">
                  <c:v>13.35</c:v>
                </c:pt>
                <c:pt idx="336">
                  <c:v>13.36</c:v>
                </c:pt>
                <c:pt idx="337">
                  <c:v>13.37</c:v>
                </c:pt>
                <c:pt idx="338">
                  <c:v>13.38</c:v>
                </c:pt>
                <c:pt idx="339">
                  <c:v>13.39</c:v>
                </c:pt>
                <c:pt idx="340">
                  <c:v>13.4</c:v>
                </c:pt>
                <c:pt idx="341">
                  <c:v>13.41</c:v>
                </c:pt>
                <c:pt idx="342">
                  <c:v>13.42</c:v>
                </c:pt>
                <c:pt idx="343">
                  <c:v>13.43</c:v>
                </c:pt>
                <c:pt idx="344">
                  <c:v>13.44</c:v>
                </c:pt>
                <c:pt idx="345">
                  <c:v>13.45</c:v>
                </c:pt>
                <c:pt idx="346">
                  <c:v>13.46</c:v>
                </c:pt>
                <c:pt idx="347">
                  <c:v>13.47</c:v>
                </c:pt>
                <c:pt idx="348">
                  <c:v>13.48</c:v>
                </c:pt>
                <c:pt idx="349">
                  <c:v>13.49</c:v>
                </c:pt>
                <c:pt idx="350">
                  <c:v>13.5</c:v>
                </c:pt>
                <c:pt idx="351">
                  <c:v>13.51</c:v>
                </c:pt>
                <c:pt idx="352">
                  <c:v>13.52</c:v>
                </c:pt>
                <c:pt idx="353">
                  <c:v>13.53</c:v>
                </c:pt>
                <c:pt idx="354">
                  <c:v>13.54</c:v>
                </c:pt>
                <c:pt idx="355">
                  <c:v>13.55</c:v>
                </c:pt>
                <c:pt idx="356">
                  <c:v>13.56</c:v>
                </c:pt>
                <c:pt idx="357">
                  <c:v>13.57</c:v>
                </c:pt>
                <c:pt idx="358">
                  <c:v>13.58</c:v>
                </c:pt>
                <c:pt idx="359">
                  <c:v>13.59</c:v>
                </c:pt>
                <c:pt idx="360">
                  <c:v>13.6</c:v>
                </c:pt>
                <c:pt idx="361">
                  <c:v>13.61</c:v>
                </c:pt>
                <c:pt idx="362">
                  <c:v>13.62</c:v>
                </c:pt>
                <c:pt idx="363">
                  <c:v>13.63</c:v>
                </c:pt>
                <c:pt idx="364">
                  <c:v>13.64</c:v>
                </c:pt>
                <c:pt idx="365">
                  <c:v>13.65</c:v>
                </c:pt>
                <c:pt idx="366">
                  <c:v>13.66</c:v>
                </c:pt>
                <c:pt idx="367">
                  <c:v>13.67</c:v>
                </c:pt>
                <c:pt idx="368">
                  <c:v>13.68</c:v>
                </c:pt>
                <c:pt idx="369">
                  <c:v>13.69</c:v>
                </c:pt>
                <c:pt idx="370">
                  <c:v>13.7</c:v>
                </c:pt>
                <c:pt idx="371">
                  <c:v>13.71</c:v>
                </c:pt>
                <c:pt idx="372">
                  <c:v>13.72</c:v>
                </c:pt>
                <c:pt idx="373">
                  <c:v>13.73</c:v>
                </c:pt>
                <c:pt idx="374">
                  <c:v>13.74</c:v>
                </c:pt>
                <c:pt idx="375">
                  <c:v>13.75</c:v>
                </c:pt>
                <c:pt idx="376">
                  <c:v>13.76</c:v>
                </c:pt>
                <c:pt idx="377">
                  <c:v>13.77</c:v>
                </c:pt>
                <c:pt idx="378">
                  <c:v>13.78</c:v>
                </c:pt>
                <c:pt idx="379">
                  <c:v>13.79</c:v>
                </c:pt>
                <c:pt idx="380">
                  <c:v>13.8</c:v>
                </c:pt>
                <c:pt idx="381">
                  <c:v>13.81</c:v>
                </c:pt>
                <c:pt idx="382">
                  <c:v>13.82</c:v>
                </c:pt>
                <c:pt idx="383">
                  <c:v>13.83</c:v>
                </c:pt>
                <c:pt idx="384">
                  <c:v>13.84</c:v>
                </c:pt>
                <c:pt idx="385">
                  <c:v>13.85</c:v>
                </c:pt>
                <c:pt idx="386">
                  <c:v>13.86</c:v>
                </c:pt>
                <c:pt idx="387">
                  <c:v>13.87</c:v>
                </c:pt>
                <c:pt idx="388">
                  <c:v>13.88</c:v>
                </c:pt>
                <c:pt idx="389">
                  <c:v>13.89</c:v>
                </c:pt>
                <c:pt idx="390">
                  <c:v>13.9</c:v>
                </c:pt>
                <c:pt idx="391">
                  <c:v>13.91</c:v>
                </c:pt>
                <c:pt idx="392">
                  <c:v>13.92</c:v>
                </c:pt>
                <c:pt idx="393">
                  <c:v>13.93</c:v>
                </c:pt>
                <c:pt idx="394">
                  <c:v>13.94</c:v>
                </c:pt>
                <c:pt idx="395">
                  <c:v>13.95</c:v>
                </c:pt>
                <c:pt idx="396">
                  <c:v>13.96</c:v>
                </c:pt>
                <c:pt idx="397">
                  <c:v>13.97</c:v>
                </c:pt>
                <c:pt idx="398">
                  <c:v>13.98</c:v>
                </c:pt>
                <c:pt idx="399">
                  <c:v>13.99</c:v>
                </c:pt>
                <c:pt idx="400">
                  <c:v>14</c:v>
                </c:pt>
                <c:pt idx="401">
                  <c:v>14.01</c:v>
                </c:pt>
                <c:pt idx="402">
                  <c:v>14.02</c:v>
                </c:pt>
                <c:pt idx="403">
                  <c:v>14.03</c:v>
                </c:pt>
                <c:pt idx="404">
                  <c:v>14.04</c:v>
                </c:pt>
                <c:pt idx="405">
                  <c:v>14.05</c:v>
                </c:pt>
                <c:pt idx="406">
                  <c:v>14.06</c:v>
                </c:pt>
                <c:pt idx="407">
                  <c:v>14.07</c:v>
                </c:pt>
                <c:pt idx="408">
                  <c:v>14.08</c:v>
                </c:pt>
                <c:pt idx="409">
                  <c:v>14.09</c:v>
                </c:pt>
                <c:pt idx="410">
                  <c:v>14.1</c:v>
                </c:pt>
                <c:pt idx="411">
                  <c:v>14.11</c:v>
                </c:pt>
                <c:pt idx="412">
                  <c:v>14.12</c:v>
                </c:pt>
                <c:pt idx="413">
                  <c:v>14.13</c:v>
                </c:pt>
                <c:pt idx="414">
                  <c:v>14.14</c:v>
                </c:pt>
                <c:pt idx="415">
                  <c:v>14.15</c:v>
                </c:pt>
                <c:pt idx="416">
                  <c:v>14.16</c:v>
                </c:pt>
                <c:pt idx="417">
                  <c:v>14.17</c:v>
                </c:pt>
                <c:pt idx="418">
                  <c:v>14.18</c:v>
                </c:pt>
                <c:pt idx="419">
                  <c:v>14.19</c:v>
                </c:pt>
                <c:pt idx="420">
                  <c:v>14.2</c:v>
                </c:pt>
                <c:pt idx="421">
                  <c:v>14.21</c:v>
                </c:pt>
                <c:pt idx="422">
                  <c:v>14.22</c:v>
                </c:pt>
                <c:pt idx="423">
                  <c:v>14.23</c:v>
                </c:pt>
                <c:pt idx="424">
                  <c:v>14.24</c:v>
                </c:pt>
                <c:pt idx="425">
                  <c:v>14.25</c:v>
                </c:pt>
                <c:pt idx="426">
                  <c:v>14.26</c:v>
                </c:pt>
                <c:pt idx="427">
                  <c:v>14.27</c:v>
                </c:pt>
                <c:pt idx="428">
                  <c:v>14.28</c:v>
                </c:pt>
                <c:pt idx="429">
                  <c:v>14.29</c:v>
                </c:pt>
                <c:pt idx="430">
                  <c:v>14.3</c:v>
                </c:pt>
                <c:pt idx="431">
                  <c:v>14.31</c:v>
                </c:pt>
                <c:pt idx="432">
                  <c:v>14.32</c:v>
                </c:pt>
                <c:pt idx="433">
                  <c:v>14.33</c:v>
                </c:pt>
                <c:pt idx="434">
                  <c:v>14.34</c:v>
                </c:pt>
                <c:pt idx="435">
                  <c:v>14.35</c:v>
                </c:pt>
                <c:pt idx="436">
                  <c:v>14.36</c:v>
                </c:pt>
                <c:pt idx="437">
                  <c:v>14.37</c:v>
                </c:pt>
                <c:pt idx="438">
                  <c:v>14.38</c:v>
                </c:pt>
                <c:pt idx="439">
                  <c:v>14.39</c:v>
                </c:pt>
                <c:pt idx="440">
                  <c:v>14.4</c:v>
                </c:pt>
                <c:pt idx="441">
                  <c:v>14.41</c:v>
                </c:pt>
                <c:pt idx="442">
                  <c:v>14.42</c:v>
                </c:pt>
                <c:pt idx="443">
                  <c:v>14.43</c:v>
                </c:pt>
                <c:pt idx="444">
                  <c:v>14.44</c:v>
                </c:pt>
                <c:pt idx="445">
                  <c:v>14.45</c:v>
                </c:pt>
                <c:pt idx="446">
                  <c:v>14.46</c:v>
                </c:pt>
                <c:pt idx="447">
                  <c:v>14.47</c:v>
                </c:pt>
                <c:pt idx="448">
                  <c:v>14.48</c:v>
                </c:pt>
                <c:pt idx="449">
                  <c:v>14.49</c:v>
                </c:pt>
                <c:pt idx="450">
                  <c:v>14.5</c:v>
                </c:pt>
                <c:pt idx="451">
                  <c:v>14.51</c:v>
                </c:pt>
                <c:pt idx="452">
                  <c:v>14.52</c:v>
                </c:pt>
                <c:pt idx="453">
                  <c:v>14.53</c:v>
                </c:pt>
                <c:pt idx="454">
                  <c:v>14.54</c:v>
                </c:pt>
                <c:pt idx="455">
                  <c:v>14.55</c:v>
                </c:pt>
                <c:pt idx="456">
                  <c:v>14.56</c:v>
                </c:pt>
                <c:pt idx="457">
                  <c:v>14.57</c:v>
                </c:pt>
                <c:pt idx="458">
                  <c:v>14.58</c:v>
                </c:pt>
                <c:pt idx="459">
                  <c:v>14.59</c:v>
                </c:pt>
                <c:pt idx="460">
                  <c:v>14.6</c:v>
                </c:pt>
                <c:pt idx="461">
                  <c:v>14.61</c:v>
                </c:pt>
                <c:pt idx="462">
                  <c:v>14.62</c:v>
                </c:pt>
                <c:pt idx="463">
                  <c:v>14.63</c:v>
                </c:pt>
                <c:pt idx="464">
                  <c:v>14.64</c:v>
                </c:pt>
                <c:pt idx="465">
                  <c:v>14.65</c:v>
                </c:pt>
                <c:pt idx="466">
                  <c:v>14.66</c:v>
                </c:pt>
                <c:pt idx="467">
                  <c:v>14.67</c:v>
                </c:pt>
                <c:pt idx="468">
                  <c:v>14.68</c:v>
                </c:pt>
                <c:pt idx="469">
                  <c:v>14.69</c:v>
                </c:pt>
                <c:pt idx="470">
                  <c:v>14.7</c:v>
                </c:pt>
                <c:pt idx="471">
                  <c:v>14.71</c:v>
                </c:pt>
                <c:pt idx="472">
                  <c:v>14.72</c:v>
                </c:pt>
                <c:pt idx="473">
                  <c:v>14.73</c:v>
                </c:pt>
                <c:pt idx="474">
                  <c:v>14.74</c:v>
                </c:pt>
                <c:pt idx="475">
                  <c:v>14.75</c:v>
                </c:pt>
                <c:pt idx="476">
                  <c:v>14.76</c:v>
                </c:pt>
                <c:pt idx="477">
                  <c:v>14.77</c:v>
                </c:pt>
                <c:pt idx="478">
                  <c:v>14.78</c:v>
                </c:pt>
                <c:pt idx="479">
                  <c:v>14.79</c:v>
                </c:pt>
                <c:pt idx="480">
                  <c:v>14.8</c:v>
                </c:pt>
                <c:pt idx="481">
                  <c:v>14.81</c:v>
                </c:pt>
                <c:pt idx="482">
                  <c:v>14.82</c:v>
                </c:pt>
                <c:pt idx="483">
                  <c:v>14.83</c:v>
                </c:pt>
                <c:pt idx="484">
                  <c:v>14.84</c:v>
                </c:pt>
                <c:pt idx="485">
                  <c:v>14.85</c:v>
                </c:pt>
                <c:pt idx="486">
                  <c:v>14.86</c:v>
                </c:pt>
                <c:pt idx="487">
                  <c:v>14.87</c:v>
                </c:pt>
                <c:pt idx="488">
                  <c:v>14.88</c:v>
                </c:pt>
                <c:pt idx="489">
                  <c:v>14.89</c:v>
                </c:pt>
                <c:pt idx="490">
                  <c:v>14.9</c:v>
                </c:pt>
                <c:pt idx="491">
                  <c:v>14.91</c:v>
                </c:pt>
                <c:pt idx="492">
                  <c:v>14.92</c:v>
                </c:pt>
                <c:pt idx="493">
                  <c:v>14.93</c:v>
                </c:pt>
                <c:pt idx="494">
                  <c:v>14.94</c:v>
                </c:pt>
                <c:pt idx="495">
                  <c:v>14.95</c:v>
                </c:pt>
                <c:pt idx="496">
                  <c:v>14.96</c:v>
                </c:pt>
                <c:pt idx="497">
                  <c:v>14.97</c:v>
                </c:pt>
                <c:pt idx="498">
                  <c:v>14.98</c:v>
                </c:pt>
                <c:pt idx="499">
                  <c:v>14.99</c:v>
                </c:pt>
                <c:pt idx="500">
                  <c:v>15</c:v>
                </c:pt>
                <c:pt idx="501">
                  <c:v>15.01</c:v>
                </c:pt>
                <c:pt idx="502">
                  <c:v>15.02</c:v>
                </c:pt>
                <c:pt idx="503">
                  <c:v>15.03</c:v>
                </c:pt>
                <c:pt idx="504">
                  <c:v>15.04</c:v>
                </c:pt>
                <c:pt idx="505">
                  <c:v>15.05</c:v>
                </c:pt>
                <c:pt idx="506">
                  <c:v>15.06</c:v>
                </c:pt>
                <c:pt idx="507">
                  <c:v>15.07</c:v>
                </c:pt>
                <c:pt idx="508">
                  <c:v>15.08</c:v>
                </c:pt>
                <c:pt idx="509">
                  <c:v>15.09</c:v>
                </c:pt>
                <c:pt idx="510">
                  <c:v>15.1</c:v>
                </c:pt>
                <c:pt idx="511">
                  <c:v>15.11</c:v>
                </c:pt>
                <c:pt idx="512">
                  <c:v>15.12</c:v>
                </c:pt>
                <c:pt idx="513">
                  <c:v>15.13</c:v>
                </c:pt>
                <c:pt idx="514">
                  <c:v>15.14</c:v>
                </c:pt>
                <c:pt idx="515">
                  <c:v>15.15</c:v>
                </c:pt>
                <c:pt idx="516">
                  <c:v>15.16</c:v>
                </c:pt>
                <c:pt idx="517">
                  <c:v>15.17</c:v>
                </c:pt>
                <c:pt idx="518">
                  <c:v>15.18</c:v>
                </c:pt>
                <c:pt idx="519">
                  <c:v>15.19</c:v>
                </c:pt>
                <c:pt idx="520">
                  <c:v>15.2</c:v>
                </c:pt>
                <c:pt idx="521">
                  <c:v>15.21</c:v>
                </c:pt>
                <c:pt idx="522">
                  <c:v>15.22</c:v>
                </c:pt>
                <c:pt idx="523">
                  <c:v>15.23</c:v>
                </c:pt>
                <c:pt idx="524">
                  <c:v>15.24</c:v>
                </c:pt>
                <c:pt idx="525">
                  <c:v>15.25</c:v>
                </c:pt>
                <c:pt idx="526">
                  <c:v>15.26</c:v>
                </c:pt>
                <c:pt idx="527">
                  <c:v>15.27</c:v>
                </c:pt>
                <c:pt idx="528">
                  <c:v>15.28</c:v>
                </c:pt>
                <c:pt idx="529">
                  <c:v>15.29</c:v>
                </c:pt>
                <c:pt idx="530">
                  <c:v>15.3</c:v>
                </c:pt>
                <c:pt idx="531">
                  <c:v>15.31</c:v>
                </c:pt>
                <c:pt idx="532">
                  <c:v>15.32</c:v>
                </c:pt>
                <c:pt idx="533">
                  <c:v>15.33</c:v>
                </c:pt>
                <c:pt idx="534">
                  <c:v>15.34</c:v>
                </c:pt>
                <c:pt idx="535">
                  <c:v>15.35</c:v>
                </c:pt>
                <c:pt idx="536">
                  <c:v>15.36</c:v>
                </c:pt>
                <c:pt idx="537">
                  <c:v>15.37</c:v>
                </c:pt>
                <c:pt idx="538">
                  <c:v>15.38</c:v>
                </c:pt>
                <c:pt idx="539">
                  <c:v>15.39</c:v>
                </c:pt>
                <c:pt idx="540">
                  <c:v>15.4</c:v>
                </c:pt>
                <c:pt idx="541">
                  <c:v>15.41</c:v>
                </c:pt>
                <c:pt idx="542">
                  <c:v>15.42</c:v>
                </c:pt>
                <c:pt idx="543">
                  <c:v>15.43</c:v>
                </c:pt>
                <c:pt idx="544">
                  <c:v>15.44</c:v>
                </c:pt>
                <c:pt idx="545">
                  <c:v>15.45</c:v>
                </c:pt>
                <c:pt idx="546">
                  <c:v>15.46</c:v>
                </c:pt>
                <c:pt idx="547">
                  <c:v>15.47</c:v>
                </c:pt>
                <c:pt idx="548">
                  <c:v>15.48</c:v>
                </c:pt>
                <c:pt idx="549">
                  <c:v>15.49</c:v>
                </c:pt>
                <c:pt idx="550">
                  <c:v>15.5</c:v>
                </c:pt>
                <c:pt idx="551">
                  <c:v>15.51</c:v>
                </c:pt>
                <c:pt idx="552">
                  <c:v>15.52</c:v>
                </c:pt>
                <c:pt idx="553">
                  <c:v>15.53</c:v>
                </c:pt>
                <c:pt idx="554">
                  <c:v>15.54</c:v>
                </c:pt>
                <c:pt idx="555">
                  <c:v>15.55</c:v>
                </c:pt>
                <c:pt idx="556">
                  <c:v>15.56</c:v>
                </c:pt>
                <c:pt idx="557">
                  <c:v>15.57</c:v>
                </c:pt>
                <c:pt idx="558">
                  <c:v>15.58</c:v>
                </c:pt>
                <c:pt idx="559">
                  <c:v>15.59</c:v>
                </c:pt>
                <c:pt idx="560">
                  <c:v>15.6</c:v>
                </c:pt>
                <c:pt idx="561">
                  <c:v>15.61</c:v>
                </c:pt>
                <c:pt idx="562">
                  <c:v>15.62</c:v>
                </c:pt>
                <c:pt idx="563">
                  <c:v>15.63</c:v>
                </c:pt>
                <c:pt idx="564">
                  <c:v>15.64</c:v>
                </c:pt>
                <c:pt idx="565">
                  <c:v>15.65</c:v>
                </c:pt>
                <c:pt idx="566">
                  <c:v>15.66</c:v>
                </c:pt>
                <c:pt idx="567">
                  <c:v>15.67</c:v>
                </c:pt>
                <c:pt idx="568">
                  <c:v>15.68</c:v>
                </c:pt>
                <c:pt idx="569">
                  <c:v>15.69</c:v>
                </c:pt>
                <c:pt idx="570">
                  <c:v>15.7</c:v>
                </c:pt>
                <c:pt idx="571">
                  <c:v>15.71</c:v>
                </c:pt>
                <c:pt idx="572">
                  <c:v>15.72</c:v>
                </c:pt>
                <c:pt idx="573">
                  <c:v>15.73</c:v>
                </c:pt>
                <c:pt idx="574">
                  <c:v>15.74</c:v>
                </c:pt>
                <c:pt idx="575">
                  <c:v>15.75</c:v>
                </c:pt>
                <c:pt idx="576">
                  <c:v>15.76</c:v>
                </c:pt>
                <c:pt idx="577">
                  <c:v>15.77</c:v>
                </c:pt>
                <c:pt idx="578">
                  <c:v>15.78</c:v>
                </c:pt>
                <c:pt idx="579">
                  <c:v>15.79</c:v>
                </c:pt>
                <c:pt idx="580">
                  <c:v>15.8</c:v>
                </c:pt>
                <c:pt idx="581">
                  <c:v>15.81</c:v>
                </c:pt>
                <c:pt idx="582">
                  <c:v>15.82</c:v>
                </c:pt>
                <c:pt idx="583">
                  <c:v>15.83</c:v>
                </c:pt>
                <c:pt idx="584">
                  <c:v>15.84</c:v>
                </c:pt>
                <c:pt idx="585">
                  <c:v>15.85</c:v>
                </c:pt>
                <c:pt idx="586">
                  <c:v>15.86</c:v>
                </c:pt>
                <c:pt idx="587">
                  <c:v>15.87</c:v>
                </c:pt>
                <c:pt idx="588">
                  <c:v>15.88</c:v>
                </c:pt>
                <c:pt idx="589">
                  <c:v>15.89</c:v>
                </c:pt>
                <c:pt idx="590">
                  <c:v>15.9</c:v>
                </c:pt>
                <c:pt idx="591">
                  <c:v>15.91</c:v>
                </c:pt>
                <c:pt idx="592">
                  <c:v>15.92</c:v>
                </c:pt>
                <c:pt idx="593">
                  <c:v>15.93</c:v>
                </c:pt>
                <c:pt idx="594">
                  <c:v>15.94</c:v>
                </c:pt>
                <c:pt idx="595">
                  <c:v>15.95</c:v>
                </c:pt>
                <c:pt idx="596">
                  <c:v>15.96</c:v>
                </c:pt>
                <c:pt idx="597">
                  <c:v>15.97</c:v>
                </c:pt>
                <c:pt idx="598">
                  <c:v>15.98</c:v>
                </c:pt>
                <c:pt idx="599">
                  <c:v>15.99</c:v>
                </c:pt>
                <c:pt idx="600">
                  <c:v>16</c:v>
                </c:pt>
                <c:pt idx="601">
                  <c:v>16.010000000000002</c:v>
                </c:pt>
                <c:pt idx="602">
                  <c:v>16.02</c:v>
                </c:pt>
                <c:pt idx="603">
                  <c:v>16.03</c:v>
                </c:pt>
                <c:pt idx="604">
                  <c:v>16.04</c:v>
                </c:pt>
                <c:pt idx="605">
                  <c:v>16.05</c:v>
                </c:pt>
                <c:pt idx="606">
                  <c:v>16.059999999999999</c:v>
                </c:pt>
                <c:pt idx="607">
                  <c:v>16.07</c:v>
                </c:pt>
                <c:pt idx="608">
                  <c:v>16.079999999999998</c:v>
                </c:pt>
                <c:pt idx="609">
                  <c:v>16.09</c:v>
                </c:pt>
                <c:pt idx="610">
                  <c:v>16.100000000000001</c:v>
                </c:pt>
                <c:pt idx="611">
                  <c:v>16.11</c:v>
                </c:pt>
                <c:pt idx="612">
                  <c:v>16.12</c:v>
                </c:pt>
                <c:pt idx="613">
                  <c:v>16.13</c:v>
                </c:pt>
                <c:pt idx="614">
                  <c:v>16.14</c:v>
                </c:pt>
                <c:pt idx="615">
                  <c:v>16.149999999999999</c:v>
                </c:pt>
                <c:pt idx="616">
                  <c:v>16.16</c:v>
                </c:pt>
                <c:pt idx="617">
                  <c:v>16.170000000000002</c:v>
                </c:pt>
                <c:pt idx="618">
                  <c:v>16.18</c:v>
                </c:pt>
                <c:pt idx="619">
                  <c:v>16.190000000000001</c:v>
                </c:pt>
                <c:pt idx="620">
                  <c:v>16.2</c:v>
                </c:pt>
                <c:pt idx="621">
                  <c:v>16.21</c:v>
                </c:pt>
                <c:pt idx="622">
                  <c:v>16.22</c:v>
                </c:pt>
                <c:pt idx="623">
                  <c:v>16.23</c:v>
                </c:pt>
                <c:pt idx="624">
                  <c:v>16.239999999999998</c:v>
                </c:pt>
                <c:pt idx="625">
                  <c:v>16.25</c:v>
                </c:pt>
                <c:pt idx="626">
                  <c:v>16.260000000000002</c:v>
                </c:pt>
                <c:pt idx="627">
                  <c:v>16.27</c:v>
                </c:pt>
                <c:pt idx="628">
                  <c:v>16.28</c:v>
                </c:pt>
                <c:pt idx="629">
                  <c:v>16.29</c:v>
                </c:pt>
                <c:pt idx="630">
                  <c:v>16.3</c:v>
                </c:pt>
                <c:pt idx="631">
                  <c:v>16.309999999999999</c:v>
                </c:pt>
                <c:pt idx="632">
                  <c:v>16.32</c:v>
                </c:pt>
                <c:pt idx="633">
                  <c:v>16.329999999999998</c:v>
                </c:pt>
                <c:pt idx="634">
                  <c:v>16.34</c:v>
                </c:pt>
                <c:pt idx="635">
                  <c:v>16.350000000000001</c:v>
                </c:pt>
                <c:pt idx="636">
                  <c:v>16.36</c:v>
                </c:pt>
                <c:pt idx="637">
                  <c:v>16.37</c:v>
                </c:pt>
                <c:pt idx="638">
                  <c:v>16.38</c:v>
                </c:pt>
                <c:pt idx="639">
                  <c:v>16.39</c:v>
                </c:pt>
                <c:pt idx="640">
                  <c:v>16.399999999999999</c:v>
                </c:pt>
                <c:pt idx="641">
                  <c:v>16.41</c:v>
                </c:pt>
                <c:pt idx="642">
                  <c:v>16.420000000000002</c:v>
                </c:pt>
                <c:pt idx="643">
                  <c:v>16.43</c:v>
                </c:pt>
                <c:pt idx="644">
                  <c:v>16.440000000000001</c:v>
                </c:pt>
                <c:pt idx="645">
                  <c:v>16.45</c:v>
                </c:pt>
                <c:pt idx="646">
                  <c:v>16.46</c:v>
                </c:pt>
                <c:pt idx="647">
                  <c:v>16.47</c:v>
                </c:pt>
                <c:pt idx="648">
                  <c:v>16.48</c:v>
                </c:pt>
                <c:pt idx="649">
                  <c:v>16.489999999999998</c:v>
                </c:pt>
                <c:pt idx="650">
                  <c:v>16.5</c:v>
                </c:pt>
                <c:pt idx="651">
                  <c:v>16.510000000000002</c:v>
                </c:pt>
                <c:pt idx="652">
                  <c:v>16.52</c:v>
                </c:pt>
                <c:pt idx="653">
                  <c:v>16.53</c:v>
                </c:pt>
                <c:pt idx="654">
                  <c:v>16.54</c:v>
                </c:pt>
                <c:pt idx="655">
                  <c:v>16.55</c:v>
                </c:pt>
                <c:pt idx="656">
                  <c:v>16.559999999999999</c:v>
                </c:pt>
                <c:pt idx="657">
                  <c:v>16.57</c:v>
                </c:pt>
                <c:pt idx="658">
                  <c:v>16.579999999999998</c:v>
                </c:pt>
                <c:pt idx="659">
                  <c:v>16.59</c:v>
                </c:pt>
                <c:pt idx="660">
                  <c:v>16.600000000000001</c:v>
                </c:pt>
                <c:pt idx="661">
                  <c:v>16.61</c:v>
                </c:pt>
                <c:pt idx="662">
                  <c:v>16.62</c:v>
                </c:pt>
                <c:pt idx="663">
                  <c:v>16.63</c:v>
                </c:pt>
                <c:pt idx="664">
                  <c:v>16.64</c:v>
                </c:pt>
                <c:pt idx="665">
                  <c:v>16.649999999999999</c:v>
                </c:pt>
                <c:pt idx="666">
                  <c:v>16.66</c:v>
                </c:pt>
                <c:pt idx="667">
                  <c:v>16.670000000000002</c:v>
                </c:pt>
                <c:pt idx="668">
                  <c:v>16.68</c:v>
                </c:pt>
                <c:pt idx="669">
                  <c:v>16.690000000000001</c:v>
                </c:pt>
                <c:pt idx="670">
                  <c:v>16.7</c:v>
                </c:pt>
                <c:pt idx="671">
                  <c:v>16.71</c:v>
                </c:pt>
                <c:pt idx="672">
                  <c:v>16.72</c:v>
                </c:pt>
                <c:pt idx="673">
                  <c:v>16.73</c:v>
                </c:pt>
                <c:pt idx="674">
                  <c:v>16.739999999999998</c:v>
                </c:pt>
                <c:pt idx="675">
                  <c:v>16.75</c:v>
                </c:pt>
                <c:pt idx="676">
                  <c:v>16.760000000000002</c:v>
                </c:pt>
                <c:pt idx="677">
                  <c:v>16.77</c:v>
                </c:pt>
                <c:pt idx="678">
                  <c:v>16.78</c:v>
                </c:pt>
                <c:pt idx="679">
                  <c:v>16.79</c:v>
                </c:pt>
                <c:pt idx="680">
                  <c:v>16.8</c:v>
                </c:pt>
                <c:pt idx="681">
                  <c:v>16.809999999999999</c:v>
                </c:pt>
                <c:pt idx="682">
                  <c:v>16.82</c:v>
                </c:pt>
                <c:pt idx="683">
                  <c:v>16.829999999999998</c:v>
                </c:pt>
                <c:pt idx="684">
                  <c:v>16.84</c:v>
                </c:pt>
                <c:pt idx="685">
                  <c:v>16.850000000000001</c:v>
                </c:pt>
                <c:pt idx="686">
                  <c:v>16.86</c:v>
                </c:pt>
                <c:pt idx="687">
                  <c:v>16.87</c:v>
                </c:pt>
                <c:pt idx="688">
                  <c:v>16.88</c:v>
                </c:pt>
                <c:pt idx="689">
                  <c:v>16.89</c:v>
                </c:pt>
                <c:pt idx="690">
                  <c:v>16.899999999999999</c:v>
                </c:pt>
                <c:pt idx="691">
                  <c:v>16.91</c:v>
                </c:pt>
                <c:pt idx="692">
                  <c:v>16.920000000000002</c:v>
                </c:pt>
                <c:pt idx="693">
                  <c:v>16.93</c:v>
                </c:pt>
                <c:pt idx="694">
                  <c:v>16.940000000000001</c:v>
                </c:pt>
                <c:pt idx="695">
                  <c:v>16.95</c:v>
                </c:pt>
                <c:pt idx="696">
                  <c:v>16.96</c:v>
                </c:pt>
                <c:pt idx="697">
                  <c:v>16.97</c:v>
                </c:pt>
                <c:pt idx="698">
                  <c:v>16.98</c:v>
                </c:pt>
                <c:pt idx="699">
                  <c:v>16.989999999999998</c:v>
                </c:pt>
                <c:pt idx="700">
                  <c:v>17</c:v>
                </c:pt>
                <c:pt idx="701">
                  <c:v>17.010000000000002</c:v>
                </c:pt>
                <c:pt idx="702">
                  <c:v>17.02</c:v>
                </c:pt>
                <c:pt idx="703">
                  <c:v>17.03</c:v>
                </c:pt>
                <c:pt idx="704">
                  <c:v>17.04</c:v>
                </c:pt>
                <c:pt idx="705">
                  <c:v>17.05</c:v>
                </c:pt>
                <c:pt idx="706">
                  <c:v>17.059999999999999</c:v>
                </c:pt>
                <c:pt idx="707">
                  <c:v>17.07</c:v>
                </c:pt>
                <c:pt idx="708">
                  <c:v>17.079999999999998</c:v>
                </c:pt>
                <c:pt idx="709">
                  <c:v>17.09</c:v>
                </c:pt>
                <c:pt idx="710">
                  <c:v>17.100000000000001</c:v>
                </c:pt>
                <c:pt idx="711">
                  <c:v>17.11</c:v>
                </c:pt>
                <c:pt idx="712">
                  <c:v>17.12</c:v>
                </c:pt>
                <c:pt idx="713">
                  <c:v>17.13</c:v>
                </c:pt>
                <c:pt idx="714">
                  <c:v>17.14</c:v>
                </c:pt>
                <c:pt idx="715">
                  <c:v>17.149999999999999</c:v>
                </c:pt>
                <c:pt idx="716">
                  <c:v>17.16</c:v>
                </c:pt>
                <c:pt idx="717">
                  <c:v>17.170000000000002</c:v>
                </c:pt>
                <c:pt idx="718">
                  <c:v>17.18</c:v>
                </c:pt>
                <c:pt idx="719">
                  <c:v>17.190000000000001</c:v>
                </c:pt>
                <c:pt idx="720">
                  <c:v>17.2</c:v>
                </c:pt>
                <c:pt idx="721">
                  <c:v>17.21</c:v>
                </c:pt>
                <c:pt idx="722">
                  <c:v>17.22</c:v>
                </c:pt>
                <c:pt idx="723">
                  <c:v>17.23</c:v>
                </c:pt>
                <c:pt idx="724">
                  <c:v>17.239999999999998</c:v>
                </c:pt>
                <c:pt idx="725">
                  <c:v>17.25</c:v>
                </c:pt>
                <c:pt idx="726">
                  <c:v>17.260000000000002</c:v>
                </c:pt>
                <c:pt idx="727">
                  <c:v>17.27</c:v>
                </c:pt>
                <c:pt idx="728">
                  <c:v>17.28</c:v>
                </c:pt>
                <c:pt idx="729">
                  <c:v>17.29</c:v>
                </c:pt>
                <c:pt idx="730">
                  <c:v>17.3</c:v>
                </c:pt>
                <c:pt idx="731">
                  <c:v>17.309999999999999</c:v>
                </c:pt>
                <c:pt idx="732">
                  <c:v>17.32</c:v>
                </c:pt>
                <c:pt idx="733">
                  <c:v>17.329999999999998</c:v>
                </c:pt>
                <c:pt idx="734">
                  <c:v>17.34</c:v>
                </c:pt>
                <c:pt idx="735">
                  <c:v>17.350000000000001</c:v>
                </c:pt>
                <c:pt idx="736">
                  <c:v>17.36</c:v>
                </c:pt>
                <c:pt idx="737">
                  <c:v>17.37</c:v>
                </c:pt>
                <c:pt idx="738">
                  <c:v>17.38</c:v>
                </c:pt>
                <c:pt idx="739">
                  <c:v>17.39</c:v>
                </c:pt>
                <c:pt idx="740">
                  <c:v>17.399999999999999</c:v>
                </c:pt>
                <c:pt idx="741">
                  <c:v>17.41</c:v>
                </c:pt>
                <c:pt idx="742">
                  <c:v>17.420000000000002</c:v>
                </c:pt>
                <c:pt idx="743">
                  <c:v>17.43</c:v>
                </c:pt>
                <c:pt idx="744">
                  <c:v>17.440000000000001</c:v>
                </c:pt>
                <c:pt idx="745">
                  <c:v>17.45</c:v>
                </c:pt>
                <c:pt idx="746">
                  <c:v>17.46</c:v>
                </c:pt>
                <c:pt idx="747">
                  <c:v>17.47</c:v>
                </c:pt>
                <c:pt idx="748">
                  <c:v>17.48</c:v>
                </c:pt>
                <c:pt idx="749">
                  <c:v>17.489999999999998</c:v>
                </c:pt>
                <c:pt idx="750">
                  <c:v>17.5</c:v>
                </c:pt>
                <c:pt idx="751">
                  <c:v>17.510000000000002</c:v>
                </c:pt>
                <c:pt idx="752">
                  <c:v>17.52</c:v>
                </c:pt>
                <c:pt idx="753">
                  <c:v>17.53</c:v>
                </c:pt>
                <c:pt idx="754">
                  <c:v>17.54</c:v>
                </c:pt>
                <c:pt idx="755">
                  <c:v>17.55</c:v>
                </c:pt>
                <c:pt idx="756">
                  <c:v>17.559999999999999</c:v>
                </c:pt>
                <c:pt idx="757">
                  <c:v>17.57</c:v>
                </c:pt>
                <c:pt idx="758">
                  <c:v>17.579999999999998</c:v>
                </c:pt>
                <c:pt idx="759">
                  <c:v>17.59</c:v>
                </c:pt>
                <c:pt idx="760">
                  <c:v>17.600000000000001</c:v>
                </c:pt>
                <c:pt idx="761">
                  <c:v>17.61</c:v>
                </c:pt>
                <c:pt idx="762">
                  <c:v>17.62</c:v>
                </c:pt>
                <c:pt idx="763">
                  <c:v>17.63</c:v>
                </c:pt>
                <c:pt idx="764">
                  <c:v>17.64</c:v>
                </c:pt>
                <c:pt idx="765">
                  <c:v>17.649999999999999</c:v>
                </c:pt>
                <c:pt idx="766">
                  <c:v>17.66</c:v>
                </c:pt>
                <c:pt idx="767">
                  <c:v>17.670000000000002</c:v>
                </c:pt>
                <c:pt idx="768">
                  <c:v>17.68</c:v>
                </c:pt>
                <c:pt idx="769">
                  <c:v>17.690000000000001</c:v>
                </c:pt>
                <c:pt idx="770">
                  <c:v>17.7</c:v>
                </c:pt>
                <c:pt idx="771">
                  <c:v>17.71</c:v>
                </c:pt>
                <c:pt idx="772">
                  <c:v>17.72</c:v>
                </c:pt>
                <c:pt idx="773">
                  <c:v>17.73</c:v>
                </c:pt>
                <c:pt idx="774">
                  <c:v>17.739999999999998</c:v>
                </c:pt>
                <c:pt idx="775">
                  <c:v>17.75</c:v>
                </c:pt>
                <c:pt idx="776">
                  <c:v>17.760000000000002</c:v>
                </c:pt>
                <c:pt idx="777">
                  <c:v>17.77</c:v>
                </c:pt>
                <c:pt idx="778">
                  <c:v>17.78</c:v>
                </c:pt>
                <c:pt idx="779">
                  <c:v>17.79</c:v>
                </c:pt>
                <c:pt idx="780">
                  <c:v>17.8</c:v>
                </c:pt>
                <c:pt idx="781">
                  <c:v>17.809999999999999</c:v>
                </c:pt>
                <c:pt idx="782">
                  <c:v>17.82</c:v>
                </c:pt>
                <c:pt idx="783">
                  <c:v>17.829999999999998</c:v>
                </c:pt>
                <c:pt idx="784">
                  <c:v>17.84</c:v>
                </c:pt>
                <c:pt idx="785">
                  <c:v>17.850000000000001</c:v>
                </c:pt>
                <c:pt idx="786">
                  <c:v>17.86</c:v>
                </c:pt>
                <c:pt idx="787">
                  <c:v>17.87</c:v>
                </c:pt>
                <c:pt idx="788">
                  <c:v>17.88</c:v>
                </c:pt>
                <c:pt idx="789">
                  <c:v>17.89</c:v>
                </c:pt>
                <c:pt idx="790">
                  <c:v>17.899999999999999</c:v>
                </c:pt>
                <c:pt idx="791">
                  <c:v>17.91</c:v>
                </c:pt>
                <c:pt idx="792">
                  <c:v>17.920000000000002</c:v>
                </c:pt>
                <c:pt idx="793">
                  <c:v>17.93</c:v>
                </c:pt>
                <c:pt idx="794">
                  <c:v>17.940000000000001</c:v>
                </c:pt>
                <c:pt idx="795">
                  <c:v>17.95</c:v>
                </c:pt>
                <c:pt idx="796">
                  <c:v>17.96</c:v>
                </c:pt>
                <c:pt idx="797">
                  <c:v>17.97</c:v>
                </c:pt>
                <c:pt idx="798">
                  <c:v>17.98</c:v>
                </c:pt>
                <c:pt idx="799">
                  <c:v>17.989999999999998</c:v>
                </c:pt>
                <c:pt idx="800">
                  <c:v>18</c:v>
                </c:pt>
                <c:pt idx="801">
                  <c:v>18.010000000000002</c:v>
                </c:pt>
                <c:pt idx="802">
                  <c:v>18.02</c:v>
                </c:pt>
                <c:pt idx="803">
                  <c:v>18.03</c:v>
                </c:pt>
                <c:pt idx="804">
                  <c:v>18.04</c:v>
                </c:pt>
                <c:pt idx="805">
                  <c:v>18.05</c:v>
                </c:pt>
                <c:pt idx="806">
                  <c:v>18.059999999999999</c:v>
                </c:pt>
                <c:pt idx="807">
                  <c:v>18.07</c:v>
                </c:pt>
                <c:pt idx="808">
                  <c:v>18.079999999999998</c:v>
                </c:pt>
                <c:pt idx="809">
                  <c:v>18.09</c:v>
                </c:pt>
                <c:pt idx="810">
                  <c:v>18.100000000000001</c:v>
                </c:pt>
                <c:pt idx="811">
                  <c:v>18.11</c:v>
                </c:pt>
                <c:pt idx="812">
                  <c:v>18.12</c:v>
                </c:pt>
                <c:pt idx="813">
                  <c:v>18.13</c:v>
                </c:pt>
                <c:pt idx="814">
                  <c:v>18.14</c:v>
                </c:pt>
                <c:pt idx="815">
                  <c:v>18.149999999999999</c:v>
                </c:pt>
                <c:pt idx="816">
                  <c:v>18.16</c:v>
                </c:pt>
                <c:pt idx="817">
                  <c:v>18.170000000000002</c:v>
                </c:pt>
                <c:pt idx="818">
                  <c:v>18.18</c:v>
                </c:pt>
                <c:pt idx="819">
                  <c:v>18.190000000000001</c:v>
                </c:pt>
                <c:pt idx="820">
                  <c:v>18.2</c:v>
                </c:pt>
                <c:pt idx="821">
                  <c:v>18.21</c:v>
                </c:pt>
                <c:pt idx="822">
                  <c:v>18.22</c:v>
                </c:pt>
                <c:pt idx="823">
                  <c:v>18.23</c:v>
                </c:pt>
                <c:pt idx="824">
                  <c:v>18.239999999999998</c:v>
                </c:pt>
                <c:pt idx="825">
                  <c:v>18.25</c:v>
                </c:pt>
                <c:pt idx="826">
                  <c:v>18.260000000000002</c:v>
                </c:pt>
                <c:pt idx="827">
                  <c:v>18.27</c:v>
                </c:pt>
                <c:pt idx="828">
                  <c:v>18.28</c:v>
                </c:pt>
                <c:pt idx="829">
                  <c:v>18.29</c:v>
                </c:pt>
                <c:pt idx="830">
                  <c:v>18.3</c:v>
                </c:pt>
                <c:pt idx="831">
                  <c:v>18.309999999999999</c:v>
                </c:pt>
                <c:pt idx="832">
                  <c:v>18.32</c:v>
                </c:pt>
                <c:pt idx="833">
                  <c:v>18.329999999999998</c:v>
                </c:pt>
                <c:pt idx="834">
                  <c:v>18.34</c:v>
                </c:pt>
                <c:pt idx="835">
                  <c:v>18.350000000000001</c:v>
                </c:pt>
                <c:pt idx="836">
                  <c:v>18.36</c:v>
                </c:pt>
                <c:pt idx="837">
                  <c:v>18.37</c:v>
                </c:pt>
                <c:pt idx="838">
                  <c:v>18.38</c:v>
                </c:pt>
                <c:pt idx="839">
                  <c:v>18.39</c:v>
                </c:pt>
                <c:pt idx="840">
                  <c:v>18.399999999999999</c:v>
                </c:pt>
                <c:pt idx="841">
                  <c:v>18.41</c:v>
                </c:pt>
                <c:pt idx="842">
                  <c:v>18.420000000000002</c:v>
                </c:pt>
                <c:pt idx="843">
                  <c:v>18.43</c:v>
                </c:pt>
                <c:pt idx="844">
                  <c:v>18.440000000000001</c:v>
                </c:pt>
                <c:pt idx="845">
                  <c:v>18.45</c:v>
                </c:pt>
                <c:pt idx="846">
                  <c:v>18.46</c:v>
                </c:pt>
                <c:pt idx="847">
                  <c:v>18.47</c:v>
                </c:pt>
                <c:pt idx="848">
                  <c:v>18.48</c:v>
                </c:pt>
                <c:pt idx="849">
                  <c:v>18.489999999999998</c:v>
                </c:pt>
                <c:pt idx="850">
                  <c:v>18.5</c:v>
                </c:pt>
                <c:pt idx="851">
                  <c:v>18.510000000000002</c:v>
                </c:pt>
                <c:pt idx="852">
                  <c:v>18.52</c:v>
                </c:pt>
                <c:pt idx="853">
                  <c:v>18.53</c:v>
                </c:pt>
                <c:pt idx="854">
                  <c:v>18.54</c:v>
                </c:pt>
                <c:pt idx="855">
                  <c:v>18.55</c:v>
                </c:pt>
                <c:pt idx="856">
                  <c:v>18.559999999999999</c:v>
                </c:pt>
                <c:pt idx="857">
                  <c:v>18.57</c:v>
                </c:pt>
                <c:pt idx="858">
                  <c:v>18.579999999999998</c:v>
                </c:pt>
                <c:pt idx="859">
                  <c:v>18.59</c:v>
                </c:pt>
                <c:pt idx="860">
                  <c:v>18.600000000000001</c:v>
                </c:pt>
                <c:pt idx="861">
                  <c:v>18.61</c:v>
                </c:pt>
                <c:pt idx="862">
                  <c:v>18.62</c:v>
                </c:pt>
                <c:pt idx="863">
                  <c:v>18.63</c:v>
                </c:pt>
                <c:pt idx="864">
                  <c:v>18.64</c:v>
                </c:pt>
                <c:pt idx="865">
                  <c:v>18.649999999999999</c:v>
                </c:pt>
                <c:pt idx="866">
                  <c:v>18.66</c:v>
                </c:pt>
                <c:pt idx="867">
                  <c:v>18.670000000000002</c:v>
                </c:pt>
                <c:pt idx="868">
                  <c:v>18.68</c:v>
                </c:pt>
                <c:pt idx="869">
                  <c:v>18.690000000000001</c:v>
                </c:pt>
                <c:pt idx="870">
                  <c:v>18.7</c:v>
                </c:pt>
                <c:pt idx="871">
                  <c:v>18.71</c:v>
                </c:pt>
                <c:pt idx="872">
                  <c:v>18.72</c:v>
                </c:pt>
                <c:pt idx="873">
                  <c:v>18.73</c:v>
                </c:pt>
                <c:pt idx="874">
                  <c:v>18.739999999999998</c:v>
                </c:pt>
                <c:pt idx="875">
                  <c:v>18.75</c:v>
                </c:pt>
                <c:pt idx="876">
                  <c:v>18.760000000000002</c:v>
                </c:pt>
                <c:pt idx="877">
                  <c:v>18.77</c:v>
                </c:pt>
                <c:pt idx="878">
                  <c:v>18.78</c:v>
                </c:pt>
                <c:pt idx="879">
                  <c:v>18.79</c:v>
                </c:pt>
                <c:pt idx="880">
                  <c:v>18.8</c:v>
                </c:pt>
                <c:pt idx="881">
                  <c:v>18.809999999999999</c:v>
                </c:pt>
                <c:pt idx="882">
                  <c:v>18.82</c:v>
                </c:pt>
                <c:pt idx="883">
                  <c:v>18.829999999999998</c:v>
                </c:pt>
                <c:pt idx="884">
                  <c:v>18.84</c:v>
                </c:pt>
                <c:pt idx="885">
                  <c:v>18.850000000000001</c:v>
                </c:pt>
                <c:pt idx="886">
                  <c:v>18.86</c:v>
                </c:pt>
                <c:pt idx="887">
                  <c:v>18.87</c:v>
                </c:pt>
                <c:pt idx="888">
                  <c:v>18.88</c:v>
                </c:pt>
                <c:pt idx="889">
                  <c:v>18.89</c:v>
                </c:pt>
                <c:pt idx="890">
                  <c:v>18.899999999999999</c:v>
                </c:pt>
                <c:pt idx="891">
                  <c:v>18.91</c:v>
                </c:pt>
                <c:pt idx="892">
                  <c:v>18.920000000000002</c:v>
                </c:pt>
                <c:pt idx="893">
                  <c:v>18.93</c:v>
                </c:pt>
                <c:pt idx="894">
                  <c:v>18.940000000000001</c:v>
                </c:pt>
                <c:pt idx="895">
                  <c:v>18.95</c:v>
                </c:pt>
                <c:pt idx="896">
                  <c:v>18.96</c:v>
                </c:pt>
                <c:pt idx="897">
                  <c:v>18.97</c:v>
                </c:pt>
                <c:pt idx="898">
                  <c:v>18.98</c:v>
                </c:pt>
                <c:pt idx="899">
                  <c:v>18.989999999999998</c:v>
                </c:pt>
                <c:pt idx="900">
                  <c:v>19</c:v>
                </c:pt>
                <c:pt idx="901">
                  <c:v>19.010000000000002</c:v>
                </c:pt>
                <c:pt idx="902">
                  <c:v>19.02</c:v>
                </c:pt>
                <c:pt idx="903">
                  <c:v>19.03</c:v>
                </c:pt>
                <c:pt idx="904">
                  <c:v>19.04</c:v>
                </c:pt>
                <c:pt idx="905">
                  <c:v>19.05</c:v>
                </c:pt>
                <c:pt idx="906">
                  <c:v>19.059999999999999</c:v>
                </c:pt>
                <c:pt idx="907">
                  <c:v>19.07</c:v>
                </c:pt>
                <c:pt idx="908">
                  <c:v>19.079999999999998</c:v>
                </c:pt>
                <c:pt idx="909">
                  <c:v>19.09</c:v>
                </c:pt>
                <c:pt idx="910">
                  <c:v>19.100000000000001</c:v>
                </c:pt>
                <c:pt idx="911">
                  <c:v>19.11</c:v>
                </c:pt>
                <c:pt idx="912">
                  <c:v>19.12</c:v>
                </c:pt>
                <c:pt idx="913">
                  <c:v>19.13</c:v>
                </c:pt>
                <c:pt idx="914">
                  <c:v>19.14</c:v>
                </c:pt>
                <c:pt idx="915">
                  <c:v>19.149999999999999</c:v>
                </c:pt>
                <c:pt idx="916">
                  <c:v>19.16</c:v>
                </c:pt>
                <c:pt idx="917">
                  <c:v>19.170000000000002</c:v>
                </c:pt>
                <c:pt idx="918">
                  <c:v>19.18</c:v>
                </c:pt>
                <c:pt idx="919">
                  <c:v>19.190000000000001</c:v>
                </c:pt>
                <c:pt idx="920">
                  <c:v>19.2</c:v>
                </c:pt>
                <c:pt idx="921">
                  <c:v>19.21</c:v>
                </c:pt>
                <c:pt idx="922">
                  <c:v>19.22</c:v>
                </c:pt>
                <c:pt idx="923">
                  <c:v>19.23</c:v>
                </c:pt>
                <c:pt idx="924">
                  <c:v>19.239999999999998</c:v>
                </c:pt>
                <c:pt idx="925">
                  <c:v>19.25</c:v>
                </c:pt>
                <c:pt idx="926">
                  <c:v>19.260000000000002</c:v>
                </c:pt>
                <c:pt idx="927">
                  <c:v>19.27</c:v>
                </c:pt>
                <c:pt idx="928">
                  <c:v>19.28</c:v>
                </c:pt>
                <c:pt idx="929">
                  <c:v>19.29</c:v>
                </c:pt>
                <c:pt idx="930">
                  <c:v>19.3</c:v>
                </c:pt>
                <c:pt idx="931">
                  <c:v>19.309999999999999</c:v>
                </c:pt>
                <c:pt idx="932">
                  <c:v>19.32</c:v>
                </c:pt>
                <c:pt idx="933">
                  <c:v>19.329999999999998</c:v>
                </c:pt>
                <c:pt idx="934">
                  <c:v>19.34</c:v>
                </c:pt>
                <c:pt idx="935">
                  <c:v>19.350000000000001</c:v>
                </c:pt>
                <c:pt idx="936">
                  <c:v>19.36</c:v>
                </c:pt>
                <c:pt idx="937">
                  <c:v>19.37</c:v>
                </c:pt>
                <c:pt idx="938">
                  <c:v>19.38</c:v>
                </c:pt>
                <c:pt idx="939">
                  <c:v>19.39</c:v>
                </c:pt>
                <c:pt idx="940">
                  <c:v>19.399999999999999</c:v>
                </c:pt>
                <c:pt idx="941">
                  <c:v>19.41</c:v>
                </c:pt>
                <c:pt idx="942">
                  <c:v>19.420000000000002</c:v>
                </c:pt>
                <c:pt idx="943">
                  <c:v>19.43</c:v>
                </c:pt>
                <c:pt idx="944">
                  <c:v>19.440000000000001</c:v>
                </c:pt>
                <c:pt idx="945">
                  <c:v>19.45</c:v>
                </c:pt>
                <c:pt idx="946">
                  <c:v>19.46</c:v>
                </c:pt>
                <c:pt idx="947">
                  <c:v>19.47</c:v>
                </c:pt>
                <c:pt idx="948">
                  <c:v>19.48</c:v>
                </c:pt>
                <c:pt idx="949">
                  <c:v>19.489999999999998</c:v>
                </c:pt>
                <c:pt idx="950">
                  <c:v>19.5</c:v>
                </c:pt>
                <c:pt idx="951">
                  <c:v>19.510000000000002</c:v>
                </c:pt>
                <c:pt idx="952">
                  <c:v>19.52</c:v>
                </c:pt>
                <c:pt idx="953">
                  <c:v>19.53</c:v>
                </c:pt>
                <c:pt idx="954">
                  <c:v>19.54</c:v>
                </c:pt>
                <c:pt idx="955">
                  <c:v>19.55</c:v>
                </c:pt>
                <c:pt idx="956">
                  <c:v>19.559999999999999</c:v>
                </c:pt>
                <c:pt idx="957">
                  <c:v>19.57</c:v>
                </c:pt>
                <c:pt idx="958">
                  <c:v>19.579999999999998</c:v>
                </c:pt>
                <c:pt idx="959">
                  <c:v>19.59</c:v>
                </c:pt>
                <c:pt idx="960">
                  <c:v>19.600000000000001</c:v>
                </c:pt>
                <c:pt idx="961">
                  <c:v>19.61</c:v>
                </c:pt>
                <c:pt idx="962">
                  <c:v>19.62</c:v>
                </c:pt>
                <c:pt idx="963">
                  <c:v>19.63</c:v>
                </c:pt>
                <c:pt idx="964">
                  <c:v>19.64</c:v>
                </c:pt>
                <c:pt idx="965">
                  <c:v>19.649999999999999</c:v>
                </c:pt>
                <c:pt idx="966">
                  <c:v>19.66</c:v>
                </c:pt>
                <c:pt idx="967">
                  <c:v>19.670000000000002</c:v>
                </c:pt>
                <c:pt idx="968">
                  <c:v>19.68</c:v>
                </c:pt>
                <c:pt idx="969">
                  <c:v>19.690000000000001</c:v>
                </c:pt>
                <c:pt idx="970">
                  <c:v>19.7</c:v>
                </c:pt>
                <c:pt idx="971">
                  <c:v>19.71</c:v>
                </c:pt>
                <c:pt idx="972">
                  <c:v>19.72</c:v>
                </c:pt>
                <c:pt idx="973">
                  <c:v>19.73</c:v>
                </c:pt>
                <c:pt idx="974">
                  <c:v>19.739999999999998</c:v>
                </c:pt>
                <c:pt idx="975">
                  <c:v>19.75</c:v>
                </c:pt>
                <c:pt idx="976">
                  <c:v>19.760000000000002</c:v>
                </c:pt>
                <c:pt idx="977">
                  <c:v>19.77</c:v>
                </c:pt>
                <c:pt idx="978">
                  <c:v>19.78</c:v>
                </c:pt>
                <c:pt idx="979">
                  <c:v>19.79</c:v>
                </c:pt>
                <c:pt idx="980">
                  <c:v>19.8</c:v>
                </c:pt>
                <c:pt idx="981">
                  <c:v>19.809999999999999</c:v>
                </c:pt>
                <c:pt idx="982">
                  <c:v>19.82</c:v>
                </c:pt>
                <c:pt idx="983">
                  <c:v>19.829999999999998</c:v>
                </c:pt>
                <c:pt idx="984">
                  <c:v>19.84</c:v>
                </c:pt>
                <c:pt idx="985">
                  <c:v>19.850000000000001</c:v>
                </c:pt>
                <c:pt idx="986">
                  <c:v>19.86</c:v>
                </c:pt>
                <c:pt idx="987">
                  <c:v>19.87</c:v>
                </c:pt>
                <c:pt idx="988">
                  <c:v>19.88</c:v>
                </c:pt>
                <c:pt idx="989">
                  <c:v>19.89</c:v>
                </c:pt>
                <c:pt idx="990">
                  <c:v>19.899999999999999</c:v>
                </c:pt>
                <c:pt idx="991">
                  <c:v>19.91</c:v>
                </c:pt>
                <c:pt idx="992">
                  <c:v>19.920000000000002</c:v>
                </c:pt>
                <c:pt idx="993">
                  <c:v>19.93</c:v>
                </c:pt>
                <c:pt idx="994">
                  <c:v>19.940000000000001</c:v>
                </c:pt>
                <c:pt idx="995">
                  <c:v>19.95</c:v>
                </c:pt>
                <c:pt idx="996">
                  <c:v>19.96</c:v>
                </c:pt>
                <c:pt idx="997">
                  <c:v>19.97</c:v>
                </c:pt>
                <c:pt idx="998">
                  <c:v>19.98</c:v>
                </c:pt>
                <c:pt idx="999">
                  <c:v>19.989999999999998</c:v>
                </c:pt>
                <c:pt idx="1000">
                  <c:v>20</c:v>
                </c:pt>
                <c:pt idx="1001">
                  <c:v>20.010000000000002</c:v>
                </c:pt>
                <c:pt idx="1002">
                  <c:v>20.02</c:v>
                </c:pt>
                <c:pt idx="1003">
                  <c:v>20.03</c:v>
                </c:pt>
                <c:pt idx="1004">
                  <c:v>20.04</c:v>
                </c:pt>
                <c:pt idx="1005">
                  <c:v>20.05</c:v>
                </c:pt>
                <c:pt idx="1006">
                  <c:v>20.059999999999999</c:v>
                </c:pt>
                <c:pt idx="1007">
                  <c:v>20.07</c:v>
                </c:pt>
                <c:pt idx="1008">
                  <c:v>20.079999999999998</c:v>
                </c:pt>
                <c:pt idx="1009">
                  <c:v>20.09</c:v>
                </c:pt>
                <c:pt idx="1010">
                  <c:v>20.100000000000001</c:v>
                </c:pt>
                <c:pt idx="1011">
                  <c:v>20.11</c:v>
                </c:pt>
                <c:pt idx="1012">
                  <c:v>20.12</c:v>
                </c:pt>
                <c:pt idx="1013">
                  <c:v>20.13</c:v>
                </c:pt>
                <c:pt idx="1014">
                  <c:v>20.14</c:v>
                </c:pt>
                <c:pt idx="1015">
                  <c:v>20.149999999999999</c:v>
                </c:pt>
                <c:pt idx="1016">
                  <c:v>20.16</c:v>
                </c:pt>
                <c:pt idx="1017">
                  <c:v>20.170000000000002</c:v>
                </c:pt>
                <c:pt idx="1018">
                  <c:v>20.18</c:v>
                </c:pt>
                <c:pt idx="1019">
                  <c:v>20.190000000000001</c:v>
                </c:pt>
                <c:pt idx="1020">
                  <c:v>20.2</c:v>
                </c:pt>
                <c:pt idx="1021">
                  <c:v>20.21</c:v>
                </c:pt>
                <c:pt idx="1022">
                  <c:v>20.22</c:v>
                </c:pt>
                <c:pt idx="1023">
                  <c:v>20.23</c:v>
                </c:pt>
                <c:pt idx="1024">
                  <c:v>20.239999999999998</c:v>
                </c:pt>
                <c:pt idx="1025">
                  <c:v>20.25</c:v>
                </c:pt>
                <c:pt idx="1026">
                  <c:v>20.260000000000002</c:v>
                </c:pt>
                <c:pt idx="1027">
                  <c:v>20.27</c:v>
                </c:pt>
                <c:pt idx="1028">
                  <c:v>20.28</c:v>
                </c:pt>
                <c:pt idx="1029">
                  <c:v>20.29</c:v>
                </c:pt>
                <c:pt idx="1030">
                  <c:v>20.3</c:v>
                </c:pt>
                <c:pt idx="1031">
                  <c:v>20.309999999999999</c:v>
                </c:pt>
                <c:pt idx="1032">
                  <c:v>20.32</c:v>
                </c:pt>
                <c:pt idx="1033">
                  <c:v>20.329999999999998</c:v>
                </c:pt>
                <c:pt idx="1034">
                  <c:v>20.34</c:v>
                </c:pt>
                <c:pt idx="1035">
                  <c:v>20.350000000000001</c:v>
                </c:pt>
                <c:pt idx="1036">
                  <c:v>20.36</c:v>
                </c:pt>
                <c:pt idx="1037">
                  <c:v>20.37</c:v>
                </c:pt>
                <c:pt idx="1038">
                  <c:v>20.38</c:v>
                </c:pt>
                <c:pt idx="1039">
                  <c:v>20.39</c:v>
                </c:pt>
                <c:pt idx="1040">
                  <c:v>20.399999999999999</c:v>
                </c:pt>
                <c:pt idx="1041">
                  <c:v>20.41</c:v>
                </c:pt>
                <c:pt idx="1042">
                  <c:v>20.420000000000002</c:v>
                </c:pt>
                <c:pt idx="1043">
                  <c:v>20.43</c:v>
                </c:pt>
                <c:pt idx="1044">
                  <c:v>20.440000000000001</c:v>
                </c:pt>
                <c:pt idx="1045">
                  <c:v>20.45</c:v>
                </c:pt>
                <c:pt idx="1046">
                  <c:v>20.46</c:v>
                </c:pt>
                <c:pt idx="1047">
                  <c:v>20.47</c:v>
                </c:pt>
                <c:pt idx="1048">
                  <c:v>20.48</c:v>
                </c:pt>
                <c:pt idx="1049">
                  <c:v>20.49</c:v>
                </c:pt>
                <c:pt idx="1050">
                  <c:v>20.5</c:v>
                </c:pt>
                <c:pt idx="1051">
                  <c:v>20.51</c:v>
                </c:pt>
                <c:pt idx="1052">
                  <c:v>20.52</c:v>
                </c:pt>
                <c:pt idx="1053">
                  <c:v>20.53</c:v>
                </c:pt>
                <c:pt idx="1054">
                  <c:v>20.54</c:v>
                </c:pt>
                <c:pt idx="1055">
                  <c:v>20.55</c:v>
                </c:pt>
                <c:pt idx="1056">
                  <c:v>20.56</c:v>
                </c:pt>
                <c:pt idx="1057">
                  <c:v>20.57</c:v>
                </c:pt>
                <c:pt idx="1058">
                  <c:v>20.58</c:v>
                </c:pt>
                <c:pt idx="1059">
                  <c:v>20.59</c:v>
                </c:pt>
                <c:pt idx="1060">
                  <c:v>20.6</c:v>
                </c:pt>
                <c:pt idx="1061">
                  <c:v>20.61</c:v>
                </c:pt>
                <c:pt idx="1062">
                  <c:v>20.62</c:v>
                </c:pt>
                <c:pt idx="1063">
                  <c:v>20.63</c:v>
                </c:pt>
                <c:pt idx="1064">
                  <c:v>20.64</c:v>
                </c:pt>
                <c:pt idx="1065">
                  <c:v>20.65</c:v>
                </c:pt>
                <c:pt idx="1066">
                  <c:v>20.66</c:v>
                </c:pt>
                <c:pt idx="1067">
                  <c:v>20.67</c:v>
                </c:pt>
                <c:pt idx="1068">
                  <c:v>20.68</c:v>
                </c:pt>
                <c:pt idx="1069">
                  <c:v>20.69</c:v>
                </c:pt>
                <c:pt idx="1070">
                  <c:v>20.7</c:v>
                </c:pt>
                <c:pt idx="1071">
                  <c:v>20.71</c:v>
                </c:pt>
                <c:pt idx="1072">
                  <c:v>20.72</c:v>
                </c:pt>
                <c:pt idx="1073">
                  <c:v>20.73</c:v>
                </c:pt>
                <c:pt idx="1074">
                  <c:v>20.74</c:v>
                </c:pt>
                <c:pt idx="1075">
                  <c:v>20.75</c:v>
                </c:pt>
                <c:pt idx="1076">
                  <c:v>20.76</c:v>
                </c:pt>
                <c:pt idx="1077">
                  <c:v>20.77</c:v>
                </c:pt>
                <c:pt idx="1078">
                  <c:v>20.78</c:v>
                </c:pt>
                <c:pt idx="1079">
                  <c:v>20.79</c:v>
                </c:pt>
                <c:pt idx="1080">
                  <c:v>20.8</c:v>
                </c:pt>
                <c:pt idx="1081">
                  <c:v>20.81</c:v>
                </c:pt>
                <c:pt idx="1082">
                  <c:v>20.82</c:v>
                </c:pt>
                <c:pt idx="1083">
                  <c:v>20.83</c:v>
                </c:pt>
                <c:pt idx="1084">
                  <c:v>20.84</c:v>
                </c:pt>
                <c:pt idx="1085">
                  <c:v>20.85</c:v>
                </c:pt>
                <c:pt idx="1086">
                  <c:v>20.86</c:v>
                </c:pt>
                <c:pt idx="1087">
                  <c:v>20.87</c:v>
                </c:pt>
                <c:pt idx="1088">
                  <c:v>20.88</c:v>
                </c:pt>
                <c:pt idx="1089">
                  <c:v>20.89</c:v>
                </c:pt>
                <c:pt idx="1090">
                  <c:v>20.9</c:v>
                </c:pt>
                <c:pt idx="1091">
                  <c:v>20.91</c:v>
                </c:pt>
                <c:pt idx="1092">
                  <c:v>20.92</c:v>
                </c:pt>
                <c:pt idx="1093">
                  <c:v>20.93</c:v>
                </c:pt>
                <c:pt idx="1094">
                  <c:v>20.94</c:v>
                </c:pt>
                <c:pt idx="1095">
                  <c:v>20.95</c:v>
                </c:pt>
                <c:pt idx="1096">
                  <c:v>20.96</c:v>
                </c:pt>
                <c:pt idx="1097">
                  <c:v>20.97</c:v>
                </c:pt>
                <c:pt idx="1098">
                  <c:v>20.98</c:v>
                </c:pt>
                <c:pt idx="1099">
                  <c:v>20.99</c:v>
                </c:pt>
                <c:pt idx="1100">
                  <c:v>21</c:v>
                </c:pt>
                <c:pt idx="1101">
                  <c:v>21.01</c:v>
                </c:pt>
                <c:pt idx="1102">
                  <c:v>21.02</c:v>
                </c:pt>
                <c:pt idx="1103">
                  <c:v>21.03</c:v>
                </c:pt>
                <c:pt idx="1104">
                  <c:v>21.04</c:v>
                </c:pt>
                <c:pt idx="1105">
                  <c:v>21.05</c:v>
                </c:pt>
                <c:pt idx="1106">
                  <c:v>21.06</c:v>
                </c:pt>
                <c:pt idx="1107">
                  <c:v>21.07</c:v>
                </c:pt>
                <c:pt idx="1108">
                  <c:v>21.08</c:v>
                </c:pt>
                <c:pt idx="1109">
                  <c:v>21.09</c:v>
                </c:pt>
                <c:pt idx="1110">
                  <c:v>21.1</c:v>
                </c:pt>
                <c:pt idx="1111">
                  <c:v>21.11</c:v>
                </c:pt>
                <c:pt idx="1112">
                  <c:v>21.12</c:v>
                </c:pt>
                <c:pt idx="1113">
                  <c:v>21.13</c:v>
                </c:pt>
                <c:pt idx="1114">
                  <c:v>21.14</c:v>
                </c:pt>
                <c:pt idx="1115">
                  <c:v>21.15</c:v>
                </c:pt>
                <c:pt idx="1116">
                  <c:v>21.16</c:v>
                </c:pt>
                <c:pt idx="1117">
                  <c:v>21.17</c:v>
                </c:pt>
                <c:pt idx="1118">
                  <c:v>21.18</c:v>
                </c:pt>
                <c:pt idx="1119">
                  <c:v>21.19</c:v>
                </c:pt>
                <c:pt idx="1120">
                  <c:v>21.2</c:v>
                </c:pt>
                <c:pt idx="1121">
                  <c:v>21.21</c:v>
                </c:pt>
                <c:pt idx="1122">
                  <c:v>21.22</c:v>
                </c:pt>
                <c:pt idx="1123">
                  <c:v>21.23</c:v>
                </c:pt>
                <c:pt idx="1124">
                  <c:v>21.24</c:v>
                </c:pt>
                <c:pt idx="1125">
                  <c:v>21.25</c:v>
                </c:pt>
                <c:pt idx="1126">
                  <c:v>21.26</c:v>
                </c:pt>
                <c:pt idx="1127">
                  <c:v>21.27</c:v>
                </c:pt>
                <c:pt idx="1128">
                  <c:v>21.28</c:v>
                </c:pt>
                <c:pt idx="1129">
                  <c:v>21.29</c:v>
                </c:pt>
                <c:pt idx="1130">
                  <c:v>21.3</c:v>
                </c:pt>
                <c:pt idx="1131">
                  <c:v>21.31</c:v>
                </c:pt>
                <c:pt idx="1132">
                  <c:v>21.32</c:v>
                </c:pt>
                <c:pt idx="1133">
                  <c:v>21.33</c:v>
                </c:pt>
                <c:pt idx="1134">
                  <c:v>21.34</c:v>
                </c:pt>
                <c:pt idx="1135">
                  <c:v>21.35</c:v>
                </c:pt>
                <c:pt idx="1136">
                  <c:v>21.36</c:v>
                </c:pt>
                <c:pt idx="1137">
                  <c:v>21.37</c:v>
                </c:pt>
                <c:pt idx="1138">
                  <c:v>21.38</c:v>
                </c:pt>
                <c:pt idx="1139">
                  <c:v>21.39</c:v>
                </c:pt>
                <c:pt idx="1140">
                  <c:v>21.4</c:v>
                </c:pt>
                <c:pt idx="1141">
                  <c:v>21.41</c:v>
                </c:pt>
                <c:pt idx="1142">
                  <c:v>21.42</c:v>
                </c:pt>
                <c:pt idx="1143">
                  <c:v>21.43</c:v>
                </c:pt>
                <c:pt idx="1144">
                  <c:v>21.44</c:v>
                </c:pt>
                <c:pt idx="1145">
                  <c:v>21.45</c:v>
                </c:pt>
                <c:pt idx="1146">
                  <c:v>21.46</c:v>
                </c:pt>
                <c:pt idx="1147">
                  <c:v>21.47</c:v>
                </c:pt>
                <c:pt idx="1148">
                  <c:v>21.48</c:v>
                </c:pt>
                <c:pt idx="1149">
                  <c:v>21.49</c:v>
                </c:pt>
                <c:pt idx="1150">
                  <c:v>21.5</c:v>
                </c:pt>
                <c:pt idx="1151">
                  <c:v>21.51</c:v>
                </c:pt>
                <c:pt idx="1152">
                  <c:v>21.52</c:v>
                </c:pt>
                <c:pt idx="1153">
                  <c:v>21.53</c:v>
                </c:pt>
                <c:pt idx="1154">
                  <c:v>21.54</c:v>
                </c:pt>
                <c:pt idx="1155">
                  <c:v>21.55</c:v>
                </c:pt>
                <c:pt idx="1156">
                  <c:v>21.56</c:v>
                </c:pt>
                <c:pt idx="1157">
                  <c:v>21.57</c:v>
                </c:pt>
                <c:pt idx="1158">
                  <c:v>21.58</c:v>
                </c:pt>
                <c:pt idx="1159">
                  <c:v>21.59</c:v>
                </c:pt>
                <c:pt idx="1160">
                  <c:v>21.6</c:v>
                </c:pt>
                <c:pt idx="1161">
                  <c:v>21.61</c:v>
                </c:pt>
                <c:pt idx="1162">
                  <c:v>21.62</c:v>
                </c:pt>
                <c:pt idx="1163">
                  <c:v>21.63</c:v>
                </c:pt>
                <c:pt idx="1164">
                  <c:v>21.64</c:v>
                </c:pt>
                <c:pt idx="1165">
                  <c:v>21.65</c:v>
                </c:pt>
                <c:pt idx="1166">
                  <c:v>21.66</c:v>
                </c:pt>
                <c:pt idx="1167">
                  <c:v>21.67</c:v>
                </c:pt>
                <c:pt idx="1168">
                  <c:v>21.68</c:v>
                </c:pt>
                <c:pt idx="1169">
                  <c:v>21.69</c:v>
                </c:pt>
                <c:pt idx="1170">
                  <c:v>21.7</c:v>
                </c:pt>
                <c:pt idx="1171">
                  <c:v>21.71</c:v>
                </c:pt>
                <c:pt idx="1172">
                  <c:v>21.72</c:v>
                </c:pt>
                <c:pt idx="1173">
                  <c:v>21.73</c:v>
                </c:pt>
                <c:pt idx="1174">
                  <c:v>21.74</c:v>
                </c:pt>
                <c:pt idx="1175">
                  <c:v>21.75</c:v>
                </c:pt>
                <c:pt idx="1176">
                  <c:v>21.76</c:v>
                </c:pt>
                <c:pt idx="1177">
                  <c:v>21.77</c:v>
                </c:pt>
                <c:pt idx="1178">
                  <c:v>21.78</c:v>
                </c:pt>
                <c:pt idx="1179">
                  <c:v>21.79</c:v>
                </c:pt>
                <c:pt idx="1180">
                  <c:v>21.8</c:v>
                </c:pt>
                <c:pt idx="1181">
                  <c:v>21.81</c:v>
                </c:pt>
                <c:pt idx="1182">
                  <c:v>21.82</c:v>
                </c:pt>
                <c:pt idx="1183">
                  <c:v>21.83</c:v>
                </c:pt>
                <c:pt idx="1184">
                  <c:v>21.84</c:v>
                </c:pt>
                <c:pt idx="1185">
                  <c:v>21.85</c:v>
                </c:pt>
                <c:pt idx="1186">
                  <c:v>21.86</c:v>
                </c:pt>
                <c:pt idx="1187">
                  <c:v>21.87</c:v>
                </c:pt>
                <c:pt idx="1188">
                  <c:v>21.88</c:v>
                </c:pt>
                <c:pt idx="1189">
                  <c:v>21.89</c:v>
                </c:pt>
                <c:pt idx="1190">
                  <c:v>21.9</c:v>
                </c:pt>
                <c:pt idx="1191">
                  <c:v>21.91</c:v>
                </c:pt>
                <c:pt idx="1192">
                  <c:v>21.92</c:v>
                </c:pt>
                <c:pt idx="1193">
                  <c:v>21.93</c:v>
                </c:pt>
                <c:pt idx="1194">
                  <c:v>21.94</c:v>
                </c:pt>
                <c:pt idx="1195">
                  <c:v>21.95</c:v>
                </c:pt>
                <c:pt idx="1196">
                  <c:v>21.96</c:v>
                </c:pt>
                <c:pt idx="1197">
                  <c:v>21.97</c:v>
                </c:pt>
                <c:pt idx="1198">
                  <c:v>21.98</c:v>
                </c:pt>
                <c:pt idx="1199">
                  <c:v>21.99</c:v>
                </c:pt>
                <c:pt idx="1200">
                  <c:v>22</c:v>
                </c:pt>
                <c:pt idx="1201">
                  <c:v>22.01</c:v>
                </c:pt>
                <c:pt idx="1202">
                  <c:v>22.02</c:v>
                </c:pt>
                <c:pt idx="1203">
                  <c:v>22.03</c:v>
                </c:pt>
                <c:pt idx="1204">
                  <c:v>22.04</c:v>
                </c:pt>
                <c:pt idx="1205">
                  <c:v>22.05</c:v>
                </c:pt>
                <c:pt idx="1206">
                  <c:v>22.06</c:v>
                </c:pt>
                <c:pt idx="1207">
                  <c:v>22.07</c:v>
                </c:pt>
                <c:pt idx="1208">
                  <c:v>22.08</c:v>
                </c:pt>
                <c:pt idx="1209">
                  <c:v>22.09</c:v>
                </c:pt>
                <c:pt idx="1210">
                  <c:v>22.1</c:v>
                </c:pt>
                <c:pt idx="1211">
                  <c:v>22.11</c:v>
                </c:pt>
                <c:pt idx="1212">
                  <c:v>22.12</c:v>
                </c:pt>
                <c:pt idx="1213">
                  <c:v>22.13</c:v>
                </c:pt>
                <c:pt idx="1214">
                  <c:v>22.14</c:v>
                </c:pt>
                <c:pt idx="1215">
                  <c:v>22.15</c:v>
                </c:pt>
                <c:pt idx="1216">
                  <c:v>22.16</c:v>
                </c:pt>
                <c:pt idx="1217">
                  <c:v>22.17</c:v>
                </c:pt>
                <c:pt idx="1218">
                  <c:v>22.18</c:v>
                </c:pt>
                <c:pt idx="1219">
                  <c:v>22.19</c:v>
                </c:pt>
                <c:pt idx="1220">
                  <c:v>22.2</c:v>
                </c:pt>
                <c:pt idx="1221">
                  <c:v>22.21</c:v>
                </c:pt>
                <c:pt idx="1222">
                  <c:v>22.22</c:v>
                </c:pt>
                <c:pt idx="1223">
                  <c:v>22.23</c:v>
                </c:pt>
                <c:pt idx="1224">
                  <c:v>22.24</c:v>
                </c:pt>
                <c:pt idx="1225">
                  <c:v>22.25</c:v>
                </c:pt>
                <c:pt idx="1226">
                  <c:v>22.26</c:v>
                </c:pt>
                <c:pt idx="1227">
                  <c:v>22.27</c:v>
                </c:pt>
                <c:pt idx="1228">
                  <c:v>22.28</c:v>
                </c:pt>
                <c:pt idx="1229">
                  <c:v>22.29</c:v>
                </c:pt>
                <c:pt idx="1230">
                  <c:v>22.3</c:v>
                </c:pt>
                <c:pt idx="1231">
                  <c:v>22.31</c:v>
                </c:pt>
                <c:pt idx="1232">
                  <c:v>22.32</c:v>
                </c:pt>
                <c:pt idx="1233">
                  <c:v>22.33</c:v>
                </c:pt>
                <c:pt idx="1234">
                  <c:v>22.34</c:v>
                </c:pt>
                <c:pt idx="1235">
                  <c:v>22.35</c:v>
                </c:pt>
                <c:pt idx="1236">
                  <c:v>22.36</c:v>
                </c:pt>
                <c:pt idx="1237">
                  <c:v>22.37</c:v>
                </c:pt>
                <c:pt idx="1238">
                  <c:v>22.38</c:v>
                </c:pt>
                <c:pt idx="1239">
                  <c:v>22.39</c:v>
                </c:pt>
                <c:pt idx="1240">
                  <c:v>22.4</c:v>
                </c:pt>
                <c:pt idx="1241">
                  <c:v>22.41</c:v>
                </c:pt>
                <c:pt idx="1242">
                  <c:v>22.42</c:v>
                </c:pt>
                <c:pt idx="1243">
                  <c:v>22.43</c:v>
                </c:pt>
                <c:pt idx="1244">
                  <c:v>22.44</c:v>
                </c:pt>
                <c:pt idx="1245">
                  <c:v>22.45</c:v>
                </c:pt>
                <c:pt idx="1246">
                  <c:v>22.46</c:v>
                </c:pt>
                <c:pt idx="1247">
                  <c:v>22.47</c:v>
                </c:pt>
                <c:pt idx="1248">
                  <c:v>22.48</c:v>
                </c:pt>
                <c:pt idx="1249">
                  <c:v>22.49</c:v>
                </c:pt>
                <c:pt idx="1250">
                  <c:v>22.5</c:v>
                </c:pt>
                <c:pt idx="1251">
                  <c:v>22.51</c:v>
                </c:pt>
                <c:pt idx="1252">
                  <c:v>22.52</c:v>
                </c:pt>
                <c:pt idx="1253">
                  <c:v>22.53</c:v>
                </c:pt>
                <c:pt idx="1254">
                  <c:v>22.54</c:v>
                </c:pt>
                <c:pt idx="1255">
                  <c:v>22.55</c:v>
                </c:pt>
                <c:pt idx="1256">
                  <c:v>22.56</c:v>
                </c:pt>
                <c:pt idx="1257">
                  <c:v>22.57</c:v>
                </c:pt>
                <c:pt idx="1258">
                  <c:v>22.58</c:v>
                </c:pt>
                <c:pt idx="1259">
                  <c:v>22.59</c:v>
                </c:pt>
                <c:pt idx="1260">
                  <c:v>22.6</c:v>
                </c:pt>
                <c:pt idx="1261">
                  <c:v>22.61</c:v>
                </c:pt>
                <c:pt idx="1262">
                  <c:v>22.62</c:v>
                </c:pt>
                <c:pt idx="1263">
                  <c:v>22.63</c:v>
                </c:pt>
                <c:pt idx="1264">
                  <c:v>22.64</c:v>
                </c:pt>
                <c:pt idx="1265">
                  <c:v>22.65</c:v>
                </c:pt>
                <c:pt idx="1266">
                  <c:v>22.66</c:v>
                </c:pt>
                <c:pt idx="1267">
                  <c:v>22.67</c:v>
                </c:pt>
                <c:pt idx="1268">
                  <c:v>22.68</c:v>
                </c:pt>
                <c:pt idx="1269">
                  <c:v>22.69</c:v>
                </c:pt>
                <c:pt idx="1270">
                  <c:v>22.7</c:v>
                </c:pt>
                <c:pt idx="1271">
                  <c:v>22.71</c:v>
                </c:pt>
                <c:pt idx="1272">
                  <c:v>22.72</c:v>
                </c:pt>
                <c:pt idx="1273">
                  <c:v>22.73</c:v>
                </c:pt>
                <c:pt idx="1274">
                  <c:v>22.74</c:v>
                </c:pt>
                <c:pt idx="1275">
                  <c:v>22.75</c:v>
                </c:pt>
                <c:pt idx="1276">
                  <c:v>22.76</c:v>
                </c:pt>
                <c:pt idx="1277">
                  <c:v>22.77</c:v>
                </c:pt>
                <c:pt idx="1278">
                  <c:v>22.78</c:v>
                </c:pt>
                <c:pt idx="1279">
                  <c:v>22.79</c:v>
                </c:pt>
                <c:pt idx="1280">
                  <c:v>22.8</c:v>
                </c:pt>
                <c:pt idx="1281">
                  <c:v>22.81</c:v>
                </c:pt>
                <c:pt idx="1282">
                  <c:v>22.82</c:v>
                </c:pt>
                <c:pt idx="1283">
                  <c:v>22.83</c:v>
                </c:pt>
                <c:pt idx="1284">
                  <c:v>22.84</c:v>
                </c:pt>
                <c:pt idx="1285">
                  <c:v>22.85</c:v>
                </c:pt>
                <c:pt idx="1286">
                  <c:v>22.86</c:v>
                </c:pt>
                <c:pt idx="1287">
                  <c:v>22.87</c:v>
                </c:pt>
                <c:pt idx="1288">
                  <c:v>22.88</c:v>
                </c:pt>
                <c:pt idx="1289">
                  <c:v>22.89</c:v>
                </c:pt>
                <c:pt idx="1290">
                  <c:v>22.9</c:v>
                </c:pt>
                <c:pt idx="1291">
                  <c:v>22.91</c:v>
                </c:pt>
                <c:pt idx="1292">
                  <c:v>22.92</c:v>
                </c:pt>
                <c:pt idx="1293">
                  <c:v>22.93</c:v>
                </c:pt>
                <c:pt idx="1294">
                  <c:v>22.94</c:v>
                </c:pt>
                <c:pt idx="1295">
                  <c:v>22.95</c:v>
                </c:pt>
                <c:pt idx="1296">
                  <c:v>22.96</c:v>
                </c:pt>
                <c:pt idx="1297">
                  <c:v>22.97</c:v>
                </c:pt>
                <c:pt idx="1298">
                  <c:v>22.98</c:v>
                </c:pt>
                <c:pt idx="1299">
                  <c:v>22.99</c:v>
                </c:pt>
                <c:pt idx="1300">
                  <c:v>23</c:v>
                </c:pt>
                <c:pt idx="1301">
                  <c:v>23.01</c:v>
                </c:pt>
                <c:pt idx="1302">
                  <c:v>23.02</c:v>
                </c:pt>
                <c:pt idx="1303">
                  <c:v>23.03</c:v>
                </c:pt>
                <c:pt idx="1304">
                  <c:v>23.04</c:v>
                </c:pt>
                <c:pt idx="1305">
                  <c:v>23.05</c:v>
                </c:pt>
                <c:pt idx="1306">
                  <c:v>23.06</c:v>
                </c:pt>
                <c:pt idx="1307">
                  <c:v>23.07</c:v>
                </c:pt>
                <c:pt idx="1308">
                  <c:v>23.08</c:v>
                </c:pt>
                <c:pt idx="1309">
                  <c:v>23.09</c:v>
                </c:pt>
                <c:pt idx="1310">
                  <c:v>23.1</c:v>
                </c:pt>
                <c:pt idx="1311">
                  <c:v>23.11</c:v>
                </c:pt>
                <c:pt idx="1312">
                  <c:v>23.12</c:v>
                </c:pt>
                <c:pt idx="1313">
                  <c:v>23.13</c:v>
                </c:pt>
                <c:pt idx="1314">
                  <c:v>23.14</c:v>
                </c:pt>
                <c:pt idx="1315">
                  <c:v>23.15</c:v>
                </c:pt>
                <c:pt idx="1316">
                  <c:v>23.16</c:v>
                </c:pt>
                <c:pt idx="1317">
                  <c:v>23.17</c:v>
                </c:pt>
                <c:pt idx="1318">
                  <c:v>23.18</c:v>
                </c:pt>
                <c:pt idx="1319">
                  <c:v>23.19</c:v>
                </c:pt>
                <c:pt idx="1320">
                  <c:v>23.2</c:v>
                </c:pt>
                <c:pt idx="1321">
                  <c:v>23.21</c:v>
                </c:pt>
                <c:pt idx="1322">
                  <c:v>23.22</c:v>
                </c:pt>
                <c:pt idx="1323">
                  <c:v>23.23</c:v>
                </c:pt>
                <c:pt idx="1324">
                  <c:v>23.24</c:v>
                </c:pt>
                <c:pt idx="1325">
                  <c:v>23.25</c:v>
                </c:pt>
                <c:pt idx="1326">
                  <c:v>23.26</c:v>
                </c:pt>
                <c:pt idx="1327">
                  <c:v>23.27</c:v>
                </c:pt>
                <c:pt idx="1328">
                  <c:v>23.28</c:v>
                </c:pt>
                <c:pt idx="1329">
                  <c:v>23.29</c:v>
                </c:pt>
                <c:pt idx="1330">
                  <c:v>23.3</c:v>
                </c:pt>
                <c:pt idx="1331">
                  <c:v>23.31</c:v>
                </c:pt>
                <c:pt idx="1332">
                  <c:v>23.32</c:v>
                </c:pt>
                <c:pt idx="1333">
                  <c:v>23.33</c:v>
                </c:pt>
                <c:pt idx="1334">
                  <c:v>23.34</c:v>
                </c:pt>
                <c:pt idx="1335">
                  <c:v>23.35</c:v>
                </c:pt>
                <c:pt idx="1336">
                  <c:v>23.36</c:v>
                </c:pt>
                <c:pt idx="1337">
                  <c:v>23.37</c:v>
                </c:pt>
                <c:pt idx="1338">
                  <c:v>23.38</c:v>
                </c:pt>
                <c:pt idx="1339">
                  <c:v>23.39</c:v>
                </c:pt>
                <c:pt idx="1340">
                  <c:v>23.4</c:v>
                </c:pt>
                <c:pt idx="1341">
                  <c:v>23.41</c:v>
                </c:pt>
                <c:pt idx="1342">
                  <c:v>23.42</c:v>
                </c:pt>
                <c:pt idx="1343">
                  <c:v>23.43</c:v>
                </c:pt>
                <c:pt idx="1344">
                  <c:v>23.44</c:v>
                </c:pt>
                <c:pt idx="1345">
                  <c:v>23.45</c:v>
                </c:pt>
                <c:pt idx="1346">
                  <c:v>23.46</c:v>
                </c:pt>
                <c:pt idx="1347">
                  <c:v>23.47</c:v>
                </c:pt>
                <c:pt idx="1348">
                  <c:v>23.48</c:v>
                </c:pt>
                <c:pt idx="1349">
                  <c:v>23.49</c:v>
                </c:pt>
                <c:pt idx="1350">
                  <c:v>23.5</c:v>
                </c:pt>
                <c:pt idx="1351">
                  <c:v>23.51</c:v>
                </c:pt>
                <c:pt idx="1352">
                  <c:v>23.52</c:v>
                </c:pt>
                <c:pt idx="1353">
                  <c:v>23.53</c:v>
                </c:pt>
                <c:pt idx="1354">
                  <c:v>23.54</c:v>
                </c:pt>
                <c:pt idx="1355">
                  <c:v>23.55</c:v>
                </c:pt>
                <c:pt idx="1356">
                  <c:v>23.56</c:v>
                </c:pt>
                <c:pt idx="1357">
                  <c:v>23.57</c:v>
                </c:pt>
                <c:pt idx="1358">
                  <c:v>23.58</c:v>
                </c:pt>
                <c:pt idx="1359">
                  <c:v>23.59</c:v>
                </c:pt>
                <c:pt idx="1360">
                  <c:v>23.6</c:v>
                </c:pt>
                <c:pt idx="1361">
                  <c:v>23.61</c:v>
                </c:pt>
                <c:pt idx="1362">
                  <c:v>23.62</c:v>
                </c:pt>
                <c:pt idx="1363">
                  <c:v>23.63</c:v>
                </c:pt>
                <c:pt idx="1364">
                  <c:v>23.64</c:v>
                </c:pt>
                <c:pt idx="1365">
                  <c:v>23.65</c:v>
                </c:pt>
                <c:pt idx="1366">
                  <c:v>23.66</c:v>
                </c:pt>
                <c:pt idx="1367">
                  <c:v>23.67</c:v>
                </c:pt>
                <c:pt idx="1368">
                  <c:v>23.68</c:v>
                </c:pt>
                <c:pt idx="1369">
                  <c:v>23.69</c:v>
                </c:pt>
                <c:pt idx="1370">
                  <c:v>23.7</c:v>
                </c:pt>
                <c:pt idx="1371">
                  <c:v>23.71</c:v>
                </c:pt>
                <c:pt idx="1372">
                  <c:v>23.72</c:v>
                </c:pt>
                <c:pt idx="1373">
                  <c:v>23.73</c:v>
                </c:pt>
                <c:pt idx="1374">
                  <c:v>23.74</c:v>
                </c:pt>
                <c:pt idx="1375">
                  <c:v>23.75</c:v>
                </c:pt>
                <c:pt idx="1376">
                  <c:v>23.76</c:v>
                </c:pt>
                <c:pt idx="1377">
                  <c:v>23.77</c:v>
                </c:pt>
                <c:pt idx="1378">
                  <c:v>23.78</c:v>
                </c:pt>
                <c:pt idx="1379">
                  <c:v>23.79</c:v>
                </c:pt>
                <c:pt idx="1380">
                  <c:v>23.8</c:v>
                </c:pt>
                <c:pt idx="1381">
                  <c:v>23.81</c:v>
                </c:pt>
                <c:pt idx="1382">
                  <c:v>23.82</c:v>
                </c:pt>
                <c:pt idx="1383">
                  <c:v>23.83</c:v>
                </c:pt>
                <c:pt idx="1384">
                  <c:v>23.84</c:v>
                </c:pt>
                <c:pt idx="1385">
                  <c:v>23.85</c:v>
                </c:pt>
                <c:pt idx="1386">
                  <c:v>23.86</c:v>
                </c:pt>
                <c:pt idx="1387">
                  <c:v>23.87</c:v>
                </c:pt>
                <c:pt idx="1388">
                  <c:v>23.88</c:v>
                </c:pt>
                <c:pt idx="1389">
                  <c:v>23.89</c:v>
                </c:pt>
                <c:pt idx="1390">
                  <c:v>23.9</c:v>
                </c:pt>
                <c:pt idx="1391">
                  <c:v>23.91</c:v>
                </c:pt>
                <c:pt idx="1392">
                  <c:v>23.92</c:v>
                </c:pt>
                <c:pt idx="1393">
                  <c:v>23.93</c:v>
                </c:pt>
                <c:pt idx="1394">
                  <c:v>23.94</c:v>
                </c:pt>
                <c:pt idx="1395">
                  <c:v>23.95</c:v>
                </c:pt>
                <c:pt idx="1396">
                  <c:v>23.96</c:v>
                </c:pt>
                <c:pt idx="1397">
                  <c:v>23.97</c:v>
                </c:pt>
                <c:pt idx="1398">
                  <c:v>23.98</c:v>
                </c:pt>
                <c:pt idx="1399">
                  <c:v>23.99</c:v>
                </c:pt>
                <c:pt idx="1400">
                  <c:v>24</c:v>
                </c:pt>
                <c:pt idx="1401">
                  <c:v>24.01</c:v>
                </c:pt>
                <c:pt idx="1402">
                  <c:v>24.02</c:v>
                </c:pt>
                <c:pt idx="1403">
                  <c:v>24.03</c:v>
                </c:pt>
                <c:pt idx="1404">
                  <c:v>24.04</c:v>
                </c:pt>
                <c:pt idx="1405">
                  <c:v>24.05</c:v>
                </c:pt>
                <c:pt idx="1406">
                  <c:v>24.06</c:v>
                </c:pt>
                <c:pt idx="1407">
                  <c:v>24.07</c:v>
                </c:pt>
                <c:pt idx="1408">
                  <c:v>24.08</c:v>
                </c:pt>
                <c:pt idx="1409">
                  <c:v>24.09</c:v>
                </c:pt>
                <c:pt idx="1410">
                  <c:v>24.1</c:v>
                </c:pt>
                <c:pt idx="1411">
                  <c:v>24.11</c:v>
                </c:pt>
                <c:pt idx="1412">
                  <c:v>24.12</c:v>
                </c:pt>
                <c:pt idx="1413">
                  <c:v>24.13</c:v>
                </c:pt>
                <c:pt idx="1414">
                  <c:v>24.14</c:v>
                </c:pt>
                <c:pt idx="1415">
                  <c:v>24.15</c:v>
                </c:pt>
                <c:pt idx="1416">
                  <c:v>24.16</c:v>
                </c:pt>
                <c:pt idx="1417">
                  <c:v>24.17</c:v>
                </c:pt>
                <c:pt idx="1418">
                  <c:v>24.18</c:v>
                </c:pt>
                <c:pt idx="1419">
                  <c:v>24.19</c:v>
                </c:pt>
                <c:pt idx="1420">
                  <c:v>24.2</c:v>
                </c:pt>
                <c:pt idx="1421">
                  <c:v>24.21</c:v>
                </c:pt>
                <c:pt idx="1422">
                  <c:v>24.22</c:v>
                </c:pt>
                <c:pt idx="1423">
                  <c:v>24.23</c:v>
                </c:pt>
                <c:pt idx="1424">
                  <c:v>24.24</c:v>
                </c:pt>
                <c:pt idx="1425">
                  <c:v>24.25</c:v>
                </c:pt>
                <c:pt idx="1426">
                  <c:v>24.26</c:v>
                </c:pt>
                <c:pt idx="1427">
                  <c:v>24.27</c:v>
                </c:pt>
                <c:pt idx="1428">
                  <c:v>24.28</c:v>
                </c:pt>
                <c:pt idx="1429">
                  <c:v>24.29</c:v>
                </c:pt>
                <c:pt idx="1430">
                  <c:v>24.3</c:v>
                </c:pt>
                <c:pt idx="1431">
                  <c:v>24.31</c:v>
                </c:pt>
                <c:pt idx="1432">
                  <c:v>24.32</c:v>
                </c:pt>
                <c:pt idx="1433">
                  <c:v>24.33</c:v>
                </c:pt>
                <c:pt idx="1434">
                  <c:v>24.34</c:v>
                </c:pt>
                <c:pt idx="1435">
                  <c:v>24.35</c:v>
                </c:pt>
                <c:pt idx="1436">
                  <c:v>24.36</c:v>
                </c:pt>
                <c:pt idx="1437">
                  <c:v>24.37</c:v>
                </c:pt>
                <c:pt idx="1438">
                  <c:v>24.38</c:v>
                </c:pt>
                <c:pt idx="1439">
                  <c:v>24.39</c:v>
                </c:pt>
                <c:pt idx="1440">
                  <c:v>24.4</c:v>
                </c:pt>
                <c:pt idx="1441">
                  <c:v>24.41</c:v>
                </c:pt>
                <c:pt idx="1442">
                  <c:v>24.42</c:v>
                </c:pt>
                <c:pt idx="1443">
                  <c:v>24.43</c:v>
                </c:pt>
                <c:pt idx="1444">
                  <c:v>24.44</c:v>
                </c:pt>
                <c:pt idx="1445">
                  <c:v>24.45</c:v>
                </c:pt>
                <c:pt idx="1446">
                  <c:v>24.46</c:v>
                </c:pt>
                <c:pt idx="1447">
                  <c:v>24.47</c:v>
                </c:pt>
                <c:pt idx="1448">
                  <c:v>24.48</c:v>
                </c:pt>
                <c:pt idx="1449">
                  <c:v>24.49</c:v>
                </c:pt>
                <c:pt idx="1450">
                  <c:v>24.5</c:v>
                </c:pt>
                <c:pt idx="1451">
                  <c:v>24.51</c:v>
                </c:pt>
                <c:pt idx="1452">
                  <c:v>24.52</c:v>
                </c:pt>
                <c:pt idx="1453">
                  <c:v>24.53</c:v>
                </c:pt>
                <c:pt idx="1454">
                  <c:v>24.54</c:v>
                </c:pt>
                <c:pt idx="1455">
                  <c:v>24.55</c:v>
                </c:pt>
                <c:pt idx="1456">
                  <c:v>24.56</c:v>
                </c:pt>
                <c:pt idx="1457">
                  <c:v>24.57</c:v>
                </c:pt>
                <c:pt idx="1458">
                  <c:v>24.58</c:v>
                </c:pt>
                <c:pt idx="1459">
                  <c:v>24.59</c:v>
                </c:pt>
                <c:pt idx="1460">
                  <c:v>24.6</c:v>
                </c:pt>
                <c:pt idx="1461">
                  <c:v>24.61</c:v>
                </c:pt>
                <c:pt idx="1462">
                  <c:v>24.62</c:v>
                </c:pt>
                <c:pt idx="1463">
                  <c:v>24.63</c:v>
                </c:pt>
                <c:pt idx="1464">
                  <c:v>24.64</c:v>
                </c:pt>
                <c:pt idx="1465">
                  <c:v>24.65</c:v>
                </c:pt>
                <c:pt idx="1466">
                  <c:v>24.66</c:v>
                </c:pt>
                <c:pt idx="1467">
                  <c:v>24.67</c:v>
                </c:pt>
                <c:pt idx="1468">
                  <c:v>24.68</c:v>
                </c:pt>
                <c:pt idx="1469">
                  <c:v>24.69</c:v>
                </c:pt>
                <c:pt idx="1470">
                  <c:v>24.7</c:v>
                </c:pt>
                <c:pt idx="1471">
                  <c:v>24.71</c:v>
                </c:pt>
                <c:pt idx="1472">
                  <c:v>24.72</c:v>
                </c:pt>
                <c:pt idx="1473">
                  <c:v>24.73</c:v>
                </c:pt>
                <c:pt idx="1474">
                  <c:v>24.74</c:v>
                </c:pt>
                <c:pt idx="1475">
                  <c:v>24.75</c:v>
                </c:pt>
                <c:pt idx="1476">
                  <c:v>24.76</c:v>
                </c:pt>
                <c:pt idx="1477">
                  <c:v>24.77</c:v>
                </c:pt>
                <c:pt idx="1478">
                  <c:v>24.78</c:v>
                </c:pt>
                <c:pt idx="1479">
                  <c:v>24.79</c:v>
                </c:pt>
                <c:pt idx="1480">
                  <c:v>24.8</c:v>
                </c:pt>
                <c:pt idx="1481">
                  <c:v>24.81</c:v>
                </c:pt>
                <c:pt idx="1482">
                  <c:v>24.82</c:v>
                </c:pt>
                <c:pt idx="1483">
                  <c:v>24.83</c:v>
                </c:pt>
                <c:pt idx="1484">
                  <c:v>24.84</c:v>
                </c:pt>
                <c:pt idx="1485">
                  <c:v>24.85</c:v>
                </c:pt>
                <c:pt idx="1486">
                  <c:v>24.86</c:v>
                </c:pt>
                <c:pt idx="1487">
                  <c:v>24.87</c:v>
                </c:pt>
                <c:pt idx="1488">
                  <c:v>24.88</c:v>
                </c:pt>
                <c:pt idx="1489">
                  <c:v>24.89</c:v>
                </c:pt>
                <c:pt idx="1490">
                  <c:v>24.9</c:v>
                </c:pt>
                <c:pt idx="1491">
                  <c:v>24.91</c:v>
                </c:pt>
                <c:pt idx="1492">
                  <c:v>24.92</c:v>
                </c:pt>
                <c:pt idx="1493">
                  <c:v>24.93</c:v>
                </c:pt>
                <c:pt idx="1494">
                  <c:v>24.94</c:v>
                </c:pt>
                <c:pt idx="1495">
                  <c:v>24.95</c:v>
                </c:pt>
                <c:pt idx="1496">
                  <c:v>24.96</c:v>
                </c:pt>
                <c:pt idx="1497">
                  <c:v>24.97</c:v>
                </c:pt>
                <c:pt idx="1498">
                  <c:v>24.98</c:v>
                </c:pt>
                <c:pt idx="1499">
                  <c:v>24.99</c:v>
                </c:pt>
                <c:pt idx="1500">
                  <c:v>25</c:v>
                </c:pt>
                <c:pt idx="1501">
                  <c:v>25.01</c:v>
                </c:pt>
                <c:pt idx="1502">
                  <c:v>25.02</c:v>
                </c:pt>
                <c:pt idx="1503">
                  <c:v>25.03</c:v>
                </c:pt>
                <c:pt idx="1504">
                  <c:v>25.04</c:v>
                </c:pt>
                <c:pt idx="1505">
                  <c:v>25.05</c:v>
                </c:pt>
                <c:pt idx="1506">
                  <c:v>25.06</c:v>
                </c:pt>
                <c:pt idx="1507">
                  <c:v>25.07</c:v>
                </c:pt>
                <c:pt idx="1508">
                  <c:v>25.08</c:v>
                </c:pt>
                <c:pt idx="1509">
                  <c:v>25.09</c:v>
                </c:pt>
                <c:pt idx="1510">
                  <c:v>25.1</c:v>
                </c:pt>
                <c:pt idx="1511">
                  <c:v>25.11</c:v>
                </c:pt>
                <c:pt idx="1512">
                  <c:v>25.12</c:v>
                </c:pt>
                <c:pt idx="1513">
                  <c:v>25.13</c:v>
                </c:pt>
                <c:pt idx="1514">
                  <c:v>25.14</c:v>
                </c:pt>
                <c:pt idx="1515">
                  <c:v>25.15</c:v>
                </c:pt>
                <c:pt idx="1516">
                  <c:v>25.16</c:v>
                </c:pt>
                <c:pt idx="1517">
                  <c:v>25.17</c:v>
                </c:pt>
                <c:pt idx="1518">
                  <c:v>25.18</c:v>
                </c:pt>
                <c:pt idx="1519">
                  <c:v>25.19</c:v>
                </c:pt>
                <c:pt idx="1520">
                  <c:v>25.2</c:v>
                </c:pt>
                <c:pt idx="1521">
                  <c:v>25.21</c:v>
                </c:pt>
                <c:pt idx="1522">
                  <c:v>25.22</c:v>
                </c:pt>
                <c:pt idx="1523">
                  <c:v>25.23</c:v>
                </c:pt>
                <c:pt idx="1524">
                  <c:v>25.24</c:v>
                </c:pt>
                <c:pt idx="1525">
                  <c:v>25.25</c:v>
                </c:pt>
                <c:pt idx="1526">
                  <c:v>25.26</c:v>
                </c:pt>
                <c:pt idx="1527">
                  <c:v>25.27</c:v>
                </c:pt>
                <c:pt idx="1528">
                  <c:v>25.28</c:v>
                </c:pt>
                <c:pt idx="1529">
                  <c:v>25.29</c:v>
                </c:pt>
                <c:pt idx="1530">
                  <c:v>25.3</c:v>
                </c:pt>
                <c:pt idx="1531">
                  <c:v>25.31</c:v>
                </c:pt>
                <c:pt idx="1532">
                  <c:v>25.32</c:v>
                </c:pt>
                <c:pt idx="1533">
                  <c:v>25.33</c:v>
                </c:pt>
                <c:pt idx="1534">
                  <c:v>25.34</c:v>
                </c:pt>
                <c:pt idx="1535">
                  <c:v>25.35</c:v>
                </c:pt>
                <c:pt idx="1536">
                  <c:v>25.36</c:v>
                </c:pt>
                <c:pt idx="1537">
                  <c:v>25.37</c:v>
                </c:pt>
                <c:pt idx="1538">
                  <c:v>25.38</c:v>
                </c:pt>
                <c:pt idx="1539">
                  <c:v>25.39</c:v>
                </c:pt>
                <c:pt idx="1540">
                  <c:v>25.4</c:v>
                </c:pt>
                <c:pt idx="1541">
                  <c:v>25.41</c:v>
                </c:pt>
                <c:pt idx="1542">
                  <c:v>25.42</c:v>
                </c:pt>
                <c:pt idx="1543">
                  <c:v>25.43</c:v>
                </c:pt>
                <c:pt idx="1544">
                  <c:v>25.44</c:v>
                </c:pt>
                <c:pt idx="1545">
                  <c:v>25.45</c:v>
                </c:pt>
                <c:pt idx="1546">
                  <c:v>25.46</c:v>
                </c:pt>
                <c:pt idx="1547">
                  <c:v>25.47</c:v>
                </c:pt>
                <c:pt idx="1548">
                  <c:v>25.48</c:v>
                </c:pt>
                <c:pt idx="1549">
                  <c:v>25.49</c:v>
                </c:pt>
                <c:pt idx="1550">
                  <c:v>25.5</c:v>
                </c:pt>
                <c:pt idx="1551">
                  <c:v>25.51</c:v>
                </c:pt>
                <c:pt idx="1552">
                  <c:v>25.52</c:v>
                </c:pt>
                <c:pt idx="1553">
                  <c:v>25.53</c:v>
                </c:pt>
                <c:pt idx="1554">
                  <c:v>25.54</c:v>
                </c:pt>
                <c:pt idx="1555">
                  <c:v>25.55</c:v>
                </c:pt>
                <c:pt idx="1556">
                  <c:v>25.56</c:v>
                </c:pt>
                <c:pt idx="1557">
                  <c:v>25.57</c:v>
                </c:pt>
                <c:pt idx="1558">
                  <c:v>25.58</c:v>
                </c:pt>
                <c:pt idx="1559">
                  <c:v>25.59</c:v>
                </c:pt>
                <c:pt idx="1560">
                  <c:v>25.6</c:v>
                </c:pt>
                <c:pt idx="1561">
                  <c:v>25.61</c:v>
                </c:pt>
                <c:pt idx="1562">
                  <c:v>25.62</c:v>
                </c:pt>
                <c:pt idx="1563">
                  <c:v>25.63</c:v>
                </c:pt>
                <c:pt idx="1564">
                  <c:v>25.64</c:v>
                </c:pt>
                <c:pt idx="1565">
                  <c:v>25.65</c:v>
                </c:pt>
                <c:pt idx="1566">
                  <c:v>25.66</c:v>
                </c:pt>
                <c:pt idx="1567">
                  <c:v>25.67</c:v>
                </c:pt>
                <c:pt idx="1568">
                  <c:v>25.68</c:v>
                </c:pt>
                <c:pt idx="1569">
                  <c:v>25.69</c:v>
                </c:pt>
                <c:pt idx="1570">
                  <c:v>25.7</c:v>
                </c:pt>
                <c:pt idx="1571">
                  <c:v>25.71</c:v>
                </c:pt>
                <c:pt idx="1572">
                  <c:v>25.72</c:v>
                </c:pt>
                <c:pt idx="1573">
                  <c:v>25.73</c:v>
                </c:pt>
                <c:pt idx="1574">
                  <c:v>25.74</c:v>
                </c:pt>
                <c:pt idx="1575">
                  <c:v>25.75</c:v>
                </c:pt>
                <c:pt idx="1576">
                  <c:v>25.76</c:v>
                </c:pt>
                <c:pt idx="1577">
                  <c:v>25.77</c:v>
                </c:pt>
                <c:pt idx="1578">
                  <c:v>25.78</c:v>
                </c:pt>
                <c:pt idx="1579">
                  <c:v>25.79</c:v>
                </c:pt>
                <c:pt idx="1580">
                  <c:v>25.8</c:v>
                </c:pt>
                <c:pt idx="1581">
                  <c:v>25.81</c:v>
                </c:pt>
                <c:pt idx="1582">
                  <c:v>25.82</c:v>
                </c:pt>
                <c:pt idx="1583">
                  <c:v>25.83</c:v>
                </c:pt>
                <c:pt idx="1584">
                  <c:v>25.84</c:v>
                </c:pt>
                <c:pt idx="1585">
                  <c:v>25.85</c:v>
                </c:pt>
                <c:pt idx="1586">
                  <c:v>25.86</c:v>
                </c:pt>
                <c:pt idx="1587">
                  <c:v>25.87</c:v>
                </c:pt>
                <c:pt idx="1588">
                  <c:v>25.88</c:v>
                </c:pt>
                <c:pt idx="1589">
                  <c:v>25.89</c:v>
                </c:pt>
                <c:pt idx="1590">
                  <c:v>25.9</c:v>
                </c:pt>
                <c:pt idx="1591">
                  <c:v>25.91</c:v>
                </c:pt>
                <c:pt idx="1592">
                  <c:v>25.92</c:v>
                </c:pt>
                <c:pt idx="1593">
                  <c:v>25.93</c:v>
                </c:pt>
                <c:pt idx="1594">
                  <c:v>25.94</c:v>
                </c:pt>
                <c:pt idx="1595">
                  <c:v>25.95</c:v>
                </c:pt>
                <c:pt idx="1596">
                  <c:v>25.96</c:v>
                </c:pt>
                <c:pt idx="1597">
                  <c:v>25.97</c:v>
                </c:pt>
                <c:pt idx="1598">
                  <c:v>25.98</c:v>
                </c:pt>
                <c:pt idx="1599">
                  <c:v>25.99</c:v>
                </c:pt>
                <c:pt idx="1600">
                  <c:v>26</c:v>
                </c:pt>
                <c:pt idx="1601">
                  <c:v>26.01</c:v>
                </c:pt>
                <c:pt idx="1602">
                  <c:v>26.02</c:v>
                </c:pt>
                <c:pt idx="1603">
                  <c:v>26.03</c:v>
                </c:pt>
                <c:pt idx="1604">
                  <c:v>26.04</c:v>
                </c:pt>
                <c:pt idx="1605">
                  <c:v>26.05</c:v>
                </c:pt>
                <c:pt idx="1606">
                  <c:v>26.06</c:v>
                </c:pt>
                <c:pt idx="1607">
                  <c:v>26.07</c:v>
                </c:pt>
                <c:pt idx="1608">
                  <c:v>26.08</c:v>
                </c:pt>
                <c:pt idx="1609">
                  <c:v>26.09</c:v>
                </c:pt>
                <c:pt idx="1610">
                  <c:v>26.1</c:v>
                </c:pt>
                <c:pt idx="1611">
                  <c:v>26.11</c:v>
                </c:pt>
                <c:pt idx="1612">
                  <c:v>26.12</c:v>
                </c:pt>
                <c:pt idx="1613">
                  <c:v>26.13</c:v>
                </c:pt>
                <c:pt idx="1614">
                  <c:v>26.14</c:v>
                </c:pt>
                <c:pt idx="1615">
                  <c:v>26.15</c:v>
                </c:pt>
                <c:pt idx="1616">
                  <c:v>26.16</c:v>
                </c:pt>
                <c:pt idx="1617">
                  <c:v>26.17</c:v>
                </c:pt>
                <c:pt idx="1618">
                  <c:v>26.18</c:v>
                </c:pt>
                <c:pt idx="1619">
                  <c:v>26.19</c:v>
                </c:pt>
                <c:pt idx="1620">
                  <c:v>26.2</c:v>
                </c:pt>
                <c:pt idx="1621">
                  <c:v>26.21</c:v>
                </c:pt>
                <c:pt idx="1622">
                  <c:v>26.22</c:v>
                </c:pt>
                <c:pt idx="1623">
                  <c:v>26.23</c:v>
                </c:pt>
                <c:pt idx="1624">
                  <c:v>26.24</c:v>
                </c:pt>
                <c:pt idx="1625">
                  <c:v>26.25</c:v>
                </c:pt>
                <c:pt idx="1626">
                  <c:v>26.26</c:v>
                </c:pt>
                <c:pt idx="1627">
                  <c:v>26.27</c:v>
                </c:pt>
                <c:pt idx="1628">
                  <c:v>26.28</c:v>
                </c:pt>
                <c:pt idx="1629">
                  <c:v>26.29</c:v>
                </c:pt>
                <c:pt idx="1630">
                  <c:v>26.3</c:v>
                </c:pt>
                <c:pt idx="1631">
                  <c:v>26.31</c:v>
                </c:pt>
                <c:pt idx="1632">
                  <c:v>26.32</c:v>
                </c:pt>
                <c:pt idx="1633">
                  <c:v>26.33</c:v>
                </c:pt>
                <c:pt idx="1634">
                  <c:v>26.34</c:v>
                </c:pt>
                <c:pt idx="1635">
                  <c:v>26.35</c:v>
                </c:pt>
                <c:pt idx="1636">
                  <c:v>26.36</c:v>
                </c:pt>
                <c:pt idx="1637">
                  <c:v>26.37</c:v>
                </c:pt>
                <c:pt idx="1638">
                  <c:v>26.38</c:v>
                </c:pt>
                <c:pt idx="1639">
                  <c:v>26.39</c:v>
                </c:pt>
                <c:pt idx="1640">
                  <c:v>26.4</c:v>
                </c:pt>
                <c:pt idx="1641">
                  <c:v>26.41</c:v>
                </c:pt>
                <c:pt idx="1642">
                  <c:v>26.42</c:v>
                </c:pt>
                <c:pt idx="1643">
                  <c:v>26.43</c:v>
                </c:pt>
                <c:pt idx="1644">
                  <c:v>26.44</c:v>
                </c:pt>
                <c:pt idx="1645">
                  <c:v>26.45</c:v>
                </c:pt>
                <c:pt idx="1646">
                  <c:v>26.46</c:v>
                </c:pt>
                <c:pt idx="1647">
                  <c:v>26.47</c:v>
                </c:pt>
                <c:pt idx="1648">
                  <c:v>26.48</c:v>
                </c:pt>
                <c:pt idx="1649">
                  <c:v>26.49</c:v>
                </c:pt>
                <c:pt idx="1650">
                  <c:v>26.5</c:v>
                </c:pt>
                <c:pt idx="1651">
                  <c:v>26.51</c:v>
                </c:pt>
                <c:pt idx="1652">
                  <c:v>26.52</c:v>
                </c:pt>
                <c:pt idx="1653">
                  <c:v>26.53</c:v>
                </c:pt>
                <c:pt idx="1654">
                  <c:v>26.54</c:v>
                </c:pt>
                <c:pt idx="1655">
                  <c:v>26.55</c:v>
                </c:pt>
                <c:pt idx="1656">
                  <c:v>26.56</c:v>
                </c:pt>
                <c:pt idx="1657">
                  <c:v>26.57</c:v>
                </c:pt>
                <c:pt idx="1658">
                  <c:v>26.58</c:v>
                </c:pt>
                <c:pt idx="1659">
                  <c:v>26.59</c:v>
                </c:pt>
                <c:pt idx="1660">
                  <c:v>26.6</c:v>
                </c:pt>
                <c:pt idx="1661">
                  <c:v>26.61</c:v>
                </c:pt>
                <c:pt idx="1662">
                  <c:v>26.62</c:v>
                </c:pt>
                <c:pt idx="1663">
                  <c:v>26.63</c:v>
                </c:pt>
                <c:pt idx="1664">
                  <c:v>26.64</c:v>
                </c:pt>
                <c:pt idx="1665">
                  <c:v>26.65</c:v>
                </c:pt>
                <c:pt idx="1666">
                  <c:v>26.66</c:v>
                </c:pt>
                <c:pt idx="1667">
                  <c:v>26.67</c:v>
                </c:pt>
                <c:pt idx="1668">
                  <c:v>26.68</c:v>
                </c:pt>
                <c:pt idx="1669">
                  <c:v>26.69</c:v>
                </c:pt>
                <c:pt idx="1670">
                  <c:v>26.7</c:v>
                </c:pt>
                <c:pt idx="1671">
                  <c:v>26.71</c:v>
                </c:pt>
                <c:pt idx="1672">
                  <c:v>26.72</c:v>
                </c:pt>
                <c:pt idx="1673">
                  <c:v>26.73</c:v>
                </c:pt>
                <c:pt idx="1674">
                  <c:v>26.74</c:v>
                </c:pt>
                <c:pt idx="1675">
                  <c:v>26.75</c:v>
                </c:pt>
                <c:pt idx="1676">
                  <c:v>26.76</c:v>
                </c:pt>
                <c:pt idx="1677">
                  <c:v>26.77</c:v>
                </c:pt>
                <c:pt idx="1678">
                  <c:v>26.78</c:v>
                </c:pt>
                <c:pt idx="1679">
                  <c:v>26.79</c:v>
                </c:pt>
                <c:pt idx="1680">
                  <c:v>26.8</c:v>
                </c:pt>
                <c:pt idx="1681">
                  <c:v>26.81</c:v>
                </c:pt>
                <c:pt idx="1682">
                  <c:v>26.82</c:v>
                </c:pt>
                <c:pt idx="1683">
                  <c:v>26.83</c:v>
                </c:pt>
                <c:pt idx="1684">
                  <c:v>26.84</c:v>
                </c:pt>
                <c:pt idx="1685">
                  <c:v>26.85</c:v>
                </c:pt>
                <c:pt idx="1686">
                  <c:v>26.86</c:v>
                </c:pt>
                <c:pt idx="1687">
                  <c:v>26.87</c:v>
                </c:pt>
                <c:pt idx="1688">
                  <c:v>26.88</c:v>
                </c:pt>
                <c:pt idx="1689">
                  <c:v>26.89</c:v>
                </c:pt>
                <c:pt idx="1690">
                  <c:v>26.9</c:v>
                </c:pt>
                <c:pt idx="1691">
                  <c:v>26.91</c:v>
                </c:pt>
                <c:pt idx="1692">
                  <c:v>26.92</c:v>
                </c:pt>
                <c:pt idx="1693">
                  <c:v>26.93</c:v>
                </c:pt>
                <c:pt idx="1694">
                  <c:v>26.94</c:v>
                </c:pt>
                <c:pt idx="1695">
                  <c:v>26.95</c:v>
                </c:pt>
                <c:pt idx="1696">
                  <c:v>26.96</c:v>
                </c:pt>
                <c:pt idx="1697">
                  <c:v>26.97</c:v>
                </c:pt>
                <c:pt idx="1698">
                  <c:v>26.98</c:v>
                </c:pt>
                <c:pt idx="1699">
                  <c:v>26.99</c:v>
                </c:pt>
                <c:pt idx="1700">
                  <c:v>27</c:v>
                </c:pt>
                <c:pt idx="1701">
                  <c:v>27.01</c:v>
                </c:pt>
                <c:pt idx="1702">
                  <c:v>27.02</c:v>
                </c:pt>
                <c:pt idx="1703">
                  <c:v>27.03</c:v>
                </c:pt>
                <c:pt idx="1704">
                  <c:v>27.04</c:v>
                </c:pt>
                <c:pt idx="1705">
                  <c:v>27.05</c:v>
                </c:pt>
                <c:pt idx="1706">
                  <c:v>27.06</c:v>
                </c:pt>
                <c:pt idx="1707">
                  <c:v>27.07</c:v>
                </c:pt>
                <c:pt idx="1708">
                  <c:v>27.08</c:v>
                </c:pt>
                <c:pt idx="1709">
                  <c:v>27.09</c:v>
                </c:pt>
                <c:pt idx="1710">
                  <c:v>27.1</c:v>
                </c:pt>
                <c:pt idx="1711">
                  <c:v>27.11</c:v>
                </c:pt>
                <c:pt idx="1712">
                  <c:v>27.12</c:v>
                </c:pt>
                <c:pt idx="1713">
                  <c:v>27.13</c:v>
                </c:pt>
                <c:pt idx="1714">
                  <c:v>27.14</c:v>
                </c:pt>
                <c:pt idx="1715">
                  <c:v>27.15</c:v>
                </c:pt>
                <c:pt idx="1716">
                  <c:v>27.16</c:v>
                </c:pt>
                <c:pt idx="1717">
                  <c:v>27.17</c:v>
                </c:pt>
                <c:pt idx="1718">
                  <c:v>27.18</c:v>
                </c:pt>
                <c:pt idx="1719">
                  <c:v>27.19</c:v>
                </c:pt>
                <c:pt idx="1720">
                  <c:v>27.2</c:v>
                </c:pt>
                <c:pt idx="1721">
                  <c:v>27.21</c:v>
                </c:pt>
                <c:pt idx="1722">
                  <c:v>27.22</c:v>
                </c:pt>
                <c:pt idx="1723">
                  <c:v>27.23</c:v>
                </c:pt>
                <c:pt idx="1724">
                  <c:v>27.24</c:v>
                </c:pt>
                <c:pt idx="1725">
                  <c:v>27.25</c:v>
                </c:pt>
                <c:pt idx="1726">
                  <c:v>27.26</c:v>
                </c:pt>
                <c:pt idx="1727">
                  <c:v>27.27</c:v>
                </c:pt>
                <c:pt idx="1728">
                  <c:v>27.28</c:v>
                </c:pt>
                <c:pt idx="1729">
                  <c:v>27.29</c:v>
                </c:pt>
                <c:pt idx="1730">
                  <c:v>27.3</c:v>
                </c:pt>
                <c:pt idx="1731">
                  <c:v>27.31</c:v>
                </c:pt>
                <c:pt idx="1732">
                  <c:v>27.32</c:v>
                </c:pt>
                <c:pt idx="1733">
                  <c:v>27.33</c:v>
                </c:pt>
                <c:pt idx="1734">
                  <c:v>27.34</c:v>
                </c:pt>
                <c:pt idx="1735">
                  <c:v>27.35</c:v>
                </c:pt>
                <c:pt idx="1736">
                  <c:v>27.36</c:v>
                </c:pt>
                <c:pt idx="1737">
                  <c:v>27.37</c:v>
                </c:pt>
                <c:pt idx="1738">
                  <c:v>27.38</c:v>
                </c:pt>
                <c:pt idx="1739">
                  <c:v>27.39</c:v>
                </c:pt>
                <c:pt idx="1740">
                  <c:v>27.4</c:v>
                </c:pt>
                <c:pt idx="1741">
                  <c:v>27.41</c:v>
                </c:pt>
                <c:pt idx="1742">
                  <c:v>27.42</c:v>
                </c:pt>
                <c:pt idx="1743">
                  <c:v>27.43</c:v>
                </c:pt>
                <c:pt idx="1744">
                  <c:v>27.44</c:v>
                </c:pt>
                <c:pt idx="1745">
                  <c:v>27.45</c:v>
                </c:pt>
                <c:pt idx="1746">
                  <c:v>27.46</c:v>
                </c:pt>
                <c:pt idx="1747">
                  <c:v>27.47</c:v>
                </c:pt>
                <c:pt idx="1748">
                  <c:v>27.48</c:v>
                </c:pt>
                <c:pt idx="1749">
                  <c:v>27.49</c:v>
                </c:pt>
                <c:pt idx="1750">
                  <c:v>27.5</c:v>
                </c:pt>
                <c:pt idx="1751">
                  <c:v>27.51</c:v>
                </c:pt>
                <c:pt idx="1752">
                  <c:v>27.52</c:v>
                </c:pt>
                <c:pt idx="1753">
                  <c:v>27.53</c:v>
                </c:pt>
                <c:pt idx="1754">
                  <c:v>27.54</c:v>
                </c:pt>
                <c:pt idx="1755">
                  <c:v>27.55</c:v>
                </c:pt>
                <c:pt idx="1756">
                  <c:v>27.56</c:v>
                </c:pt>
                <c:pt idx="1757">
                  <c:v>27.57</c:v>
                </c:pt>
                <c:pt idx="1758">
                  <c:v>27.58</c:v>
                </c:pt>
                <c:pt idx="1759">
                  <c:v>27.59</c:v>
                </c:pt>
                <c:pt idx="1760">
                  <c:v>27.6</c:v>
                </c:pt>
                <c:pt idx="1761">
                  <c:v>27.61</c:v>
                </c:pt>
                <c:pt idx="1762">
                  <c:v>27.62</c:v>
                </c:pt>
                <c:pt idx="1763">
                  <c:v>27.63</c:v>
                </c:pt>
                <c:pt idx="1764">
                  <c:v>27.64</c:v>
                </c:pt>
                <c:pt idx="1765">
                  <c:v>27.65</c:v>
                </c:pt>
                <c:pt idx="1766">
                  <c:v>27.66</c:v>
                </c:pt>
                <c:pt idx="1767">
                  <c:v>27.67</c:v>
                </c:pt>
                <c:pt idx="1768">
                  <c:v>27.68</c:v>
                </c:pt>
                <c:pt idx="1769">
                  <c:v>27.69</c:v>
                </c:pt>
                <c:pt idx="1770">
                  <c:v>27.7</c:v>
                </c:pt>
                <c:pt idx="1771">
                  <c:v>27.71</c:v>
                </c:pt>
                <c:pt idx="1772">
                  <c:v>27.72</c:v>
                </c:pt>
                <c:pt idx="1773">
                  <c:v>27.73</c:v>
                </c:pt>
                <c:pt idx="1774">
                  <c:v>27.74</c:v>
                </c:pt>
                <c:pt idx="1775">
                  <c:v>27.75</c:v>
                </c:pt>
                <c:pt idx="1776">
                  <c:v>27.76</c:v>
                </c:pt>
                <c:pt idx="1777">
                  <c:v>27.77</c:v>
                </c:pt>
                <c:pt idx="1778">
                  <c:v>27.78</c:v>
                </c:pt>
                <c:pt idx="1779">
                  <c:v>27.79</c:v>
                </c:pt>
                <c:pt idx="1780">
                  <c:v>27.8</c:v>
                </c:pt>
                <c:pt idx="1781">
                  <c:v>27.81</c:v>
                </c:pt>
                <c:pt idx="1782">
                  <c:v>27.82</c:v>
                </c:pt>
                <c:pt idx="1783">
                  <c:v>27.83</c:v>
                </c:pt>
                <c:pt idx="1784">
                  <c:v>27.84</c:v>
                </c:pt>
                <c:pt idx="1785">
                  <c:v>27.85</c:v>
                </c:pt>
                <c:pt idx="1786">
                  <c:v>27.86</c:v>
                </c:pt>
                <c:pt idx="1787">
                  <c:v>27.87</c:v>
                </c:pt>
                <c:pt idx="1788">
                  <c:v>27.88</c:v>
                </c:pt>
                <c:pt idx="1789">
                  <c:v>27.89</c:v>
                </c:pt>
                <c:pt idx="1790">
                  <c:v>27.9</c:v>
                </c:pt>
                <c:pt idx="1791">
                  <c:v>27.91</c:v>
                </c:pt>
                <c:pt idx="1792">
                  <c:v>27.92</c:v>
                </c:pt>
                <c:pt idx="1793">
                  <c:v>27.93</c:v>
                </c:pt>
                <c:pt idx="1794">
                  <c:v>27.94</c:v>
                </c:pt>
                <c:pt idx="1795">
                  <c:v>27.95</c:v>
                </c:pt>
                <c:pt idx="1796">
                  <c:v>27.96</c:v>
                </c:pt>
                <c:pt idx="1797">
                  <c:v>27.97</c:v>
                </c:pt>
                <c:pt idx="1798">
                  <c:v>27.98</c:v>
                </c:pt>
                <c:pt idx="1799">
                  <c:v>27.99</c:v>
                </c:pt>
                <c:pt idx="1800">
                  <c:v>28</c:v>
                </c:pt>
                <c:pt idx="1801">
                  <c:v>28.01</c:v>
                </c:pt>
                <c:pt idx="1802">
                  <c:v>28.02</c:v>
                </c:pt>
                <c:pt idx="1803">
                  <c:v>28.03</c:v>
                </c:pt>
                <c:pt idx="1804">
                  <c:v>28.04</c:v>
                </c:pt>
                <c:pt idx="1805">
                  <c:v>28.05</c:v>
                </c:pt>
                <c:pt idx="1806">
                  <c:v>28.06</c:v>
                </c:pt>
                <c:pt idx="1807">
                  <c:v>28.07</c:v>
                </c:pt>
                <c:pt idx="1808">
                  <c:v>28.08</c:v>
                </c:pt>
                <c:pt idx="1809">
                  <c:v>28.09</c:v>
                </c:pt>
                <c:pt idx="1810">
                  <c:v>28.1</c:v>
                </c:pt>
                <c:pt idx="1811">
                  <c:v>28.11</c:v>
                </c:pt>
                <c:pt idx="1812">
                  <c:v>28.12</c:v>
                </c:pt>
                <c:pt idx="1813">
                  <c:v>28.13</c:v>
                </c:pt>
                <c:pt idx="1814">
                  <c:v>28.14</c:v>
                </c:pt>
                <c:pt idx="1815">
                  <c:v>28.15</c:v>
                </c:pt>
                <c:pt idx="1816">
                  <c:v>28.16</c:v>
                </c:pt>
                <c:pt idx="1817">
                  <c:v>28.17</c:v>
                </c:pt>
                <c:pt idx="1818">
                  <c:v>28.18</c:v>
                </c:pt>
                <c:pt idx="1819">
                  <c:v>28.19</c:v>
                </c:pt>
                <c:pt idx="1820">
                  <c:v>28.2</c:v>
                </c:pt>
                <c:pt idx="1821">
                  <c:v>28.21</c:v>
                </c:pt>
                <c:pt idx="1822">
                  <c:v>28.22</c:v>
                </c:pt>
                <c:pt idx="1823">
                  <c:v>28.23</c:v>
                </c:pt>
                <c:pt idx="1824">
                  <c:v>28.24</c:v>
                </c:pt>
                <c:pt idx="1825">
                  <c:v>28.25</c:v>
                </c:pt>
                <c:pt idx="1826">
                  <c:v>28.26</c:v>
                </c:pt>
                <c:pt idx="1827">
                  <c:v>28.27</c:v>
                </c:pt>
                <c:pt idx="1828">
                  <c:v>28.28</c:v>
                </c:pt>
                <c:pt idx="1829">
                  <c:v>28.29</c:v>
                </c:pt>
                <c:pt idx="1830">
                  <c:v>28.3</c:v>
                </c:pt>
                <c:pt idx="1831">
                  <c:v>28.31</c:v>
                </c:pt>
                <c:pt idx="1832">
                  <c:v>28.32</c:v>
                </c:pt>
                <c:pt idx="1833">
                  <c:v>28.33</c:v>
                </c:pt>
                <c:pt idx="1834">
                  <c:v>28.34</c:v>
                </c:pt>
                <c:pt idx="1835">
                  <c:v>28.35</c:v>
                </c:pt>
                <c:pt idx="1836">
                  <c:v>28.36</c:v>
                </c:pt>
                <c:pt idx="1837">
                  <c:v>28.37</c:v>
                </c:pt>
                <c:pt idx="1838">
                  <c:v>28.38</c:v>
                </c:pt>
                <c:pt idx="1839">
                  <c:v>28.39</c:v>
                </c:pt>
                <c:pt idx="1840">
                  <c:v>28.4</c:v>
                </c:pt>
                <c:pt idx="1841">
                  <c:v>28.41</c:v>
                </c:pt>
                <c:pt idx="1842">
                  <c:v>28.42</c:v>
                </c:pt>
                <c:pt idx="1843">
                  <c:v>28.43</c:v>
                </c:pt>
                <c:pt idx="1844">
                  <c:v>28.44</c:v>
                </c:pt>
                <c:pt idx="1845">
                  <c:v>28.45</c:v>
                </c:pt>
                <c:pt idx="1846">
                  <c:v>28.46</c:v>
                </c:pt>
                <c:pt idx="1847">
                  <c:v>28.47</c:v>
                </c:pt>
                <c:pt idx="1848">
                  <c:v>28.48</c:v>
                </c:pt>
                <c:pt idx="1849">
                  <c:v>28.49</c:v>
                </c:pt>
                <c:pt idx="1850">
                  <c:v>28.5</c:v>
                </c:pt>
                <c:pt idx="1851">
                  <c:v>28.51</c:v>
                </c:pt>
                <c:pt idx="1852">
                  <c:v>28.52</c:v>
                </c:pt>
                <c:pt idx="1853">
                  <c:v>28.53</c:v>
                </c:pt>
                <c:pt idx="1854">
                  <c:v>28.54</c:v>
                </c:pt>
                <c:pt idx="1855">
                  <c:v>28.55</c:v>
                </c:pt>
                <c:pt idx="1856">
                  <c:v>28.56</c:v>
                </c:pt>
                <c:pt idx="1857">
                  <c:v>28.57</c:v>
                </c:pt>
                <c:pt idx="1858">
                  <c:v>28.58</c:v>
                </c:pt>
                <c:pt idx="1859">
                  <c:v>28.59</c:v>
                </c:pt>
                <c:pt idx="1860">
                  <c:v>28.6</c:v>
                </c:pt>
                <c:pt idx="1861">
                  <c:v>28.61</c:v>
                </c:pt>
                <c:pt idx="1862">
                  <c:v>28.62</c:v>
                </c:pt>
                <c:pt idx="1863">
                  <c:v>28.63</c:v>
                </c:pt>
                <c:pt idx="1864">
                  <c:v>28.64</c:v>
                </c:pt>
                <c:pt idx="1865">
                  <c:v>28.65</c:v>
                </c:pt>
                <c:pt idx="1866">
                  <c:v>28.66</c:v>
                </c:pt>
                <c:pt idx="1867">
                  <c:v>28.67</c:v>
                </c:pt>
                <c:pt idx="1868">
                  <c:v>28.68</c:v>
                </c:pt>
                <c:pt idx="1869">
                  <c:v>28.69</c:v>
                </c:pt>
                <c:pt idx="1870">
                  <c:v>28.7</c:v>
                </c:pt>
                <c:pt idx="1871">
                  <c:v>28.71</c:v>
                </c:pt>
                <c:pt idx="1872">
                  <c:v>28.72</c:v>
                </c:pt>
                <c:pt idx="1873">
                  <c:v>28.73</c:v>
                </c:pt>
                <c:pt idx="1874">
                  <c:v>28.74</c:v>
                </c:pt>
                <c:pt idx="1875">
                  <c:v>28.75</c:v>
                </c:pt>
                <c:pt idx="1876">
                  <c:v>28.76</c:v>
                </c:pt>
                <c:pt idx="1877">
                  <c:v>28.77</c:v>
                </c:pt>
                <c:pt idx="1878">
                  <c:v>28.78</c:v>
                </c:pt>
                <c:pt idx="1879">
                  <c:v>28.79</c:v>
                </c:pt>
                <c:pt idx="1880">
                  <c:v>28.8</c:v>
                </c:pt>
                <c:pt idx="1881">
                  <c:v>28.81</c:v>
                </c:pt>
                <c:pt idx="1882">
                  <c:v>28.82</c:v>
                </c:pt>
                <c:pt idx="1883">
                  <c:v>28.83</c:v>
                </c:pt>
                <c:pt idx="1884">
                  <c:v>28.84</c:v>
                </c:pt>
                <c:pt idx="1885">
                  <c:v>28.85</c:v>
                </c:pt>
                <c:pt idx="1886">
                  <c:v>28.86</c:v>
                </c:pt>
                <c:pt idx="1887">
                  <c:v>28.87</c:v>
                </c:pt>
                <c:pt idx="1888">
                  <c:v>28.88</c:v>
                </c:pt>
                <c:pt idx="1889">
                  <c:v>28.89</c:v>
                </c:pt>
                <c:pt idx="1890">
                  <c:v>28.9</c:v>
                </c:pt>
                <c:pt idx="1891">
                  <c:v>28.91</c:v>
                </c:pt>
                <c:pt idx="1892">
                  <c:v>28.92</c:v>
                </c:pt>
                <c:pt idx="1893">
                  <c:v>28.93</c:v>
                </c:pt>
                <c:pt idx="1894">
                  <c:v>28.94</c:v>
                </c:pt>
                <c:pt idx="1895">
                  <c:v>28.95</c:v>
                </c:pt>
                <c:pt idx="1896">
                  <c:v>28.96</c:v>
                </c:pt>
                <c:pt idx="1897">
                  <c:v>28.97</c:v>
                </c:pt>
                <c:pt idx="1898">
                  <c:v>28.98</c:v>
                </c:pt>
                <c:pt idx="1899">
                  <c:v>28.99</c:v>
                </c:pt>
                <c:pt idx="1900">
                  <c:v>29</c:v>
                </c:pt>
                <c:pt idx="1901">
                  <c:v>29.01</c:v>
                </c:pt>
                <c:pt idx="1902">
                  <c:v>29.02</c:v>
                </c:pt>
                <c:pt idx="1903">
                  <c:v>29.03</c:v>
                </c:pt>
                <c:pt idx="1904">
                  <c:v>29.04</c:v>
                </c:pt>
                <c:pt idx="1905">
                  <c:v>29.05</c:v>
                </c:pt>
                <c:pt idx="1906">
                  <c:v>29.06</c:v>
                </c:pt>
                <c:pt idx="1907">
                  <c:v>29.07</c:v>
                </c:pt>
                <c:pt idx="1908">
                  <c:v>29.08</c:v>
                </c:pt>
                <c:pt idx="1909">
                  <c:v>29.09</c:v>
                </c:pt>
                <c:pt idx="1910">
                  <c:v>29.1</c:v>
                </c:pt>
                <c:pt idx="1911">
                  <c:v>29.11</c:v>
                </c:pt>
                <c:pt idx="1912">
                  <c:v>29.12</c:v>
                </c:pt>
                <c:pt idx="1913">
                  <c:v>29.13</c:v>
                </c:pt>
                <c:pt idx="1914">
                  <c:v>29.14</c:v>
                </c:pt>
                <c:pt idx="1915">
                  <c:v>29.15</c:v>
                </c:pt>
                <c:pt idx="1916">
                  <c:v>29.16</c:v>
                </c:pt>
                <c:pt idx="1917">
                  <c:v>29.17</c:v>
                </c:pt>
                <c:pt idx="1918">
                  <c:v>29.18</c:v>
                </c:pt>
                <c:pt idx="1919">
                  <c:v>29.19</c:v>
                </c:pt>
                <c:pt idx="1920">
                  <c:v>29.2</c:v>
                </c:pt>
                <c:pt idx="1921">
                  <c:v>29.21</c:v>
                </c:pt>
                <c:pt idx="1922">
                  <c:v>29.22</c:v>
                </c:pt>
                <c:pt idx="1923">
                  <c:v>29.23</c:v>
                </c:pt>
                <c:pt idx="1924">
                  <c:v>29.24</c:v>
                </c:pt>
                <c:pt idx="1925">
                  <c:v>29.25</c:v>
                </c:pt>
                <c:pt idx="1926">
                  <c:v>29.26</c:v>
                </c:pt>
                <c:pt idx="1927">
                  <c:v>29.27</c:v>
                </c:pt>
                <c:pt idx="1928">
                  <c:v>29.28</c:v>
                </c:pt>
                <c:pt idx="1929">
                  <c:v>29.29</c:v>
                </c:pt>
                <c:pt idx="1930">
                  <c:v>29.3</c:v>
                </c:pt>
                <c:pt idx="1931">
                  <c:v>29.31</c:v>
                </c:pt>
                <c:pt idx="1932">
                  <c:v>29.32</c:v>
                </c:pt>
                <c:pt idx="1933">
                  <c:v>29.33</c:v>
                </c:pt>
                <c:pt idx="1934">
                  <c:v>29.34</c:v>
                </c:pt>
                <c:pt idx="1935">
                  <c:v>29.35</c:v>
                </c:pt>
                <c:pt idx="1936">
                  <c:v>29.36</c:v>
                </c:pt>
                <c:pt idx="1937">
                  <c:v>29.37</c:v>
                </c:pt>
                <c:pt idx="1938">
                  <c:v>29.38</c:v>
                </c:pt>
                <c:pt idx="1939">
                  <c:v>29.39</c:v>
                </c:pt>
                <c:pt idx="1940">
                  <c:v>29.4</c:v>
                </c:pt>
                <c:pt idx="1941">
                  <c:v>29.41</c:v>
                </c:pt>
                <c:pt idx="1942">
                  <c:v>29.42</c:v>
                </c:pt>
                <c:pt idx="1943">
                  <c:v>29.43</c:v>
                </c:pt>
                <c:pt idx="1944">
                  <c:v>29.44</c:v>
                </c:pt>
                <c:pt idx="1945">
                  <c:v>29.45</c:v>
                </c:pt>
                <c:pt idx="1946">
                  <c:v>29.46</c:v>
                </c:pt>
                <c:pt idx="1947">
                  <c:v>29.47</c:v>
                </c:pt>
                <c:pt idx="1948">
                  <c:v>29.48</c:v>
                </c:pt>
                <c:pt idx="1949">
                  <c:v>29.49</c:v>
                </c:pt>
                <c:pt idx="1950">
                  <c:v>29.5</c:v>
                </c:pt>
                <c:pt idx="1951">
                  <c:v>29.51</c:v>
                </c:pt>
                <c:pt idx="1952">
                  <c:v>29.52</c:v>
                </c:pt>
                <c:pt idx="1953">
                  <c:v>29.53</c:v>
                </c:pt>
                <c:pt idx="1954">
                  <c:v>29.54</c:v>
                </c:pt>
                <c:pt idx="1955">
                  <c:v>29.55</c:v>
                </c:pt>
                <c:pt idx="1956">
                  <c:v>29.56</c:v>
                </c:pt>
                <c:pt idx="1957">
                  <c:v>29.57</c:v>
                </c:pt>
                <c:pt idx="1958">
                  <c:v>29.58</c:v>
                </c:pt>
                <c:pt idx="1959">
                  <c:v>29.59</c:v>
                </c:pt>
                <c:pt idx="1960">
                  <c:v>29.6</c:v>
                </c:pt>
                <c:pt idx="1961">
                  <c:v>29.61</c:v>
                </c:pt>
                <c:pt idx="1962">
                  <c:v>29.62</c:v>
                </c:pt>
                <c:pt idx="1963">
                  <c:v>29.63</c:v>
                </c:pt>
                <c:pt idx="1964">
                  <c:v>29.64</c:v>
                </c:pt>
                <c:pt idx="1965">
                  <c:v>29.65</c:v>
                </c:pt>
                <c:pt idx="1966">
                  <c:v>29.66</c:v>
                </c:pt>
                <c:pt idx="1967">
                  <c:v>29.67</c:v>
                </c:pt>
                <c:pt idx="1968">
                  <c:v>29.68</c:v>
                </c:pt>
                <c:pt idx="1969">
                  <c:v>29.69</c:v>
                </c:pt>
                <c:pt idx="1970">
                  <c:v>29.7</c:v>
                </c:pt>
                <c:pt idx="1971">
                  <c:v>29.71</c:v>
                </c:pt>
                <c:pt idx="1972">
                  <c:v>29.72</c:v>
                </c:pt>
                <c:pt idx="1973">
                  <c:v>29.73</c:v>
                </c:pt>
                <c:pt idx="1974">
                  <c:v>29.74</c:v>
                </c:pt>
                <c:pt idx="1975">
                  <c:v>29.75</c:v>
                </c:pt>
                <c:pt idx="1976">
                  <c:v>29.76</c:v>
                </c:pt>
                <c:pt idx="1977">
                  <c:v>29.77</c:v>
                </c:pt>
                <c:pt idx="1978">
                  <c:v>29.78</c:v>
                </c:pt>
                <c:pt idx="1979">
                  <c:v>29.79</c:v>
                </c:pt>
                <c:pt idx="1980">
                  <c:v>29.8</c:v>
                </c:pt>
                <c:pt idx="1981">
                  <c:v>29.81</c:v>
                </c:pt>
                <c:pt idx="1982">
                  <c:v>29.82</c:v>
                </c:pt>
                <c:pt idx="1983">
                  <c:v>29.83</c:v>
                </c:pt>
                <c:pt idx="1984">
                  <c:v>29.84</c:v>
                </c:pt>
                <c:pt idx="1985">
                  <c:v>29.85</c:v>
                </c:pt>
                <c:pt idx="1986">
                  <c:v>29.86</c:v>
                </c:pt>
                <c:pt idx="1987">
                  <c:v>29.87</c:v>
                </c:pt>
                <c:pt idx="1988">
                  <c:v>29.88</c:v>
                </c:pt>
                <c:pt idx="1989">
                  <c:v>29.89</c:v>
                </c:pt>
                <c:pt idx="1990">
                  <c:v>29.9</c:v>
                </c:pt>
                <c:pt idx="1991">
                  <c:v>29.91</c:v>
                </c:pt>
                <c:pt idx="1992">
                  <c:v>29.92</c:v>
                </c:pt>
                <c:pt idx="1993">
                  <c:v>29.93</c:v>
                </c:pt>
                <c:pt idx="1994">
                  <c:v>29.94</c:v>
                </c:pt>
                <c:pt idx="1995">
                  <c:v>29.95</c:v>
                </c:pt>
                <c:pt idx="1996">
                  <c:v>29.96</c:v>
                </c:pt>
                <c:pt idx="1997">
                  <c:v>29.97</c:v>
                </c:pt>
                <c:pt idx="1998">
                  <c:v>29.98</c:v>
                </c:pt>
                <c:pt idx="1999">
                  <c:v>29.99</c:v>
                </c:pt>
                <c:pt idx="2000">
                  <c:v>30</c:v>
                </c:pt>
                <c:pt idx="2001">
                  <c:v>30.01</c:v>
                </c:pt>
                <c:pt idx="2002">
                  <c:v>30.02</c:v>
                </c:pt>
                <c:pt idx="2003">
                  <c:v>30.03</c:v>
                </c:pt>
                <c:pt idx="2004">
                  <c:v>30.04</c:v>
                </c:pt>
                <c:pt idx="2005">
                  <c:v>30.05</c:v>
                </c:pt>
                <c:pt idx="2006">
                  <c:v>30.06</c:v>
                </c:pt>
                <c:pt idx="2007">
                  <c:v>30.07</c:v>
                </c:pt>
                <c:pt idx="2008">
                  <c:v>30.08</c:v>
                </c:pt>
                <c:pt idx="2009">
                  <c:v>30.09</c:v>
                </c:pt>
                <c:pt idx="2010">
                  <c:v>30.1</c:v>
                </c:pt>
                <c:pt idx="2011">
                  <c:v>30.11</c:v>
                </c:pt>
                <c:pt idx="2012">
                  <c:v>30.12</c:v>
                </c:pt>
                <c:pt idx="2013">
                  <c:v>30.13</c:v>
                </c:pt>
                <c:pt idx="2014">
                  <c:v>30.14</c:v>
                </c:pt>
                <c:pt idx="2015">
                  <c:v>30.15</c:v>
                </c:pt>
                <c:pt idx="2016">
                  <c:v>30.16</c:v>
                </c:pt>
                <c:pt idx="2017">
                  <c:v>30.17</c:v>
                </c:pt>
                <c:pt idx="2018">
                  <c:v>30.18</c:v>
                </c:pt>
                <c:pt idx="2019">
                  <c:v>30.19</c:v>
                </c:pt>
                <c:pt idx="2020">
                  <c:v>30.2</c:v>
                </c:pt>
                <c:pt idx="2021">
                  <c:v>30.21</c:v>
                </c:pt>
                <c:pt idx="2022">
                  <c:v>30.22</c:v>
                </c:pt>
                <c:pt idx="2023">
                  <c:v>30.23</c:v>
                </c:pt>
                <c:pt idx="2024">
                  <c:v>30.24</c:v>
                </c:pt>
                <c:pt idx="2025">
                  <c:v>30.25</c:v>
                </c:pt>
                <c:pt idx="2026">
                  <c:v>30.26</c:v>
                </c:pt>
                <c:pt idx="2027">
                  <c:v>30.27</c:v>
                </c:pt>
                <c:pt idx="2028">
                  <c:v>30.28</c:v>
                </c:pt>
                <c:pt idx="2029">
                  <c:v>30.29</c:v>
                </c:pt>
                <c:pt idx="2030">
                  <c:v>30.3</c:v>
                </c:pt>
                <c:pt idx="2031">
                  <c:v>30.31</c:v>
                </c:pt>
                <c:pt idx="2032">
                  <c:v>30.32</c:v>
                </c:pt>
                <c:pt idx="2033">
                  <c:v>30.33</c:v>
                </c:pt>
                <c:pt idx="2034">
                  <c:v>30.34</c:v>
                </c:pt>
                <c:pt idx="2035">
                  <c:v>30.35</c:v>
                </c:pt>
                <c:pt idx="2036">
                  <c:v>30.36</c:v>
                </c:pt>
                <c:pt idx="2037">
                  <c:v>30.37</c:v>
                </c:pt>
                <c:pt idx="2038">
                  <c:v>30.38</c:v>
                </c:pt>
                <c:pt idx="2039">
                  <c:v>30.39</c:v>
                </c:pt>
                <c:pt idx="2040">
                  <c:v>30.4</c:v>
                </c:pt>
                <c:pt idx="2041">
                  <c:v>30.41</c:v>
                </c:pt>
                <c:pt idx="2042">
                  <c:v>30.42</c:v>
                </c:pt>
                <c:pt idx="2043">
                  <c:v>30.43</c:v>
                </c:pt>
                <c:pt idx="2044">
                  <c:v>30.44</c:v>
                </c:pt>
                <c:pt idx="2045">
                  <c:v>30.45</c:v>
                </c:pt>
                <c:pt idx="2046">
                  <c:v>30.46</c:v>
                </c:pt>
                <c:pt idx="2047">
                  <c:v>30.47</c:v>
                </c:pt>
                <c:pt idx="2048">
                  <c:v>30.48</c:v>
                </c:pt>
                <c:pt idx="2049">
                  <c:v>30.49</c:v>
                </c:pt>
                <c:pt idx="2050">
                  <c:v>30.5</c:v>
                </c:pt>
                <c:pt idx="2051">
                  <c:v>30.51</c:v>
                </c:pt>
                <c:pt idx="2052">
                  <c:v>30.52</c:v>
                </c:pt>
                <c:pt idx="2053">
                  <c:v>30.53</c:v>
                </c:pt>
                <c:pt idx="2054">
                  <c:v>30.54</c:v>
                </c:pt>
                <c:pt idx="2055">
                  <c:v>30.55</c:v>
                </c:pt>
                <c:pt idx="2056">
                  <c:v>30.56</c:v>
                </c:pt>
                <c:pt idx="2057">
                  <c:v>30.57</c:v>
                </c:pt>
                <c:pt idx="2058">
                  <c:v>30.58</c:v>
                </c:pt>
                <c:pt idx="2059">
                  <c:v>30.59</c:v>
                </c:pt>
                <c:pt idx="2060">
                  <c:v>30.6</c:v>
                </c:pt>
                <c:pt idx="2061">
                  <c:v>30.61</c:v>
                </c:pt>
                <c:pt idx="2062">
                  <c:v>30.62</c:v>
                </c:pt>
                <c:pt idx="2063">
                  <c:v>30.63</c:v>
                </c:pt>
                <c:pt idx="2064">
                  <c:v>30.64</c:v>
                </c:pt>
                <c:pt idx="2065">
                  <c:v>30.65</c:v>
                </c:pt>
                <c:pt idx="2066">
                  <c:v>30.66</c:v>
                </c:pt>
                <c:pt idx="2067">
                  <c:v>30.67</c:v>
                </c:pt>
                <c:pt idx="2068">
                  <c:v>30.68</c:v>
                </c:pt>
                <c:pt idx="2069">
                  <c:v>30.69</c:v>
                </c:pt>
                <c:pt idx="2070">
                  <c:v>30.7</c:v>
                </c:pt>
                <c:pt idx="2071">
                  <c:v>30.71</c:v>
                </c:pt>
                <c:pt idx="2072">
                  <c:v>30.72</c:v>
                </c:pt>
                <c:pt idx="2073">
                  <c:v>30.73</c:v>
                </c:pt>
                <c:pt idx="2074">
                  <c:v>30.74</c:v>
                </c:pt>
                <c:pt idx="2075">
                  <c:v>30.75</c:v>
                </c:pt>
                <c:pt idx="2076">
                  <c:v>30.76</c:v>
                </c:pt>
                <c:pt idx="2077">
                  <c:v>30.77</c:v>
                </c:pt>
                <c:pt idx="2078">
                  <c:v>30.78</c:v>
                </c:pt>
                <c:pt idx="2079">
                  <c:v>30.79</c:v>
                </c:pt>
                <c:pt idx="2080">
                  <c:v>30.8</c:v>
                </c:pt>
                <c:pt idx="2081">
                  <c:v>30.81</c:v>
                </c:pt>
                <c:pt idx="2082">
                  <c:v>30.82</c:v>
                </c:pt>
                <c:pt idx="2083">
                  <c:v>30.83</c:v>
                </c:pt>
                <c:pt idx="2084">
                  <c:v>30.84</c:v>
                </c:pt>
                <c:pt idx="2085">
                  <c:v>30.85</c:v>
                </c:pt>
                <c:pt idx="2086">
                  <c:v>30.86</c:v>
                </c:pt>
                <c:pt idx="2087">
                  <c:v>30.87</c:v>
                </c:pt>
                <c:pt idx="2088">
                  <c:v>30.88</c:v>
                </c:pt>
                <c:pt idx="2089">
                  <c:v>30.89</c:v>
                </c:pt>
                <c:pt idx="2090">
                  <c:v>30.9</c:v>
                </c:pt>
                <c:pt idx="2091">
                  <c:v>30.91</c:v>
                </c:pt>
                <c:pt idx="2092">
                  <c:v>30.92</c:v>
                </c:pt>
                <c:pt idx="2093">
                  <c:v>30.93</c:v>
                </c:pt>
                <c:pt idx="2094">
                  <c:v>30.94</c:v>
                </c:pt>
                <c:pt idx="2095">
                  <c:v>30.95</c:v>
                </c:pt>
                <c:pt idx="2096">
                  <c:v>30.96</c:v>
                </c:pt>
                <c:pt idx="2097">
                  <c:v>30.97</c:v>
                </c:pt>
                <c:pt idx="2098">
                  <c:v>30.98</c:v>
                </c:pt>
                <c:pt idx="2099">
                  <c:v>30.99</c:v>
                </c:pt>
                <c:pt idx="2100">
                  <c:v>31</c:v>
                </c:pt>
                <c:pt idx="2101">
                  <c:v>31.01</c:v>
                </c:pt>
                <c:pt idx="2102">
                  <c:v>31.02</c:v>
                </c:pt>
                <c:pt idx="2103">
                  <c:v>31.03</c:v>
                </c:pt>
                <c:pt idx="2104">
                  <c:v>31.04</c:v>
                </c:pt>
                <c:pt idx="2105">
                  <c:v>31.05</c:v>
                </c:pt>
                <c:pt idx="2106">
                  <c:v>31.06</c:v>
                </c:pt>
                <c:pt idx="2107">
                  <c:v>31.07</c:v>
                </c:pt>
                <c:pt idx="2108">
                  <c:v>31.08</c:v>
                </c:pt>
                <c:pt idx="2109">
                  <c:v>31.09</c:v>
                </c:pt>
                <c:pt idx="2110">
                  <c:v>31.1</c:v>
                </c:pt>
                <c:pt idx="2111">
                  <c:v>31.11</c:v>
                </c:pt>
                <c:pt idx="2112">
                  <c:v>31.12</c:v>
                </c:pt>
                <c:pt idx="2113">
                  <c:v>31.13</c:v>
                </c:pt>
                <c:pt idx="2114">
                  <c:v>31.14</c:v>
                </c:pt>
                <c:pt idx="2115">
                  <c:v>31.15</c:v>
                </c:pt>
                <c:pt idx="2116">
                  <c:v>31.16</c:v>
                </c:pt>
                <c:pt idx="2117">
                  <c:v>31.17</c:v>
                </c:pt>
                <c:pt idx="2118">
                  <c:v>31.18</c:v>
                </c:pt>
                <c:pt idx="2119">
                  <c:v>31.19</c:v>
                </c:pt>
                <c:pt idx="2120">
                  <c:v>31.2</c:v>
                </c:pt>
                <c:pt idx="2121">
                  <c:v>31.21</c:v>
                </c:pt>
                <c:pt idx="2122">
                  <c:v>31.22</c:v>
                </c:pt>
                <c:pt idx="2123">
                  <c:v>31.23</c:v>
                </c:pt>
                <c:pt idx="2124">
                  <c:v>31.24</c:v>
                </c:pt>
                <c:pt idx="2125">
                  <c:v>31.25</c:v>
                </c:pt>
                <c:pt idx="2126">
                  <c:v>31.26</c:v>
                </c:pt>
                <c:pt idx="2127">
                  <c:v>31.27</c:v>
                </c:pt>
                <c:pt idx="2128">
                  <c:v>31.28</c:v>
                </c:pt>
                <c:pt idx="2129">
                  <c:v>31.29</c:v>
                </c:pt>
                <c:pt idx="2130">
                  <c:v>31.3</c:v>
                </c:pt>
                <c:pt idx="2131">
                  <c:v>31.31</c:v>
                </c:pt>
                <c:pt idx="2132">
                  <c:v>31.32</c:v>
                </c:pt>
                <c:pt idx="2133">
                  <c:v>31.33</c:v>
                </c:pt>
                <c:pt idx="2134">
                  <c:v>31.34</c:v>
                </c:pt>
                <c:pt idx="2135">
                  <c:v>31.35</c:v>
                </c:pt>
                <c:pt idx="2136">
                  <c:v>31.36</c:v>
                </c:pt>
                <c:pt idx="2137">
                  <c:v>31.37</c:v>
                </c:pt>
                <c:pt idx="2138">
                  <c:v>31.38</c:v>
                </c:pt>
                <c:pt idx="2139">
                  <c:v>31.39</c:v>
                </c:pt>
                <c:pt idx="2140">
                  <c:v>31.4</c:v>
                </c:pt>
                <c:pt idx="2141">
                  <c:v>31.41</c:v>
                </c:pt>
                <c:pt idx="2142">
                  <c:v>31.42</c:v>
                </c:pt>
                <c:pt idx="2143">
                  <c:v>31.43</c:v>
                </c:pt>
                <c:pt idx="2144">
                  <c:v>31.44</c:v>
                </c:pt>
                <c:pt idx="2145">
                  <c:v>31.45</c:v>
                </c:pt>
                <c:pt idx="2146">
                  <c:v>31.46</c:v>
                </c:pt>
                <c:pt idx="2147">
                  <c:v>31.47</c:v>
                </c:pt>
                <c:pt idx="2148">
                  <c:v>31.48</c:v>
                </c:pt>
                <c:pt idx="2149">
                  <c:v>31.49</c:v>
                </c:pt>
                <c:pt idx="2150">
                  <c:v>31.5</c:v>
                </c:pt>
                <c:pt idx="2151">
                  <c:v>31.51</c:v>
                </c:pt>
                <c:pt idx="2152">
                  <c:v>31.52</c:v>
                </c:pt>
                <c:pt idx="2153">
                  <c:v>31.53</c:v>
                </c:pt>
                <c:pt idx="2154">
                  <c:v>31.54</c:v>
                </c:pt>
                <c:pt idx="2155">
                  <c:v>31.55</c:v>
                </c:pt>
                <c:pt idx="2156">
                  <c:v>31.56</c:v>
                </c:pt>
                <c:pt idx="2157">
                  <c:v>31.57</c:v>
                </c:pt>
                <c:pt idx="2158">
                  <c:v>31.58</c:v>
                </c:pt>
                <c:pt idx="2159">
                  <c:v>31.59</c:v>
                </c:pt>
                <c:pt idx="2160">
                  <c:v>31.6</c:v>
                </c:pt>
                <c:pt idx="2161">
                  <c:v>31.61</c:v>
                </c:pt>
                <c:pt idx="2162">
                  <c:v>31.62</c:v>
                </c:pt>
                <c:pt idx="2163">
                  <c:v>31.63</c:v>
                </c:pt>
                <c:pt idx="2164">
                  <c:v>31.64</c:v>
                </c:pt>
                <c:pt idx="2165">
                  <c:v>31.65</c:v>
                </c:pt>
                <c:pt idx="2166">
                  <c:v>31.66</c:v>
                </c:pt>
                <c:pt idx="2167">
                  <c:v>31.67</c:v>
                </c:pt>
                <c:pt idx="2168">
                  <c:v>31.68</c:v>
                </c:pt>
                <c:pt idx="2169">
                  <c:v>31.69</c:v>
                </c:pt>
                <c:pt idx="2170">
                  <c:v>31.7</c:v>
                </c:pt>
                <c:pt idx="2171">
                  <c:v>31.71</c:v>
                </c:pt>
                <c:pt idx="2172">
                  <c:v>31.72</c:v>
                </c:pt>
                <c:pt idx="2173">
                  <c:v>31.73</c:v>
                </c:pt>
                <c:pt idx="2174">
                  <c:v>31.74</c:v>
                </c:pt>
                <c:pt idx="2175">
                  <c:v>31.75</c:v>
                </c:pt>
                <c:pt idx="2176">
                  <c:v>31.76</c:v>
                </c:pt>
                <c:pt idx="2177">
                  <c:v>31.77</c:v>
                </c:pt>
                <c:pt idx="2178">
                  <c:v>31.78</c:v>
                </c:pt>
                <c:pt idx="2179">
                  <c:v>31.79</c:v>
                </c:pt>
                <c:pt idx="2180">
                  <c:v>31.8</c:v>
                </c:pt>
                <c:pt idx="2181">
                  <c:v>31.81</c:v>
                </c:pt>
                <c:pt idx="2182">
                  <c:v>31.82</c:v>
                </c:pt>
                <c:pt idx="2183">
                  <c:v>31.83</c:v>
                </c:pt>
                <c:pt idx="2184">
                  <c:v>31.84</c:v>
                </c:pt>
                <c:pt idx="2185">
                  <c:v>31.85</c:v>
                </c:pt>
                <c:pt idx="2186">
                  <c:v>31.86</c:v>
                </c:pt>
                <c:pt idx="2187">
                  <c:v>31.87</c:v>
                </c:pt>
                <c:pt idx="2188">
                  <c:v>31.88</c:v>
                </c:pt>
                <c:pt idx="2189">
                  <c:v>31.89</c:v>
                </c:pt>
                <c:pt idx="2190">
                  <c:v>31.9</c:v>
                </c:pt>
                <c:pt idx="2191">
                  <c:v>31.91</c:v>
                </c:pt>
                <c:pt idx="2192">
                  <c:v>31.92</c:v>
                </c:pt>
                <c:pt idx="2193">
                  <c:v>31.93</c:v>
                </c:pt>
                <c:pt idx="2194">
                  <c:v>31.94</c:v>
                </c:pt>
                <c:pt idx="2195">
                  <c:v>31.95</c:v>
                </c:pt>
                <c:pt idx="2196">
                  <c:v>31.96</c:v>
                </c:pt>
                <c:pt idx="2197">
                  <c:v>31.97</c:v>
                </c:pt>
                <c:pt idx="2198">
                  <c:v>31.98</c:v>
                </c:pt>
                <c:pt idx="2199">
                  <c:v>31.99</c:v>
                </c:pt>
                <c:pt idx="2200">
                  <c:v>32</c:v>
                </c:pt>
                <c:pt idx="2201">
                  <c:v>32.01</c:v>
                </c:pt>
                <c:pt idx="2202">
                  <c:v>32.020000000000003</c:v>
                </c:pt>
                <c:pt idx="2203">
                  <c:v>32.03</c:v>
                </c:pt>
                <c:pt idx="2204">
                  <c:v>32.04</c:v>
                </c:pt>
                <c:pt idx="2205">
                  <c:v>32.049999999999997</c:v>
                </c:pt>
                <c:pt idx="2206">
                  <c:v>32.06</c:v>
                </c:pt>
                <c:pt idx="2207">
                  <c:v>32.07</c:v>
                </c:pt>
                <c:pt idx="2208">
                  <c:v>32.08</c:v>
                </c:pt>
                <c:pt idx="2209">
                  <c:v>32.090000000000003</c:v>
                </c:pt>
                <c:pt idx="2210">
                  <c:v>32.1</c:v>
                </c:pt>
                <c:pt idx="2211">
                  <c:v>32.11</c:v>
                </c:pt>
                <c:pt idx="2212">
                  <c:v>32.119999999999997</c:v>
                </c:pt>
                <c:pt idx="2213">
                  <c:v>32.130000000000003</c:v>
                </c:pt>
                <c:pt idx="2214">
                  <c:v>32.14</c:v>
                </c:pt>
                <c:pt idx="2215">
                  <c:v>32.15</c:v>
                </c:pt>
                <c:pt idx="2216">
                  <c:v>32.159999999999997</c:v>
                </c:pt>
                <c:pt idx="2217">
                  <c:v>32.17</c:v>
                </c:pt>
                <c:pt idx="2218">
                  <c:v>32.18</c:v>
                </c:pt>
                <c:pt idx="2219">
                  <c:v>32.19</c:v>
                </c:pt>
                <c:pt idx="2220">
                  <c:v>32.200000000000003</c:v>
                </c:pt>
                <c:pt idx="2221">
                  <c:v>32.21</c:v>
                </c:pt>
                <c:pt idx="2222">
                  <c:v>32.22</c:v>
                </c:pt>
                <c:pt idx="2223">
                  <c:v>32.229999999999997</c:v>
                </c:pt>
                <c:pt idx="2224">
                  <c:v>32.24</c:v>
                </c:pt>
                <c:pt idx="2225">
                  <c:v>32.25</c:v>
                </c:pt>
                <c:pt idx="2226">
                  <c:v>32.26</c:v>
                </c:pt>
                <c:pt idx="2227">
                  <c:v>32.270000000000003</c:v>
                </c:pt>
                <c:pt idx="2228">
                  <c:v>32.28</c:v>
                </c:pt>
                <c:pt idx="2229">
                  <c:v>32.29</c:v>
                </c:pt>
                <c:pt idx="2230">
                  <c:v>32.299999999999997</c:v>
                </c:pt>
                <c:pt idx="2231">
                  <c:v>32.31</c:v>
                </c:pt>
                <c:pt idx="2232">
                  <c:v>32.32</c:v>
                </c:pt>
                <c:pt idx="2233">
                  <c:v>32.33</c:v>
                </c:pt>
                <c:pt idx="2234">
                  <c:v>32.340000000000003</c:v>
                </c:pt>
                <c:pt idx="2235">
                  <c:v>32.35</c:v>
                </c:pt>
                <c:pt idx="2236">
                  <c:v>32.36</c:v>
                </c:pt>
                <c:pt idx="2237">
                  <c:v>32.369999999999997</c:v>
                </c:pt>
                <c:pt idx="2238">
                  <c:v>32.380000000000003</c:v>
                </c:pt>
                <c:pt idx="2239">
                  <c:v>32.39</c:v>
                </c:pt>
                <c:pt idx="2240">
                  <c:v>32.4</c:v>
                </c:pt>
                <c:pt idx="2241">
                  <c:v>32.409999999999997</c:v>
                </c:pt>
                <c:pt idx="2242">
                  <c:v>32.42</c:v>
                </c:pt>
                <c:pt idx="2243">
                  <c:v>32.43</c:v>
                </c:pt>
                <c:pt idx="2244">
                  <c:v>32.44</c:v>
                </c:pt>
                <c:pt idx="2245">
                  <c:v>32.450000000000003</c:v>
                </c:pt>
                <c:pt idx="2246">
                  <c:v>32.46</c:v>
                </c:pt>
                <c:pt idx="2247">
                  <c:v>32.47</c:v>
                </c:pt>
                <c:pt idx="2248">
                  <c:v>32.479999999999997</c:v>
                </c:pt>
                <c:pt idx="2249">
                  <c:v>32.49</c:v>
                </c:pt>
                <c:pt idx="2250">
                  <c:v>32.5</c:v>
                </c:pt>
                <c:pt idx="2251">
                  <c:v>32.51</c:v>
                </c:pt>
                <c:pt idx="2252">
                  <c:v>32.520000000000003</c:v>
                </c:pt>
                <c:pt idx="2253">
                  <c:v>32.53</c:v>
                </c:pt>
                <c:pt idx="2254">
                  <c:v>32.54</c:v>
                </c:pt>
                <c:pt idx="2255">
                  <c:v>32.549999999999997</c:v>
                </c:pt>
                <c:pt idx="2256">
                  <c:v>32.56</c:v>
                </c:pt>
                <c:pt idx="2257">
                  <c:v>32.57</c:v>
                </c:pt>
                <c:pt idx="2258">
                  <c:v>32.58</c:v>
                </c:pt>
                <c:pt idx="2259">
                  <c:v>32.590000000000003</c:v>
                </c:pt>
                <c:pt idx="2260">
                  <c:v>32.6</c:v>
                </c:pt>
                <c:pt idx="2261">
                  <c:v>32.61</c:v>
                </c:pt>
                <c:pt idx="2262">
                  <c:v>32.619999999999997</c:v>
                </c:pt>
                <c:pt idx="2263">
                  <c:v>32.630000000000003</c:v>
                </c:pt>
                <c:pt idx="2264">
                  <c:v>32.64</c:v>
                </c:pt>
                <c:pt idx="2265">
                  <c:v>32.65</c:v>
                </c:pt>
                <c:pt idx="2266">
                  <c:v>32.659999999999997</c:v>
                </c:pt>
                <c:pt idx="2267">
                  <c:v>32.67</c:v>
                </c:pt>
                <c:pt idx="2268">
                  <c:v>32.68</c:v>
                </c:pt>
                <c:pt idx="2269">
                  <c:v>32.69</c:v>
                </c:pt>
                <c:pt idx="2270">
                  <c:v>32.700000000000003</c:v>
                </c:pt>
                <c:pt idx="2271">
                  <c:v>32.71</c:v>
                </c:pt>
                <c:pt idx="2272">
                  <c:v>32.72</c:v>
                </c:pt>
                <c:pt idx="2273">
                  <c:v>32.729999999999997</c:v>
                </c:pt>
                <c:pt idx="2274">
                  <c:v>32.74</c:v>
                </c:pt>
                <c:pt idx="2275">
                  <c:v>32.75</c:v>
                </c:pt>
                <c:pt idx="2276">
                  <c:v>32.76</c:v>
                </c:pt>
                <c:pt idx="2277">
                  <c:v>32.770000000000003</c:v>
                </c:pt>
                <c:pt idx="2278">
                  <c:v>32.78</c:v>
                </c:pt>
                <c:pt idx="2279">
                  <c:v>32.79</c:v>
                </c:pt>
                <c:pt idx="2280">
                  <c:v>32.799999999999997</c:v>
                </c:pt>
                <c:pt idx="2281">
                  <c:v>32.81</c:v>
                </c:pt>
                <c:pt idx="2282">
                  <c:v>32.82</c:v>
                </c:pt>
                <c:pt idx="2283">
                  <c:v>32.83</c:v>
                </c:pt>
                <c:pt idx="2284">
                  <c:v>32.840000000000003</c:v>
                </c:pt>
                <c:pt idx="2285">
                  <c:v>32.85</c:v>
                </c:pt>
                <c:pt idx="2286">
                  <c:v>32.86</c:v>
                </c:pt>
                <c:pt idx="2287">
                  <c:v>32.869999999999997</c:v>
                </c:pt>
                <c:pt idx="2288">
                  <c:v>32.880000000000003</c:v>
                </c:pt>
                <c:pt idx="2289">
                  <c:v>32.89</c:v>
                </c:pt>
                <c:pt idx="2290">
                  <c:v>32.9</c:v>
                </c:pt>
                <c:pt idx="2291">
                  <c:v>32.909999999999997</c:v>
                </c:pt>
                <c:pt idx="2292">
                  <c:v>32.92</c:v>
                </c:pt>
                <c:pt idx="2293">
                  <c:v>32.93</c:v>
                </c:pt>
                <c:pt idx="2294">
                  <c:v>32.94</c:v>
                </c:pt>
                <c:pt idx="2295">
                  <c:v>32.950000000000003</c:v>
                </c:pt>
                <c:pt idx="2296">
                  <c:v>32.96</c:v>
                </c:pt>
                <c:pt idx="2297">
                  <c:v>32.97</c:v>
                </c:pt>
                <c:pt idx="2298">
                  <c:v>32.979999999999997</c:v>
                </c:pt>
                <c:pt idx="2299">
                  <c:v>32.99</c:v>
                </c:pt>
                <c:pt idx="2300">
                  <c:v>33</c:v>
                </c:pt>
                <c:pt idx="2301">
                  <c:v>33.01</c:v>
                </c:pt>
                <c:pt idx="2302">
                  <c:v>33.020000000000003</c:v>
                </c:pt>
                <c:pt idx="2303">
                  <c:v>33.03</c:v>
                </c:pt>
                <c:pt idx="2304">
                  <c:v>33.04</c:v>
                </c:pt>
                <c:pt idx="2305">
                  <c:v>33.049999999999997</c:v>
                </c:pt>
                <c:pt idx="2306">
                  <c:v>33.06</c:v>
                </c:pt>
                <c:pt idx="2307">
                  <c:v>33.07</c:v>
                </c:pt>
                <c:pt idx="2308">
                  <c:v>33.08</c:v>
                </c:pt>
                <c:pt idx="2309">
                  <c:v>33.090000000000003</c:v>
                </c:pt>
                <c:pt idx="2310">
                  <c:v>33.1</c:v>
                </c:pt>
                <c:pt idx="2311">
                  <c:v>33.11</c:v>
                </c:pt>
                <c:pt idx="2312">
                  <c:v>33.119999999999997</c:v>
                </c:pt>
                <c:pt idx="2313">
                  <c:v>33.130000000000003</c:v>
                </c:pt>
                <c:pt idx="2314">
                  <c:v>33.14</c:v>
                </c:pt>
                <c:pt idx="2315">
                  <c:v>33.15</c:v>
                </c:pt>
                <c:pt idx="2316">
                  <c:v>33.159999999999997</c:v>
                </c:pt>
                <c:pt idx="2317">
                  <c:v>33.17</c:v>
                </c:pt>
                <c:pt idx="2318">
                  <c:v>33.18</c:v>
                </c:pt>
                <c:pt idx="2319">
                  <c:v>33.19</c:v>
                </c:pt>
                <c:pt idx="2320">
                  <c:v>33.200000000000003</c:v>
                </c:pt>
                <c:pt idx="2321">
                  <c:v>33.21</c:v>
                </c:pt>
                <c:pt idx="2322">
                  <c:v>33.22</c:v>
                </c:pt>
                <c:pt idx="2323">
                  <c:v>33.229999999999997</c:v>
                </c:pt>
                <c:pt idx="2324">
                  <c:v>33.24</c:v>
                </c:pt>
                <c:pt idx="2325">
                  <c:v>33.25</c:v>
                </c:pt>
                <c:pt idx="2326">
                  <c:v>33.26</c:v>
                </c:pt>
                <c:pt idx="2327">
                  <c:v>33.270000000000003</c:v>
                </c:pt>
                <c:pt idx="2328">
                  <c:v>33.28</c:v>
                </c:pt>
                <c:pt idx="2329">
                  <c:v>33.29</c:v>
                </c:pt>
                <c:pt idx="2330">
                  <c:v>33.299999999999997</c:v>
                </c:pt>
                <c:pt idx="2331">
                  <c:v>33.31</c:v>
                </c:pt>
                <c:pt idx="2332">
                  <c:v>33.32</c:v>
                </c:pt>
                <c:pt idx="2333">
                  <c:v>33.33</c:v>
                </c:pt>
                <c:pt idx="2334">
                  <c:v>33.340000000000003</c:v>
                </c:pt>
                <c:pt idx="2335">
                  <c:v>33.35</c:v>
                </c:pt>
                <c:pt idx="2336">
                  <c:v>33.36</c:v>
                </c:pt>
                <c:pt idx="2337">
                  <c:v>33.369999999999997</c:v>
                </c:pt>
                <c:pt idx="2338">
                  <c:v>33.380000000000003</c:v>
                </c:pt>
                <c:pt idx="2339">
                  <c:v>33.39</c:v>
                </c:pt>
                <c:pt idx="2340">
                  <c:v>33.4</c:v>
                </c:pt>
                <c:pt idx="2341">
                  <c:v>33.409999999999997</c:v>
                </c:pt>
                <c:pt idx="2342">
                  <c:v>33.42</c:v>
                </c:pt>
                <c:pt idx="2343">
                  <c:v>33.43</c:v>
                </c:pt>
                <c:pt idx="2344">
                  <c:v>33.44</c:v>
                </c:pt>
                <c:pt idx="2345">
                  <c:v>33.450000000000003</c:v>
                </c:pt>
                <c:pt idx="2346">
                  <c:v>33.46</c:v>
                </c:pt>
                <c:pt idx="2347">
                  <c:v>33.47</c:v>
                </c:pt>
                <c:pt idx="2348">
                  <c:v>33.479999999999997</c:v>
                </c:pt>
                <c:pt idx="2349">
                  <c:v>33.49</c:v>
                </c:pt>
                <c:pt idx="2350">
                  <c:v>33.5</c:v>
                </c:pt>
                <c:pt idx="2351">
                  <c:v>33.51</c:v>
                </c:pt>
                <c:pt idx="2352">
                  <c:v>33.520000000000003</c:v>
                </c:pt>
                <c:pt idx="2353">
                  <c:v>33.53</c:v>
                </c:pt>
                <c:pt idx="2354">
                  <c:v>33.54</c:v>
                </c:pt>
                <c:pt idx="2355">
                  <c:v>33.549999999999997</c:v>
                </c:pt>
                <c:pt idx="2356">
                  <c:v>33.56</c:v>
                </c:pt>
                <c:pt idx="2357">
                  <c:v>33.57</c:v>
                </c:pt>
                <c:pt idx="2358">
                  <c:v>33.58</c:v>
                </c:pt>
                <c:pt idx="2359">
                  <c:v>33.590000000000003</c:v>
                </c:pt>
                <c:pt idx="2360">
                  <c:v>33.6</c:v>
                </c:pt>
                <c:pt idx="2361">
                  <c:v>33.61</c:v>
                </c:pt>
                <c:pt idx="2362">
                  <c:v>33.619999999999997</c:v>
                </c:pt>
                <c:pt idx="2363">
                  <c:v>33.630000000000003</c:v>
                </c:pt>
                <c:pt idx="2364">
                  <c:v>33.64</c:v>
                </c:pt>
                <c:pt idx="2365">
                  <c:v>33.65</c:v>
                </c:pt>
                <c:pt idx="2366">
                  <c:v>33.659999999999997</c:v>
                </c:pt>
                <c:pt idx="2367">
                  <c:v>33.67</c:v>
                </c:pt>
                <c:pt idx="2368">
                  <c:v>33.68</c:v>
                </c:pt>
                <c:pt idx="2369">
                  <c:v>33.69</c:v>
                </c:pt>
                <c:pt idx="2370">
                  <c:v>33.700000000000003</c:v>
                </c:pt>
                <c:pt idx="2371">
                  <c:v>33.71</c:v>
                </c:pt>
                <c:pt idx="2372">
                  <c:v>33.72</c:v>
                </c:pt>
                <c:pt idx="2373">
                  <c:v>33.729999999999997</c:v>
                </c:pt>
                <c:pt idx="2374">
                  <c:v>33.74</c:v>
                </c:pt>
                <c:pt idx="2375">
                  <c:v>33.75</c:v>
                </c:pt>
                <c:pt idx="2376">
                  <c:v>33.76</c:v>
                </c:pt>
                <c:pt idx="2377">
                  <c:v>33.770000000000003</c:v>
                </c:pt>
                <c:pt idx="2378">
                  <c:v>33.78</c:v>
                </c:pt>
                <c:pt idx="2379">
                  <c:v>33.79</c:v>
                </c:pt>
                <c:pt idx="2380">
                  <c:v>33.799999999999997</c:v>
                </c:pt>
                <c:pt idx="2381">
                  <c:v>33.81</c:v>
                </c:pt>
                <c:pt idx="2382">
                  <c:v>33.82</c:v>
                </c:pt>
                <c:pt idx="2383">
                  <c:v>33.83</c:v>
                </c:pt>
                <c:pt idx="2384">
                  <c:v>33.840000000000003</c:v>
                </c:pt>
                <c:pt idx="2385">
                  <c:v>33.85</c:v>
                </c:pt>
                <c:pt idx="2386">
                  <c:v>33.86</c:v>
                </c:pt>
                <c:pt idx="2387">
                  <c:v>33.869999999999997</c:v>
                </c:pt>
                <c:pt idx="2388">
                  <c:v>33.880000000000003</c:v>
                </c:pt>
                <c:pt idx="2389">
                  <c:v>33.89</c:v>
                </c:pt>
                <c:pt idx="2390">
                  <c:v>33.9</c:v>
                </c:pt>
                <c:pt idx="2391">
                  <c:v>33.909999999999997</c:v>
                </c:pt>
                <c:pt idx="2392">
                  <c:v>33.92</c:v>
                </c:pt>
                <c:pt idx="2393">
                  <c:v>33.93</c:v>
                </c:pt>
                <c:pt idx="2394">
                  <c:v>33.94</c:v>
                </c:pt>
                <c:pt idx="2395">
                  <c:v>33.950000000000003</c:v>
                </c:pt>
                <c:pt idx="2396">
                  <c:v>33.96</c:v>
                </c:pt>
                <c:pt idx="2397">
                  <c:v>33.97</c:v>
                </c:pt>
                <c:pt idx="2398">
                  <c:v>33.979999999999997</c:v>
                </c:pt>
                <c:pt idx="2399">
                  <c:v>33.99</c:v>
                </c:pt>
                <c:pt idx="2400">
                  <c:v>34</c:v>
                </c:pt>
                <c:pt idx="2401">
                  <c:v>34.01</c:v>
                </c:pt>
                <c:pt idx="2402">
                  <c:v>34.020000000000003</c:v>
                </c:pt>
                <c:pt idx="2403">
                  <c:v>34.03</c:v>
                </c:pt>
                <c:pt idx="2404">
                  <c:v>34.04</c:v>
                </c:pt>
                <c:pt idx="2405">
                  <c:v>34.049999999999997</c:v>
                </c:pt>
                <c:pt idx="2406">
                  <c:v>34.06</c:v>
                </c:pt>
                <c:pt idx="2407">
                  <c:v>34.07</c:v>
                </c:pt>
                <c:pt idx="2408">
                  <c:v>34.08</c:v>
                </c:pt>
                <c:pt idx="2409">
                  <c:v>34.090000000000003</c:v>
                </c:pt>
                <c:pt idx="2410">
                  <c:v>34.1</c:v>
                </c:pt>
                <c:pt idx="2411">
                  <c:v>34.11</c:v>
                </c:pt>
                <c:pt idx="2412">
                  <c:v>34.119999999999997</c:v>
                </c:pt>
                <c:pt idx="2413">
                  <c:v>34.130000000000003</c:v>
                </c:pt>
                <c:pt idx="2414">
                  <c:v>34.14</c:v>
                </c:pt>
                <c:pt idx="2415">
                  <c:v>34.15</c:v>
                </c:pt>
                <c:pt idx="2416">
                  <c:v>34.159999999999997</c:v>
                </c:pt>
                <c:pt idx="2417">
                  <c:v>34.17</c:v>
                </c:pt>
                <c:pt idx="2418">
                  <c:v>34.18</c:v>
                </c:pt>
                <c:pt idx="2419">
                  <c:v>34.19</c:v>
                </c:pt>
                <c:pt idx="2420">
                  <c:v>34.200000000000003</c:v>
                </c:pt>
                <c:pt idx="2421">
                  <c:v>34.21</c:v>
                </c:pt>
                <c:pt idx="2422">
                  <c:v>34.22</c:v>
                </c:pt>
                <c:pt idx="2423">
                  <c:v>34.229999999999997</c:v>
                </c:pt>
                <c:pt idx="2424">
                  <c:v>34.24</c:v>
                </c:pt>
                <c:pt idx="2425">
                  <c:v>34.25</c:v>
                </c:pt>
                <c:pt idx="2426">
                  <c:v>34.26</c:v>
                </c:pt>
                <c:pt idx="2427">
                  <c:v>34.270000000000003</c:v>
                </c:pt>
                <c:pt idx="2428">
                  <c:v>34.28</c:v>
                </c:pt>
                <c:pt idx="2429">
                  <c:v>34.29</c:v>
                </c:pt>
                <c:pt idx="2430">
                  <c:v>34.299999999999997</c:v>
                </c:pt>
                <c:pt idx="2431">
                  <c:v>34.31</c:v>
                </c:pt>
                <c:pt idx="2432">
                  <c:v>34.32</c:v>
                </c:pt>
                <c:pt idx="2433">
                  <c:v>34.33</c:v>
                </c:pt>
                <c:pt idx="2434">
                  <c:v>34.340000000000003</c:v>
                </c:pt>
                <c:pt idx="2435">
                  <c:v>34.35</c:v>
                </c:pt>
                <c:pt idx="2436">
                  <c:v>34.36</c:v>
                </c:pt>
                <c:pt idx="2437">
                  <c:v>34.369999999999997</c:v>
                </c:pt>
                <c:pt idx="2438">
                  <c:v>34.380000000000003</c:v>
                </c:pt>
                <c:pt idx="2439">
                  <c:v>34.39</c:v>
                </c:pt>
                <c:pt idx="2440">
                  <c:v>34.4</c:v>
                </c:pt>
                <c:pt idx="2441">
                  <c:v>34.409999999999997</c:v>
                </c:pt>
                <c:pt idx="2442">
                  <c:v>34.42</c:v>
                </c:pt>
                <c:pt idx="2443">
                  <c:v>34.43</c:v>
                </c:pt>
                <c:pt idx="2444">
                  <c:v>34.44</c:v>
                </c:pt>
                <c:pt idx="2445">
                  <c:v>34.450000000000003</c:v>
                </c:pt>
                <c:pt idx="2446">
                  <c:v>34.46</c:v>
                </c:pt>
                <c:pt idx="2447">
                  <c:v>34.47</c:v>
                </c:pt>
                <c:pt idx="2448">
                  <c:v>34.479999999999997</c:v>
                </c:pt>
                <c:pt idx="2449">
                  <c:v>34.49</c:v>
                </c:pt>
                <c:pt idx="2450">
                  <c:v>34.5</c:v>
                </c:pt>
                <c:pt idx="2451">
                  <c:v>34.51</c:v>
                </c:pt>
                <c:pt idx="2452">
                  <c:v>34.520000000000003</c:v>
                </c:pt>
                <c:pt idx="2453">
                  <c:v>34.53</c:v>
                </c:pt>
                <c:pt idx="2454">
                  <c:v>34.54</c:v>
                </c:pt>
                <c:pt idx="2455">
                  <c:v>34.549999999999997</c:v>
                </c:pt>
                <c:pt idx="2456">
                  <c:v>34.56</c:v>
                </c:pt>
                <c:pt idx="2457">
                  <c:v>34.57</c:v>
                </c:pt>
                <c:pt idx="2458">
                  <c:v>34.58</c:v>
                </c:pt>
                <c:pt idx="2459">
                  <c:v>34.590000000000003</c:v>
                </c:pt>
                <c:pt idx="2460">
                  <c:v>34.6</c:v>
                </c:pt>
                <c:pt idx="2461">
                  <c:v>34.61</c:v>
                </c:pt>
                <c:pt idx="2462">
                  <c:v>34.619999999999997</c:v>
                </c:pt>
                <c:pt idx="2463">
                  <c:v>34.630000000000003</c:v>
                </c:pt>
                <c:pt idx="2464">
                  <c:v>34.64</c:v>
                </c:pt>
                <c:pt idx="2465">
                  <c:v>34.65</c:v>
                </c:pt>
                <c:pt idx="2466">
                  <c:v>34.659999999999997</c:v>
                </c:pt>
                <c:pt idx="2467">
                  <c:v>34.67</c:v>
                </c:pt>
                <c:pt idx="2468">
                  <c:v>34.68</c:v>
                </c:pt>
                <c:pt idx="2469">
                  <c:v>34.69</c:v>
                </c:pt>
                <c:pt idx="2470">
                  <c:v>34.700000000000003</c:v>
                </c:pt>
                <c:pt idx="2471">
                  <c:v>34.71</c:v>
                </c:pt>
                <c:pt idx="2472">
                  <c:v>34.72</c:v>
                </c:pt>
                <c:pt idx="2473">
                  <c:v>34.729999999999997</c:v>
                </c:pt>
                <c:pt idx="2474">
                  <c:v>34.74</c:v>
                </c:pt>
                <c:pt idx="2475">
                  <c:v>34.75</c:v>
                </c:pt>
                <c:pt idx="2476">
                  <c:v>34.76</c:v>
                </c:pt>
                <c:pt idx="2477">
                  <c:v>34.770000000000003</c:v>
                </c:pt>
                <c:pt idx="2478">
                  <c:v>34.78</c:v>
                </c:pt>
                <c:pt idx="2479">
                  <c:v>34.79</c:v>
                </c:pt>
                <c:pt idx="2480">
                  <c:v>34.799999999999997</c:v>
                </c:pt>
                <c:pt idx="2481">
                  <c:v>34.81</c:v>
                </c:pt>
                <c:pt idx="2482">
                  <c:v>34.82</c:v>
                </c:pt>
                <c:pt idx="2483">
                  <c:v>34.83</c:v>
                </c:pt>
                <c:pt idx="2484">
                  <c:v>34.840000000000003</c:v>
                </c:pt>
                <c:pt idx="2485">
                  <c:v>34.85</c:v>
                </c:pt>
                <c:pt idx="2486">
                  <c:v>34.86</c:v>
                </c:pt>
                <c:pt idx="2487">
                  <c:v>34.869999999999997</c:v>
                </c:pt>
                <c:pt idx="2488">
                  <c:v>34.880000000000003</c:v>
                </c:pt>
                <c:pt idx="2489">
                  <c:v>34.89</c:v>
                </c:pt>
                <c:pt idx="2490">
                  <c:v>34.9</c:v>
                </c:pt>
                <c:pt idx="2491">
                  <c:v>34.909999999999997</c:v>
                </c:pt>
                <c:pt idx="2492">
                  <c:v>34.92</c:v>
                </c:pt>
                <c:pt idx="2493">
                  <c:v>34.93</c:v>
                </c:pt>
                <c:pt idx="2494">
                  <c:v>34.94</c:v>
                </c:pt>
                <c:pt idx="2495">
                  <c:v>34.950000000000003</c:v>
                </c:pt>
                <c:pt idx="2496">
                  <c:v>34.96</c:v>
                </c:pt>
                <c:pt idx="2497">
                  <c:v>34.97</c:v>
                </c:pt>
                <c:pt idx="2498">
                  <c:v>34.979999999999997</c:v>
                </c:pt>
                <c:pt idx="2499">
                  <c:v>34.99</c:v>
                </c:pt>
                <c:pt idx="2500">
                  <c:v>35</c:v>
                </c:pt>
                <c:pt idx="2501">
                  <c:v>35.01</c:v>
                </c:pt>
                <c:pt idx="2502">
                  <c:v>35.020000000000003</c:v>
                </c:pt>
                <c:pt idx="2503">
                  <c:v>35.03</c:v>
                </c:pt>
                <c:pt idx="2504">
                  <c:v>35.04</c:v>
                </c:pt>
                <c:pt idx="2505">
                  <c:v>35.049999999999997</c:v>
                </c:pt>
                <c:pt idx="2506">
                  <c:v>35.06</c:v>
                </c:pt>
                <c:pt idx="2507">
                  <c:v>35.07</c:v>
                </c:pt>
                <c:pt idx="2508">
                  <c:v>35.08</c:v>
                </c:pt>
                <c:pt idx="2509">
                  <c:v>35.090000000000003</c:v>
                </c:pt>
                <c:pt idx="2510">
                  <c:v>35.1</c:v>
                </c:pt>
                <c:pt idx="2511">
                  <c:v>35.11</c:v>
                </c:pt>
                <c:pt idx="2512">
                  <c:v>35.119999999999997</c:v>
                </c:pt>
                <c:pt idx="2513">
                  <c:v>35.130000000000003</c:v>
                </c:pt>
                <c:pt idx="2514">
                  <c:v>35.14</c:v>
                </c:pt>
                <c:pt idx="2515">
                  <c:v>35.15</c:v>
                </c:pt>
                <c:pt idx="2516">
                  <c:v>35.159999999999997</c:v>
                </c:pt>
                <c:pt idx="2517">
                  <c:v>35.17</c:v>
                </c:pt>
                <c:pt idx="2518">
                  <c:v>35.18</c:v>
                </c:pt>
                <c:pt idx="2519">
                  <c:v>35.19</c:v>
                </c:pt>
                <c:pt idx="2520">
                  <c:v>35.200000000000003</c:v>
                </c:pt>
                <c:pt idx="2521">
                  <c:v>35.21</c:v>
                </c:pt>
                <c:pt idx="2522">
                  <c:v>35.22</c:v>
                </c:pt>
                <c:pt idx="2523">
                  <c:v>35.229999999999997</c:v>
                </c:pt>
                <c:pt idx="2524">
                  <c:v>35.24</c:v>
                </c:pt>
                <c:pt idx="2525">
                  <c:v>35.25</c:v>
                </c:pt>
                <c:pt idx="2526">
                  <c:v>35.26</c:v>
                </c:pt>
                <c:pt idx="2527">
                  <c:v>35.270000000000003</c:v>
                </c:pt>
                <c:pt idx="2528">
                  <c:v>35.28</c:v>
                </c:pt>
                <c:pt idx="2529">
                  <c:v>35.29</c:v>
                </c:pt>
                <c:pt idx="2530">
                  <c:v>35.299999999999997</c:v>
                </c:pt>
                <c:pt idx="2531">
                  <c:v>35.31</c:v>
                </c:pt>
                <c:pt idx="2532">
                  <c:v>35.32</c:v>
                </c:pt>
                <c:pt idx="2533">
                  <c:v>35.33</c:v>
                </c:pt>
                <c:pt idx="2534">
                  <c:v>35.340000000000003</c:v>
                </c:pt>
                <c:pt idx="2535">
                  <c:v>35.35</c:v>
                </c:pt>
                <c:pt idx="2536">
                  <c:v>35.36</c:v>
                </c:pt>
                <c:pt idx="2537">
                  <c:v>35.369999999999997</c:v>
                </c:pt>
                <c:pt idx="2538">
                  <c:v>35.380000000000003</c:v>
                </c:pt>
                <c:pt idx="2539">
                  <c:v>35.39</c:v>
                </c:pt>
                <c:pt idx="2540">
                  <c:v>35.4</c:v>
                </c:pt>
                <c:pt idx="2541">
                  <c:v>35.409999999999997</c:v>
                </c:pt>
                <c:pt idx="2542">
                  <c:v>35.42</c:v>
                </c:pt>
                <c:pt idx="2543">
                  <c:v>35.43</c:v>
                </c:pt>
                <c:pt idx="2544">
                  <c:v>35.44</c:v>
                </c:pt>
                <c:pt idx="2545">
                  <c:v>35.450000000000003</c:v>
                </c:pt>
                <c:pt idx="2546">
                  <c:v>35.46</c:v>
                </c:pt>
                <c:pt idx="2547">
                  <c:v>35.47</c:v>
                </c:pt>
                <c:pt idx="2548">
                  <c:v>35.479999999999997</c:v>
                </c:pt>
                <c:pt idx="2549">
                  <c:v>35.49</c:v>
                </c:pt>
                <c:pt idx="2550">
                  <c:v>35.5</c:v>
                </c:pt>
                <c:pt idx="2551">
                  <c:v>35.51</c:v>
                </c:pt>
                <c:pt idx="2552">
                  <c:v>35.520000000000003</c:v>
                </c:pt>
                <c:pt idx="2553">
                  <c:v>35.53</c:v>
                </c:pt>
                <c:pt idx="2554">
                  <c:v>35.54</c:v>
                </c:pt>
                <c:pt idx="2555">
                  <c:v>35.549999999999997</c:v>
                </c:pt>
                <c:pt idx="2556">
                  <c:v>35.56</c:v>
                </c:pt>
                <c:pt idx="2557">
                  <c:v>35.57</c:v>
                </c:pt>
                <c:pt idx="2558">
                  <c:v>35.58</c:v>
                </c:pt>
                <c:pt idx="2559">
                  <c:v>35.590000000000003</c:v>
                </c:pt>
                <c:pt idx="2560">
                  <c:v>35.6</c:v>
                </c:pt>
                <c:pt idx="2561">
                  <c:v>35.61</c:v>
                </c:pt>
                <c:pt idx="2562">
                  <c:v>35.619999999999997</c:v>
                </c:pt>
                <c:pt idx="2563">
                  <c:v>35.630000000000003</c:v>
                </c:pt>
                <c:pt idx="2564">
                  <c:v>35.64</c:v>
                </c:pt>
                <c:pt idx="2565">
                  <c:v>35.65</c:v>
                </c:pt>
                <c:pt idx="2566">
                  <c:v>35.659999999999997</c:v>
                </c:pt>
                <c:pt idx="2567">
                  <c:v>35.67</c:v>
                </c:pt>
                <c:pt idx="2568">
                  <c:v>35.68</c:v>
                </c:pt>
                <c:pt idx="2569">
                  <c:v>35.69</c:v>
                </c:pt>
                <c:pt idx="2570">
                  <c:v>35.700000000000003</c:v>
                </c:pt>
                <c:pt idx="2571">
                  <c:v>35.71</c:v>
                </c:pt>
                <c:pt idx="2572">
                  <c:v>35.72</c:v>
                </c:pt>
                <c:pt idx="2573">
                  <c:v>35.729999999999997</c:v>
                </c:pt>
                <c:pt idx="2574">
                  <c:v>35.74</c:v>
                </c:pt>
                <c:pt idx="2575">
                  <c:v>35.75</c:v>
                </c:pt>
                <c:pt idx="2576">
                  <c:v>35.76</c:v>
                </c:pt>
                <c:pt idx="2577">
                  <c:v>35.770000000000003</c:v>
                </c:pt>
                <c:pt idx="2578">
                  <c:v>35.78</c:v>
                </c:pt>
                <c:pt idx="2579">
                  <c:v>35.79</c:v>
                </c:pt>
                <c:pt idx="2580">
                  <c:v>35.799999999999997</c:v>
                </c:pt>
                <c:pt idx="2581">
                  <c:v>35.81</c:v>
                </c:pt>
                <c:pt idx="2582">
                  <c:v>35.82</c:v>
                </c:pt>
                <c:pt idx="2583">
                  <c:v>35.83</c:v>
                </c:pt>
                <c:pt idx="2584">
                  <c:v>35.840000000000003</c:v>
                </c:pt>
                <c:pt idx="2585">
                  <c:v>35.85</c:v>
                </c:pt>
                <c:pt idx="2586">
                  <c:v>35.86</c:v>
                </c:pt>
                <c:pt idx="2587">
                  <c:v>35.869999999999997</c:v>
                </c:pt>
                <c:pt idx="2588">
                  <c:v>35.880000000000003</c:v>
                </c:pt>
                <c:pt idx="2589">
                  <c:v>35.89</c:v>
                </c:pt>
                <c:pt idx="2590">
                  <c:v>35.9</c:v>
                </c:pt>
                <c:pt idx="2591">
                  <c:v>35.909999999999997</c:v>
                </c:pt>
                <c:pt idx="2592">
                  <c:v>35.92</c:v>
                </c:pt>
                <c:pt idx="2593">
                  <c:v>35.93</c:v>
                </c:pt>
                <c:pt idx="2594">
                  <c:v>35.94</c:v>
                </c:pt>
                <c:pt idx="2595">
                  <c:v>35.950000000000003</c:v>
                </c:pt>
                <c:pt idx="2596">
                  <c:v>35.96</c:v>
                </c:pt>
                <c:pt idx="2597">
                  <c:v>35.97</c:v>
                </c:pt>
                <c:pt idx="2598">
                  <c:v>35.979999999999997</c:v>
                </c:pt>
                <c:pt idx="2599">
                  <c:v>35.99</c:v>
                </c:pt>
                <c:pt idx="2600">
                  <c:v>36</c:v>
                </c:pt>
                <c:pt idx="2601">
                  <c:v>36.01</c:v>
                </c:pt>
                <c:pt idx="2602">
                  <c:v>36.020000000000003</c:v>
                </c:pt>
                <c:pt idx="2603">
                  <c:v>36.03</c:v>
                </c:pt>
                <c:pt idx="2604">
                  <c:v>36.04</c:v>
                </c:pt>
                <c:pt idx="2605">
                  <c:v>36.049999999999997</c:v>
                </c:pt>
                <c:pt idx="2606">
                  <c:v>36.06</c:v>
                </c:pt>
                <c:pt idx="2607">
                  <c:v>36.07</c:v>
                </c:pt>
                <c:pt idx="2608">
                  <c:v>36.08</c:v>
                </c:pt>
                <c:pt idx="2609">
                  <c:v>36.090000000000003</c:v>
                </c:pt>
                <c:pt idx="2610">
                  <c:v>36.1</c:v>
                </c:pt>
                <c:pt idx="2611">
                  <c:v>36.11</c:v>
                </c:pt>
                <c:pt idx="2612">
                  <c:v>36.119999999999997</c:v>
                </c:pt>
                <c:pt idx="2613">
                  <c:v>36.130000000000003</c:v>
                </c:pt>
                <c:pt idx="2614">
                  <c:v>36.14</c:v>
                </c:pt>
                <c:pt idx="2615">
                  <c:v>36.15</c:v>
                </c:pt>
                <c:pt idx="2616">
                  <c:v>36.159999999999997</c:v>
                </c:pt>
                <c:pt idx="2617">
                  <c:v>36.17</c:v>
                </c:pt>
                <c:pt idx="2618">
                  <c:v>36.18</c:v>
                </c:pt>
                <c:pt idx="2619">
                  <c:v>36.19</c:v>
                </c:pt>
                <c:pt idx="2620">
                  <c:v>36.200000000000003</c:v>
                </c:pt>
                <c:pt idx="2621">
                  <c:v>36.21</c:v>
                </c:pt>
                <c:pt idx="2622">
                  <c:v>36.22</c:v>
                </c:pt>
                <c:pt idx="2623">
                  <c:v>36.229999999999997</c:v>
                </c:pt>
                <c:pt idx="2624">
                  <c:v>36.24</c:v>
                </c:pt>
                <c:pt idx="2625">
                  <c:v>36.25</c:v>
                </c:pt>
                <c:pt idx="2626">
                  <c:v>36.26</c:v>
                </c:pt>
                <c:pt idx="2627">
                  <c:v>36.270000000000003</c:v>
                </c:pt>
                <c:pt idx="2628">
                  <c:v>36.28</c:v>
                </c:pt>
                <c:pt idx="2629">
                  <c:v>36.29</c:v>
                </c:pt>
                <c:pt idx="2630">
                  <c:v>36.299999999999997</c:v>
                </c:pt>
                <c:pt idx="2631">
                  <c:v>36.31</c:v>
                </c:pt>
                <c:pt idx="2632">
                  <c:v>36.32</c:v>
                </c:pt>
                <c:pt idx="2633">
                  <c:v>36.33</c:v>
                </c:pt>
                <c:pt idx="2634">
                  <c:v>36.340000000000003</c:v>
                </c:pt>
                <c:pt idx="2635">
                  <c:v>36.35</c:v>
                </c:pt>
                <c:pt idx="2636">
                  <c:v>36.36</c:v>
                </c:pt>
                <c:pt idx="2637">
                  <c:v>36.369999999999997</c:v>
                </c:pt>
                <c:pt idx="2638">
                  <c:v>36.380000000000003</c:v>
                </c:pt>
                <c:pt idx="2639">
                  <c:v>36.39</c:v>
                </c:pt>
                <c:pt idx="2640">
                  <c:v>36.4</c:v>
                </c:pt>
                <c:pt idx="2641">
                  <c:v>36.409999999999997</c:v>
                </c:pt>
                <c:pt idx="2642">
                  <c:v>36.42</c:v>
                </c:pt>
                <c:pt idx="2643">
                  <c:v>36.43</c:v>
                </c:pt>
                <c:pt idx="2644">
                  <c:v>36.44</c:v>
                </c:pt>
                <c:pt idx="2645">
                  <c:v>36.450000000000003</c:v>
                </c:pt>
                <c:pt idx="2646">
                  <c:v>36.46</c:v>
                </c:pt>
                <c:pt idx="2647">
                  <c:v>36.47</c:v>
                </c:pt>
                <c:pt idx="2648">
                  <c:v>36.479999999999997</c:v>
                </c:pt>
                <c:pt idx="2649">
                  <c:v>36.49</c:v>
                </c:pt>
                <c:pt idx="2650">
                  <c:v>36.5</c:v>
                </c:pt>
                <c:pt idx="2651">
                  <c:v>36.51</c:v>
                </c:pt>
                <c:pt idx="2652">
                  <c:v>36.520000000000003</c:v>
                </c:pt>
                <c:pt idx="2653">
                  <c:v>36.53</c:v>
                </c:pt>
                <c:pt idx="2654">
                  <c:v>36.54</c:v>
                </c:pt>
                <c:pt idx="2655">
                  <c:v>36.549999999999997</c:v>
                </c:pt>
                <c:pt idx="2656">
                  <c:v>36.56</c:v>
                </c:pt>
                <c:pt idx="2657">
                  <c:v>36.57</c:v>
                </c:pt>
                <c:pt idx="2658">
                  <c:v>36.58</c:v>
                </c:pt>
                <c:pt idx="2659">
                  <c:v>36.590000000000003</c:v>
                </c:pt>
                <c:pt idx="2660">
                  <c:v>36.6</c:v>
                </c:pt>
                <c:pt idx="2661">
                  <c:v>36.61</c:v>
                </c:pt>
                <c:pt idx="2662">
                  <c:v>36.619999999999997</c:v>
                </c:pt>
                <c:pt idx="2663">
                  <c:v>36.630000000000003</c:v>
                </c:pt>
                <c:pt idx="2664">
                  <c:v>36.64</c:v>
                </c:pt>
                <c:pt idx="2665">
                  <c:v>36.65</c:v>
                </c:pt>
                <c:pt idx="2666">
                  <c:v>36.659999999999997</c:v>
                </c:pt>
                <c:pt idx="2667">
                  <c:v>36.67</c:v>
                </c:pt>
                <c:pt idx="2668">
                  <c:v>36.68</c:v>
                </c:pt>
                <c:pt idx="2669">
                  <c:v>36.69</c:v>
                </c:pt>
                <c:pt idx="2670">
                  <c:v>36.700000000000003</c:v>
                </c:pt>
                <c:pt idx="2671">
                  <c:v>36.71</c:v>
                </c:pt>
                <c:pt idx="2672">
                  <c:v>36.72</c:v>
                </c:pt>
                <c:pt idx="2673">
                  <c:v>36.729999999999997</c:v>
                </c:pt>
                <c:pt idx="2674">
                  <c:v>36.74</c:v>
                </c:pt>
                <c:pt idx="2675">
                  <c:v>36.75</c:v>
                </c:pt>
                <c:pt idx="2676">
                  <c:v>36.76</c:v>
                </c:pt>
                <c:pt idx="2677">
                  <c:v>36.770000000000003</c:v>
                </c:pt>
                <c:pt idx="2678">
                  <c:v>36.78</c:v>
                </c:pt>
                <c:pt idx="2679">
                  <c:v>36.79</c:v>
                </c:pt>
                <c:pt idx="2680">
                  <c:v>36.799999999999997</c:v>
                </c:pt>
                <c:pt idx="2681">
                  <c:v>36.81</c:v>
                </c:pt>
                <c:pt idx="2682">
                  <c:v>36.82</c:v>
                </c:pt>
                <c:pt idx="2683">
                  <c:v>36.83</c:v>
                </c:pt>
                <c:pt idx="2684">
                  <c:v>36.840000000000003</c:v>
                </c:pt>
                <c:pt idx="2685">
                  <c:v>36.85</c:v>
                </c:pt>
                <c:pt idx="2686">
                  <c:v>36.86</c:v>
                </c:pt>
                <c:pt idx="2687">
                  <c:v>36.869999999999997</c:v>
                </c:pt>
                <c:pt idx="2688">
                  <c:v>36.880000000000003</c:v>
                </c:pt>
                <c:pt idx="2689">
                  <c:v>36.89</c:v>
                </c:pt>
                <c:pt idx="2690">
                  <c:v>36.9</c:v>
                </c:pt>
                <c:pt idx="2691">
                  <c:v>36.909999999999997</c:v>
                </c:pt>
                <c:pt idx="2692">
                  <c:v>36.92</c:v>
                </c:pt>
                <c:pt idx="2693">
                  <c:v>36.93</c:v>
                </c:pt>
                <c:pt idx="2694">
                  <c:v>36.94</c:v>
                </c:pt>
                <c:pt idx="2695">
                  <c:v>36.950000000000003</c:v>
                </c:pt>
                <c:pt idx="2696">
                  <c:v>36.96</c:v>
                </c:pt>
                <c:pt idx="2697">
                  <c:v>36.97</c:v>
                </c:pt>
                <c:pt idx="2698">
                  <c:v>36.979999999999997</c:v>
                </c:pt>
                <c:pt idx="2699">
                  <c:v>36.99</c:v>
                </c:pt>
                <c:pt idx="2700">
                  <c:v>37</c:v>
                </c:pt>
                <c:pt idx="2701">
                  <c:v>37.01</c:v>
                </c:pt>
                <c:pt idx="2702">
                  <c:v>37.020000000000003</c:v>
                </c:pt>
                <c:pt idx="2703">
                  <c:v>37.03</c:v>
                </c:pt>
                <c:pt idx="2704">
                  <c:v>37.04</c:v>
                </c:pt>
                <c:pt idx="2705">
                  <c:v>37.049999999999997</c:v>
                </c:pt>
                <c:pt idx="2706">
                  <c:v>37.06</c:v>
                </c:pt>
                <c:pt idx="2707">
                  <c:v>37.07</c:v>
                </c:pt>
                <c:pt idx="2708">
                  <c:v>37.08</c:v>
                </c:pt>
                <c:pt idx="2709">
                  <c:v>37.090000000000003</c:v>
                </c:pt>
                <c:pt idx="2710">
                  <c:v>37.1</c:v>
                </c:pt>
                <c:pt idx="2711">
                  <c:v>37.11</c:v>
                </c:pt>
                <c:pt idx="2712">
                  <c:v>37.119999999999997</c:v>
                </c:pt>
                <c:pt idx="2713">
                  <c:v>37.130000000000003</c:v>
                </c:pt>
                <c:pt idx="2714">
                  <c:v>37.14</c:v>
                </c:pt>
                <c:pt idx="2715">
                  <c:v>37.15</c:v>
                </c:pt>
                <c:pt idx="2716">
                  <c:v>37.159999999999997</c:v>
                </c:pt>
                <c:pt idx="2717">
                  <c:v>37.17</c:v>
                </c:pt>
                <c:pt idx="2718">
                  <c:v>37.18</c:v>
                </c:pt>
                <c:pt idx="2719">
                  <c:v>37.19</c:v>
                </c:pt>
                <c:pt idx="2720">
                  <c:v>37.200000000000003</c:v>
                </c:pt>
                <c:pt idx="2721">
                  <c:v>37.21</c:v>
                </c:pt>
                <c:pt idx="2722">
                  <c:v>37.22</c:v>
                </c:pt>
                <c:pt idx="2723">
                  <c:v>37.229999999999997</c:v>
                </c:pt>
                <c:pt idx="2724">
                  <c:v>37.24</c:v>
                </c:pt>
                <c:pt idx="2725">
                  <c:v>37.25</c:v>
                </c:pt>
                <c:pt idx="2726">
                  <c:v>37.26</c:v>
                </c:pt>
                <c:pt idx="2727">
                  <c:v>37.270000000000003</c:v>
                </c:pt>
                <c:pt idx="2728">
                  <c:v>37.28</c:v>
                </c:pt>
                <c:pt idx="2729">
                  <c:v>37.29</c:v>
                </c:pt>
                <c:pt idx="2730">
                  <c:v>37.299999999999997</c:v>
                </c:pt>
                <c:pt idx="2731">
                  <c:v>37.31</c:v>
                </c:pt>
                <c:pt idx="2732">
                  <c:v>37.32</c:v>
                </c:pt>
                <c:pt idx="2733">
                  <c:v>37.33</c:v>
                </c:pt>
                <c:pt idx="2734">
                  <c:v>37.340000000000003</c:v>
                </c:pt>
                <c:pt idx="2735">
                  <c:v>37.35</c:v>
                </c:pt>
                <c:pt idx="2736">
                  <c:v>37.36</c:v>
                </c:pt>
                <c:pt idx="2737">
                  <c:v>37.369999999999997</c:v>
                </c:pt>
                <c:pt idx="2738">
                  <c:v>37.380000000000003</c:v>
                </c:pt>
                <c:pt idx="2739">
                  <c:v>37.39</c:v>
                </c:pt>
                <c:pt idx="2740">
                  <c:v>37.4</c:v>
                </c:pt>
                <c:pt idx="2741">
                  <c:v>37.409999999999997</c:v>
                </c:pt>
                <c:pt idx="2742">
                  <c:v>37.42</c:v>
                </c:pt>
                <c:pt idx="2743">
                  <c:v>37.43</c:v>
                </c:pt>
                <c:pt idx="2744">
                  <c:v>37.44</c:v>
                </c:pt>
                <c:pt idx="2745">
                  <c:v>37.450000000000003</c:v>
                </c:pt>
                <c:pt idx="2746">
                  <c:v>37.46</c:v>
                </c:pt>
                <c:pt idx="2747">
                  <c:v>37.47</c:v>
                </c:pt>
                <c:pt idx="2748">
                  <c:v>37.479999999999997</c:v>
                </c:pt>
                <c:pt idx="2749">
                  <c:v>37.49</c:v>
                </c:pt>
                <c:pt idx="2750">
                  <c:v>37.5</c:v>
                </c:pt>
                <c:pt idx="2751">
                  <c:v>37.51</c:v>
                </c:pt>
                <c:pt idx="2752">
                  <c:v>37.520000000000003</c:v>
                </c:pt>
                <c:pt idx="2753">
                  <c:v>37.53</c:v>
                </c:pt>
                <c:pt idx="2754">
                  <c:v>37.54</c:v>
                </c:pt>
                <c:pt idx="2755">
                  <c:v>37.549999999999997</c:v>
                </c:pt>
                <c:pt idx="2756">
                  <c:v>37.56</c:v>
                </c:pt>
                <c:pt idx="2757">
                  <c:v>37.57</c:v>
                </c:pt>
                <c:pt idx="2758">
                  <c:v>37.58</c:v>
                </c:pt>
                <c:pt idx="2759">
                  <c:v>37.590000000000003</c:v>
                </c:pt>
                <c:pt idx="2760">
                  <c:v>37.6</c:v>
                </c:pt>
                <c:pt idx="2761">
                  <c:v>37.61</c:v>
                </c:pt>
                <c:pt idx="2762">
                  <c:v>37.619999999999997</c:v>
                </c:pt>
                <c:pt idx="2763">
                  <c:v>37.630000000000003</c:v>
                </c:pt>
                <c:pt idx="2764">
                  <c:v>37.64</c:v>
                </c:pt>
                <c:pt idx="2765">
                  <c:v>37.65</c:v>
                </c:pt>
                <c:pt idx="2766">
                  <c:v>37.659999999999997</c:v>
                </c:pt>
                <c:pt idx="2767">
                  <c:v>37.67</c:v>
                </c:pt>
                <c:pt idx="2768">
                  <c:v>37.68</c:v>
                </c:pt>
                <c:pt idx="2769">
                  <c:v>37.69</c:v>
                </c:pt>
                <c:pt idx="2770">
                  <c:v>37.700000000000003</c:v>
                </c:pt>
                <c:pt idx="2771">
                  <c:v>37.71</c:v>
                </c:pt>
                <c:pt idx="2772">
                  <c:v>37.72</c:v>
                </c:pt>
                <c:pt idx="2773">
                  <c:v>37.729999999999997</c:v>
                </c:pt>
                <c:pt idx="2774">
                  <c:v>37.74</c:v>
                </c:pt>
                <c:pt idx="2775">
                  <c:v>37.75</c:v>
                </c:pt>
                <c:pt idx="2776">
                  <c:v>37.76</c:v>
                </c:pt>
                <c:pt idx="2777">
                  <c:v>37.770000000000003</c:v>
                </c:pt>
                <c:pt idx="2778">
                  <c:v>37.78</c:v>
                </c:pt>
                <c:pt idx="2779">
                  <c:v>37.79</c:v>
                </c:pt>
                <c:pt idx="2780">
                  <c:v>37.799999999999997</c:v>
                </c:pt>
                <c:pt idx="2781">
                  <c:v>37.81</c:v>
                </c:pt>
                <c:pt idx="2782">
                  <c:v>37.82</c:v>
                </c:pt>
                <c:pt idx="2783">
                  <c:v>37.83</c:v>
                </c:pt>
                <c:pt idx="2784">
                  <c:v>37.840000000000003</c:v>
                </c:pt>
                <c:pt idx="2785">
                  <c:v>37.85</c:v>
                </c:pt>
                <c:pt idx="2786">
                  <c:v>37.86</c:v>
                </c:pt>
                <c:pt idx="2787">
                  <c:v>37.869999999999997</c:v>
                </c:pt>
                <c:pt idx="2788">
                  <c:v>37.880000000000003</c:v>
                </c:pt>
                <c:pt idx="2789">
                  <c:v>37.89</c:v>
                </c:pt>
                <c:pt idx="2790">
                  <c:v>37.9</c:v>
                </c:pt>
                <c:pt idx="2791">
                  <c:v>37.909999999999997</c:v>
                </c:pt>
                <c:pt idx="2792">
                  <c:v>37.92</c:v>
                </c:pt>
                <c:pt idx="2793">
                  <c:v>37.93</c:v>
                </c:pt>
                <c:pt idx="2794">
                  <c:v>37.94</c:v>
                </c:pt>
                <c:pt idx="2795">
                  <c:v>37.950000000000003</c:v>
                </c:pt>
                <c:pt idx="2796">
                  <c:v>37.96</c:v>
                </c:pt>
                <c:pt idx="2797">
                  <c:v>37.97</c:v>
                </c:pt>
                <c:pt idx="2798">
                  <c:v>37.979999999999997</c:v>
                </c:pt>
                <c:pt idx="2799">
                  <c:v>37.99</c:v>
                </c:pt>
                <c:pt idx="2800">
                  <c:v>38</c:v>
                </c:pt>
                <c:pt idx="2801">
                  <c:v>38.01</c:v>
                </c:pt>
                <c:pt idx="2802">
                  <c:v>38.020000000000003</c:v>
                </c:pt>
                <c:pt idx="2803">
                  <c:v>38.03</c:v>
                </c:pt>
                <c:pt idx="2804">
                  <c:v>38.04</c:v>
                </c:pt>
                <c:pt idx="2805">
                  <c:v>38.049999999999997</c:v>
                </c:pt>
                <c:pt idx="2806">
                  <c:v>38.06</c:v>
                </c:pt>
                <c:pt idx="2807">
                  <c:v>38.07</c:v>
                </c:pt>
                <c:pt idx="2808">
                  <c:v>38.08</c:v>
                </c:pt>
                <c:pt idx="2809">
                  <c:v>38.090000000000003</c:v>
                </c:pt>
                <c:pt idx="2810">
                  <c:v>38.1</c:v>
                </c:pt>
                <c:pt idx="2811">
                  <c:v>38.11</c:v>
                </c:pt>
                <c:pt idx="2812">
                  <c:v>38.119999999999997</c:v>
                </c:pt>
                <c:pt idx="2813">
                  <c:v>38.130000000000003</c:v>
                </c:pt>
                <c:pt idx="2814">
                  <c:v>38.14</c:v>
                </c:pt>
                <c:pt idx="2815">
                  <c:v>38.15</c:v>
                </c:pt>
                <c:pt idx="2816">
                  <c:v>38.159999999999997</c:v>
                </c:pt>
                <c:pt idx="2817">
                  <c:v>38.17</c:v>
                </c:pt>
                <c:pt idx="2818">
                  <c:v>38.18</c:v>
                </c:pt>
                <c:pt idx="2819">
                  <c:v>38.19</c:v>
                </c:pt>
                <c:pt idx="2820">
                  <c:v>38.200000000000003</c:v>
                </c:pt>
                <c:pt idx="2821">
                  <c:v>38.21</c:v>
                </c:pt>
                <c:pt idx="2822">
                  <c:v>38.22</c:v>
                </c:pt>
                <c:pt idx="2823">
                  <c:v>38.229999999999997</c:v>
                </c:pt>
                <c:pt idx="2824">
                  <c:v>38.24</c:v>
                </c:pt>
                <c:pt idx="2825">
                  <c:v>38.25</c:v>
                </c:pt>
                <c:pt idx="2826">
                  <c:v>38.26</c:v>
                </c:pt>
                <c:pt idx="2827">
                  <c:v>38.270000000000003</c:v>
                </c:pt>
                <c:pt idx="2828">
                  <c:v>38.28</c:v>
                </c:pt>
                <c:pt idx="2829">
                  <c:v>38.29</c:v>
                </c:pt>
                <c:pt idx="2830">
                  <c:v>38.299999999999997</c:v>
                </c:pt>
                <c:pt idx="2831">
                  <c:v>38.31</c:v>
                </c:pt>
                <c:pt idx="2832">
                  <c:v>38.32</c:v>
                </c:pt>
                <c:pt idx="2833">
                  <c:v>38.33</c:v>
                </c:pt>
                <c:pt idx="2834">
                  <c:v>38.340000000000003</c:v>
                </c:pt>
                <c:pt idx="2835">
                  <c:v>38.35</c:v>
                </c:pt>
                <c:pt idx="2836">
                  <c:v>38.36</c:v>
                </c:pt>
                <c:pt idx="2837">
                  <c:v>38.369999999999997</c:v>
                </c:pt>
                <c:pt idx="2838">
                  <c:v>38.380000000000003</c:v>
                </c:pt>
                <c:pt idx="2839">
                  <c:v>38.39</c:v>
                </c:pt>
                <c:pt idx="2840">
                  <c:v>38.4</c:v>
                </c:pt>
                <c:pt idx="2841">
                  <c:v>38.409999999999997</c:v>
                </c:pt>
                <c:pt idx="2842">
                  <c:v>38.42</c:v>
                </c:pt>
                <c:pt idx="2843">
                  <c:v>38.43</c:v>
                </c:pt>
                <c:pt idx="2844">
                  <c:v>38.44</c:v>
                </c:pt>
                <c:pt idx="2845">
                  <c:v>38.450000000000003</c:v>
                </c:pt>
                <c:pt idx="2846">
                  <c:v>38.46</c:v>
                </c:pt>
                <c:pt idx="2847">
                  <c:v>38.47</c:v>
                </c:pt>
                <c:pt idx="2848">
                  <c:v>38.479999999999997</c:v>
                </c:pt>
                <c:pt idx="2849">
                  <c:v>38.49</c:v>
                </c:pt>
                <c:pt idx="2850">
                  <c:v>38.5</c:v>
                </c:pt>
                <c:pt idx="2851">
                  <c:v>38.51</c:v>
                </c:pt>
                <c:pt idx="2852">
                  <c:v>38.520000000000003</c:v>
                </c:pt>
                <c:pt idx="2853">
                  <c:v>38.53</c:v>
                </c:pt>
                <c:pt idx="2854">
                  <c:v>38.54</c:v>
                </c:pt>
                <c:pt idx="2855">
                  <c:v>38.549999999999997</c:v>
                </c:pt>
                <c:pt idx="2856">
                  <c:v>38.56</c:v>
                </c:pt>
                <c:pt idx="2857">
                  <c:v>38.57</c:v>
                </c:pt>
                <c:pt idx="2858">
                  <c:v>38.58</c:v>
                </c:pt>
                <c:pt idx="2859">
                  <c:v>38.590000000000003</c:v>
                </c:pt>
                <c:pt idx="2860">
                  <c:v>38.6</c:v>
                </c:pt>
                <c:pt idx="2861">
                  <c:v>38.61</c:v>
                </c:pt>
                <c:pt idx="2862">
                  <c:v>38.619999999999997</c:v>
                </c:pt>
                <c:pt idx="2863">
                  <c:v>38.630000000000003</c:v>
                </c:pt>
                <c:pt idx="2864">
                  <c:v>38.64</c:v>
                </c:pt>
                <c:pt idx="2865">
                  <c:v>38.65</c:v>
                </c:pt>
                <c:pt idx="2866">
                  <c:v>38.659999999999997</c:v>
                </c:pt>
                <c:pt idx="2867">
                  <c:v>38.67</c:v>
                </c:pt>
                <c:pt idx="2868">
                  <c:v>38.68</c:v>
                </c:pt>
                <c:pt idx="2869">
                  <c:v>38.69</c:v>
                </c:pt>
                <c:pt idx="2870">
                  <c:v>38.700000000000003</c:v>
                </c:pt>
                <c:pt idx="2871">
                  <c:v>38.71</c:v>
                </c:pt>
                <c:pt idx="2872">
                  <c:v>38.72</c:v>
                </c:pt>
                <c:pt idx="2873">
                  <c:v>38.729999999999997</c:v>
                </c:pt>
                <c:pt idx="2874">
                  <c:v>38.74</c:v>
                </c:pt>
                <c:pt idx="2875">
                  <c:v>38.75</c:v>
                </c:pt>
                <c:pt idx="2876">
                  <c:v>38.76</c:v>
                </c:pt>
                <c:pt idx="2877">
                  <c:v>38.770000000000003</c:v>
                </c:pt>
                <c:pt idx="2878">
                  <c:v>38.78</c:v>
                </c:pt>
                <c:pt idx="2879">
                  <c:v>38.79</c:v>
                </c:pt>
                <c:pt idx="2880">
                  <c:v>38.799999999999997</c:v>
                </c:pt>
                <c:pt idx="2881">
                  <c:v>38.81</c:v>
                </c:pt>
                <c:pt idx="2882">
                  <c:v>38.82</c:v>
                </c:pt>
                <c:pt idx="2883">
                  <c:v>38.83</c:v>
                </c:pt>
                <c:pt idx="2884">
                  <c:v>38.840000000000003</c:v>
                </c:pt>
                <c:pt idx="2885">
                  <c:v>38.85</c:v>
                </c:pt>
                <c:pt idx="2886">
                  <c:v>38.86</c:v>
                </c:pt>
                <c:pt idx="2887">
                  <c:v>38.869999999999997</c:v>
                </c:pt>
                <c:pt idx="2888">
                  <c:v>38.880000000000003</c:v>
                </c:pt>
                <c:pt idx="2889">
                  <c:v>38.89</c:v>
                </c:pt>
                <c:pt idx="2890">
                  <c:v>38.9</c:v>
                </c:pt>
                <c:pt idx="2891">
                  <c:v>38.909999999999997</c:v>
                </c:pt>
                <c:pt idx="2892">
                  <c:v>38.92</c:v>
                </c:pt>
                <c:pt idx="2893">
                  <c:v>38.93</c:v>
                </c:pt>
                <c:pt idx="2894">
                  <c:v>38.94</c:v>
                </c:pt>
                <c:pt idx="2895">
                  <c:v>38.950000000000003</c:v>
                </c:pt>
                <c:pt idx="2896">
                  <c:v>38.96</c:v>
                </c:pt>
                <c:pt idx="2897">
                  <c:v>38.97</c:v>
                </c:pt>
                <c:pt idx="2898">
                  <c:v>38.979999999999997</c:v>
                </c:pt>
                <c:pt idx="2899">
                  <c:v>38.99</c:v>
                </c:pt>
                <c:pt idx="2900">
                  <c:v>39</c:v>
                </c:pt>
                <c:pt idx="2901">
                  <c:v>39.01</c:v>
                </c:pt>
                <c:pt idx="2902">
                  <c:v>39.020000000000003</c:v>
                </c:pt>
                <c:pt idx="2903">
                  <c:v>39.03</c:v>
                </c:pt>
                <c:pt idx="2904">
                  <c:v>39.04</c:v>
                </c:pt>
                <c:pt idx="2905">
                  <c:v>39.049999999999997</c:v>
                </c:pt>
                <c:pt idx="2906">
                  <c:v>39.06</c:v>
                </c:pt>
                <c:pt idx="2907">
                  <c:v>39.07</c:v>
                </c:pt>
                <c:pt idx="2908">
                  <c:v>39.08</c:v>
                </c:pt>
                <c:pt idx="2909">
                  <c:v>39.090000000000003</c:v>
                </c:pt>
                <c:pt idx="2910">
                  <c:v>39.1</c:v>
                </c:pt>
                <c:pt idx="2911">
                  <c:v>39.11</c:v>
                </c:pt>
                <c:pt idx="2912">
                  <c:v>39.119999999999997</c:v>
                </c:pt>
                <c:pt idx="2913">
                  <c:v>39.130000000000003</c:v>
                </c:pt>
                <c:pt idx="2914">
                  <c:v>39.14</c:v>
                </c:pt>
                <c:pt idx="2915">
                  <c:v>39.15</c:v>
                </c:pt>
                <c:pt idx="2916">
                  <c:v>39.159999999999997</c:v>
                </c:pt>
                <c:pt idx="2917">
                  <c:v>39.17</c:v>
                </c:pt>
                <c:pt idx="2918">
                  <c:v>39.18</c:v>
                </c:pt>
                <c:pt idx="2919">
                  <c:v>39.19</c:v>
                </c:pt>
                <c:pt idx="2920">
                  <c:v>39.200000000000003</c:v>
                </c:pt>
                <c:pt idx="2921">
                  <c:v>39.21</c:v>
                </c:pt>
                <c:pt idx="2922">
                  <c:v>39.22</c:v>
                </c:pt>
                <c:pt idx="2923">
                  <c:v>39.229999999999997</c:v>
                </c:pt>
                <c:pt idx="2924">
                  <c:v>39.24</c:v>
                </c:pt>
                <c:pt idx="2925">
                  <c:v>39.25</c:v>
                </c:pt>
                <c:pt idx="2926">
                  <c:v>39.26</c:v>
                </c:pt>
                <c:pt idx="2927">
                  <c:v>39.270000000000003</c:v>
                </c:pt>
                <c:pt idx="2928">
                  <c:v>39.28</c:v>
                </c:pt>
                <c:pt idx="2929">
                  <c:v>39.29</c:v>
                </c:pt>
                <c:pt idx="2930">
                  <c:v>39.299999999999997</c:v>
                </c:pt>
                <c:pt idx="2931">
                  <c:v>39.31</c:v>
                </c:pt>
                <c:pt idx="2932">
                  <c:v>39.32</c:v>
                </c:pt>
                <c:pt idx="2933">
                  <c:v>39.33</c:v>
                </c:pt>
                <c:pt idx="2934">
                  <c:v>39.340000000000003</c:v>
                </c:pt>
                <c:pt idx="2935">
                  <c:v>39.35</c:v>
                </c:pt>
                <c:pt idx="2936">
                  <c:v>39.36</c:v>
                </c:pt>
                <c:pt idx="2937">
                  <c:v>39.369999999999997</c:v>
                </c:pt>
                <c:pt idx="2938">
                  <c:v>39.380000000000003</c:v>
                </c:pt>
                <c:pt idx="2939">
                  <c:v>39.39</c:v>
                </c:pt>
                <c:pt idx="2940">
                  <c:v>39.4</c:v>
                </c:pt>
                <c:pt idx="2941">
                  <c:v>39.409999999999997</c:v>
                </c:pt>
                <c:pt idx="2942">
                  <c:v>39.42</c:v>
                </c:pt>
                <c:pt idx="2943">
                  <c:v>39.43</c:v>
                </c:pt>
                <c:pt idx="2944">
                  <c:v>39.44</c:v>
                </c:pt>
                <c:pt idx="2945">
                  <c:v>39.450000000000003</c:v>
                </c:pt>
                <c:pt idx="2946">
                  <c:v>39.46</c:v>
                </c:pt>
                <c:pt idx="2947">
                  <c:v>39.47</c:v>
                </c:pt>
                <c:pt idx="2948">
                  <c:v>39.479999999999997</c:v>
                </c:pt>
                <c:pt idx="2949">
                  <c:v>39.49</c:v>
                </c:pt>
                <c:pt idx="2950">
                  <c:v>39.5</c:v>
                </c:pt>
                <c:pt idx="2951">
                  <c:v>39.51</c:v>
                </c:pt>
                <c:pt idx="2952">
                  <c:v>39.520000000000003</c:v>
                </c:pt>
                <c:pt idx="2953">
                  <c:v>39.53</c:v>
                </c:pt>
                <c:pt idx="2954">
                  <c:v>39.54</c:v>
                </c:pt>
                <c:pt idx="2955">
                  <c:v>39.549999999999997</c:v>
                </c:pt>
                <c:pt idx="2956">
                  <c:v>39.56</c:v>
                </c:pt>
                <c:pt idx="2957">
                  <c:v>39.57</c:v>
                </c:pt>
                <c:pt idx="2958">
                  <c:v>39.58</c:v>
                </c:pt>
                <c:pt idx="2959">
                  <c:v>39.590000000000003</c:v>
                </c:pt>
                <c:pt idx="2960">
                  <c:v>39.6</c:v>
                </c:pt>
                <c:pt idx="2961">
                  <c:v>39.61</c:v>
                </c:pt>
                <c:pt idx="2962">
                  <c:v>39.619999999999997</c:v>
                </c:pt>
                <c:pt idx="2963">
                  <c:v>39.630000000000003</c:v>
                </c:pt>
                <c:pt idx="2964">
                  <c:v>39.64</c:v>
                </c:pt>
                <c:pt idx="2965">
                  <c:v>39.65</c:v>
                </c:pt>
                <c:pt idx="2966">
                  <c:v>39.659999999999997</c:v>
                </c:pt>
                <c:pt idx="2967">
                  <c:v>39.67</c:v>
                </c:pt>
                <c:pt idx="2968">
                  <c:v>39.68</c:v>
                </c:pt>
                <c:pt idx="2969">
                  <c:v>39.69</c:v>
                </c:pt>
                <c:pt idx="2970">
                  <c:v>39.700000000000003</c:v>
                </c:pt>
                <c:pt idx="2971">
                  <c:v>39.71</c:v>
                </c:pt>
                <c:pt idx="2972">
                  <c:v>39.72</c:v>
                </c:pt>
                <c:pt idx="2973">
                  <c:v>39.729999999999997</c:v>
                </c:pt>
                <c:pt idx="2974">
                  <c:v>39.74</c:v>
                </c:pt>
                <c:pt idx="2975">
                  <c:v>39.75</c:v>
                </c:pt>
                <c:pt idx="2976">
                  <c:v>39.76</c:v>
                </c:pt>
                <c:pt idx="2977">
                  <c:v>39.770000000000003</c:v>
                </c:pt>
                <c:pt idx="2978">
                  <c:v>39.78</c:v>
                </c:pt>
                <c:pt idx="2979">
                  <c:v>39.79</c:v>
                </c:pt>
                <c:pt idx="2980">
                  <c:v>39.799999999999997</c:v>
                </c:pt>
                <c:pt idx="2981">
                  <c:v>39.81</c:v>
                </c:pt>
                <c:pt idx="2982">
                  <c:v>39.82</c:v>
                </c:pt>
                <c:pt idx="2983">
                  <c:v>39.83</c:v>
                </c:pt>
                <c:pt idx="2984">
                  <c:v>39.840000000000003</c:v>
                </c:pt>
                <c:pt idx="2985">
                  <c:v>39.85</c:v>
                </c:pt>
                <c:pt idx="2986">
                  <c:v>39.86</c:v>
                </c:pt>
                <c:pt idx="2987">
                  <c:v>39.869999999999997</c:v>
                </c:pt>
                <c:pt idx="2988">
                  <c:v>39.880000000000003</c:v>
                </c:pt>
                <c:pt idx="2989">
                  <c:v>39.89</c:v>
                </c:pt>
                <c:pt idx="2990">
                  <c:v>39.9</c:v>
                </c:pt>
                <c:pt idx="2991">
                  <c:v>39.909999999999997</c:v>
                </c:pt>
                <c:pt idx="2992">
                  <c:v>39.92</c:v>
                </c:pt>
                <c:pt idx="2993">
                  <c:v>39.93</c:v>
                </c:pt>
                <c:pt idx="2994">
                  <c:v>39.94</c:v>
                </c:pt>
                <c:pt idx="2995">
                  <c:v>39.950000000000003</c:v>
                </c:pt>
                <c:pt idx="2996">
                  <c:v>39.96</c:v>
                </c:pt>
                <c:pt idx="2997">
                  <c:v>39.97</c:v>
                </c:pt>
                <c:pt idx="2998">
                  <c:v>39.979999999999997</c:v>
                </c:pt>
                <c:pt idx="2999">
                  <c:v>39.99</c:v>
                </c:pt>
                <c:pt idx="3000">
                  <c:v>40</c:v>
                </c:pt>
                <c:pt idx="3001">
                  <c:v>40.01</c:v>
                </c:pt>
                <c:pt idx="3002">
                  <c:v>40.020000000000003</c:v>
                </c:pt>
                <c:pt idx="3003">
                  <c:v>40.03</c:v>
                </c:pt>
                <c:pt idx="3004">
                  <c:v>40.04</c:v>
                </c:pt>
                <c:pt idx="3005">
                  <c:v>40.049999999999997</c:v>
                </c:pt>
                <c:pt idx="3006">
                  <c:v>40.06</c:v>
                </c:pt>
                <c:pt idx="3007">
                  <c:v>40.07</c:v>
                </c:pt>
                <c:pt idx="3008">
                  <c:v>40.08</c:v>
                </c:pt>
                <c:pt idx="3009">
                  <c:v>40.090000000000003</c:v>
                </c:pt>
                <c:pt idx="3010">
                  <c:v>40.1</c:v>
                </c:pt>
                <c:pt idx="3011">
                  <c:v>40.11</c:v>
                </c:pt>
                <c:pt idx="3012">
                  <c:v>40.119999999999997</c:v>
                </c:pt>
                <c:pt idx="3013">
                  <c:v>40.130000000000003</c:v>
                </c:pt>
                <c:pt idx="3014">
                  <c:v>40.14</c:v>
                </c:pt>
                <c:pt idx="3015">
                  <c:v>40.15</c:v>
                </c:pt>
                <c:pt idx="3016">
                  <c:v>40.159999999999997</c:v>
                </c:pt>
                <c:pt idx="3017">
                  <c:v>40.17</c:v>
                </c:pt>
                <c:pt idx="3018">
                  <c:v>40.18</c:v>
                </c:pt>
                <c:pt idx="3019">
                  <c:v>40.19</c:v>
                </c:pt>
                <c:pt idx="3020">
                  <c:v>40.200000000000003</c:v>
                </c:pt>
                <c:pt idx="3021">
                  <c:v>40.21</c:v>
                </c:pt>
                <c:pt idx="3022">
                  <c:v>40.22</c:v>
                </c:pt>
                <c:pt idx="3023">
                  <c:v>40.229999999999997</c:v>
                </c:pt>
                <c:pt idx="3024">
                  <c:v>40.24</c:v>
                </c:pt>
                <c:pt idx="3025">
                  <c:v>40.25</c:v>
                </c:pt>
                <c:pt idx="3026">
                  <c:v>40.26</c:v>
                </c:pt>
                <c:pt idx="3027">
                  <c:v>40.270000000000003</c:v>
                </c:pt>
                <c:pt idx="3028">
                  <c:v>40.28</c:v>
                </c:pt>
                <c:pt idx="3029">
                  <c:v>40.29</c:v>
                </c:pt>
                <c:pt idx="3030">
                  <c:v>40.299999999999997</c:v>
                </c:pt>
                <c:pt idx="3031">
                  <c:v>40.31</c:v>
                </c:pt>
                <c:pt idx="3032">
                  <c:v>40.32</c:v>
                </c:pt>
                <c:pt idx="3033">
                  <c:v>40.33</c:v>
                </c:pt>
                <c:pt idx="3034">
                  <c:v>40.340000000000003</c:v>
                </c:pt>
                <c:pt idx="3035">
                  <c:v>40.35</c:v>
                </c:pt>
                <c:pt idx="3036">
                  <c:v>40.36</c:v>
                </c:pt>
                <c:pt idx="3037">
                  <c:v>40.369999999999997</c:v>
                </c:pt>
                <c:pt idx="3038">
                  <c:v>40.380000000000003</c:v>
                </c:pt>
                <c:pt idx="3039">
                  <c:v>40.39</c:v>
                </c:pt>
                <c:pt idx="3040">
                  <c:v>40.4</c:v>
                </c:pt>
                <c:pt idx="3041">
                  <c:v>40.409999999999997</c:v>
                </c:pt>
                <c:pt idx="3042">
                  <c:v>40.42</c:v>
                </c:pt>
                <c:pt idx="3043">
                  <c:v>40.43</c:v>
                </c:pt>
                <c:pt idx="3044">
                  <c:v>40.44</c:v>
                </c:pt>
                <c:pt idx="3045">
                  <c:v>40.450000000000003</c:v>
                </c:pt>
                <c:pt idx="3046">
                  <c:v>40.46</c:v>
                </c:pt>
                <c:pt idx="3047">
                  <c:v>40.47</c:v>
                </c:pt>
                <c:pt idx="3048">
                  <c:v>40.479999999999997</c:v>
                </c:pt>
                <c:pt idx="3049">
                  <c:v>40.49</c:v>
                </c:pt>
                <c:pt idx="3050">
                  <c:v>40.5</c:v>
                </c:pt>
                <c:pt idx="3051">
                  <c:v>40.51</c:v>
                </c:pt>
                <c:pt idx="3052">
                  <c:v>40.520000000000003</c:v>
                </c:pt>
                <c:pt idx="3053">
                  <c:v>40.53</c:v>
                </c:pt>
                <c:pt idx="3054">
                  <c:v>40.54</c:v>
                </c:pt>
                <c:pt idx="3055">
                  <c:v>40.549999999999997</c:v>
                </c:pt>
                <c:pt idx="3056">
                  <c:v>40.56</c:v>
                </c:pt>
                <c:pt idx="3057">
                  <c:v>40.57</c:v>
                </c:pt>
                <c:pt idx="3058">
                  <c:v>40.58</c:v>
                </c:pt>
                <c:pt idx="3059">
                  <c:v>40.590000000000003</c:v>
                </c:pt>
                <c:pt idx="3060">
                  <c:v>40.6</c:v>
                </c:pt>
                <c:pt idx="3061">
                  <c:v>40.61</c:v>
                </c:pt>
                <c:pt idx="3062">
                  <c:v>40.619999999999997</c:v>
                </c:pt>
                <c:pt idx="3063">
                  <c:v>40.630000000000003</c:v>
                </c:pt>
                <c:pt idx="3064">
                  <c:v>40.64</c:v>
                </c:pt>
                <c:pt idx="3065">
                  <c:v>40.65</c:v>
                </c:pt>
                <c:pt idx="3066">
                  <c:v>40.659999999999997</c:v>
                </c:pt>
                <c:pt idx="3067">
                  <c:v>40.67</c:v>
                </c:pt>
                <c:pt idx="3068">
                  <c:v>40.68</c:v>
                </c:pt>
                <c:pt idx="3069">
                  <c:v>40.69</c:v>
                </c:pt>
                <c:pt idx="3070">
                  <c:v>40.700000000000003</c:v>
                </c:pt>
                <c:pt idx="3071">
                  <c:v>40.71</c:v>
                </c:pt>
                <c:pt idx="3072">
                  <c:v>40.72</c:v>
                </c:pt>
                <c:pt idx="3073">
                  <c:v>40.729999999999997</c:v>
                </c:pt>
                <c:pt idx="3074">
                  <c:v>40.74</c:v>
                </c:pt>
                <c:pt idx="3075">
                  <c:v>40.75</c:v>
                </c:pt>
                <c:pt idx="3076">
                  <c:v>40.76</c:v>
                </c:pt>
                <c:pt idx="3077">
                  <c:v>40.770000000000003</c:v>
                </c:pt>
                <c:pt idx="3078">
                  <c:v>40.78</c:v>
                </c:pt>
                <c:pt idx="3079">
                  <c:v>40.79</c:v>
                </c:pt>
                <c:pt idx="3080">
                  <c:v>40.799999999999997</c:v>
                </c:pt>
                <c:pt idx="3081">
                  <c:v>40.81</c:v>
                </c:pt>
                <c:pt idx="3082">
                  <c:v>40.82</c:v>
                </c:pt>
                <c:pt idx="3083">
                  <c:v>40.83</c:v>
                </c:pt>
                <c:pt idx="3084">
                  <c:v>40.840000000000003</c:v>
                </c:pt>
                <c:pt idx="3085">
                  <c:v>40.85</c:v>
                </c:pt>
                <c:pt idx="3086">
                  <c:v>40.86</c:v>
                </c:pt>
                <c:pt idx="3087">
                  <c:v>40.869999999999997</c:v>
                </c:pt>
                <c:pt idx="3088">
                  <c:v>40.880000000000003</c:v>
                </c:pt>
                <c:pt idx="3089">
                  <c:v>40.89</c:v>
                </c:pt>
                <c:pt idx="3090">
                  <c:v>40.9</c:v>
                </c:pt>
                <c:pt idx="3091">
                  <c:v>40.909999999999997</c:v>
                </c:pt>
                <c:pt idx="3092">
                  <c:v>40.92</c:v>
                </c:pt>
                <c:pt idx="3093">
                  <c:v>40.93</c:v>
                </c:pt>
                <c:pt idx="3094">
                  <c:v>40.94</c:v>
                </c:pt>
                <c:pt idx="3095">
                  <c:v>40.950000000000003</c:v>
                </c:pt>
                <c:pt idx="3096">
                  <c:v>40.96</c:v>
                </c:pt>
                <c:pt idx="3097">
                  <c:v>40.97</c:v>
                </c:pt>
                <c:pt idx="3098">
                  <c:v>40.98</c:v>
                </c:pt>
                <c:pt idx="3099">
                  <c:v>40.99</c:v>
                </c:pt>
                <c:pt idx="3100">
                  <c:v>41</c:v>
                </c:pt>
                <c:pt idx="3101">
                  <c:v>41.01</c:v>
                </c:pt>
                <c:pt idx="3102">
                  <c:v>41.02</c:v>
                </c:pt>
                <c:pt idx="3103">
                  <c:v>41.03</c:v>
                </c:pt>
                <c:pt idx="3104">
                  <c:v>41.04</c:v>
                </c:pt>
                <c:pt idx="3105">
                  <c:v>41.05</c:v>
                </c:pt>
                <c:pt idx="3106">
                  <c:v>41.06</c:v>
                </c:pt>
                <c:pt idx="3107">
                  <c:v>41.07</c:v>
                </c:pt>
                <c:pt idx="3108">
                  <c:v>41.08</c:v>
                </c:pt>
                <c:pt idx="3109">
                  <c:v>41.09</c:v>
                </c:pt>
                <c:pt idx="3110">
                  <c:v>41.1</c:v>
                </c:pt>
                <c:pt idx="3111">
                  <c:v>41.11</c:v>
                </c:pt>
                <c:pt idx="3112">
                  <c:v>41.12</c:v>
                </c:pt>
                <c:pt idx="3113">
                  <c:v>41.13</c:v>
                </c:pt>
                <c:pt idx="3114">
                  <c:v>41.14</c:v>
                </c:pt>
                <c:pt idx="3115">
                  <c:v>41.15</c:v>
                </c:pt>
                <c:pt idx="3116">
                  <c:v>41.16</c:v>
                </c:pt>
                <c:pt idx="3117">
                  <c:v>41.17</c:v>
                </c:pt>
                <c:pt idx="3118">
                  <c:v>41.18</c:v>
                </c:pt>
                <c:pt idx="3119">
                  <c:v>41.19</c:v>
                </c:pt>
                <c:pt idx="3120">
                  <c:v>41.2</c:v>
                </c:pt>
                <c:pt idx="3121">
                  <c:v>41.21</c:v>
                </c:pt>
                <c:pt idx="3122">
                  <c:v>41.22</c:v>
                </c:pt>
                <c:pt idx="3123">
                  <c:v>41.23</c:v>
                </c:pt>
                <c:pt idx="3124">
                  <c:v>41.24</c:v>
                </c:pt>
                <c:pt idx="3125">
                  <c:v>41.25</c:v>
                </c:pt>
                <c:pt idx="3126">
                  <c:v>41.26</c:v>
                </c:pt>
                <c:pt idx="3127">
                  <c:v>41.27</c:v>
                </c:pt>
                <c:pt idx="3128">
                  <c:v>41.28</c:v>
                </c:pt>
                <c:pt idx="3129">
                  <c:v>41.29</c:v>
                </c:pt>
                <c:pt idx="3130">
                  <c:v>41.3</c:v>
                </c:pt>
                <c:pt idx="3131">
                  <c:v>41.31</c:v>
                </c:pt>
                <c:pt idx="3132">
                  <c:v>41.32</c:v>
                </c:pt>
                <c:pt idx="3133">
                  <c:v>41.33</c:v>
                </c:pt>
                <c:pt idx="3134">
                  <c:v>41.34</c:v>
                </c:pt>
                <c:pt idx="3135">
                  <c:v>41.35</c:v>
                </c:pt>
                <c:pt idx="3136">
                  <c:v>41.36</c:v>
                </c:pt>
                <c:pt idx="3137">
                  <c:v>41.37</c:v>
                </c:pt>
                <c:pt idx="3138">
                  <c:v>41.38</c:v>
                </c:pt>
                <c:pt idx="3139">
                  <c:v>41.39</c:v>
                </c:pt>
                <c:pt idx="3140">
                  <c:v>41.4</c:v>
                </c:pt>
                <c:pt idx="3141">
                  <c:v>41.41</c:v>
                </c:pt>
                <c:pt idx="3142">
                  <c:v>41.42</c:v>
                </c:pt>
                <c:pt idx="3143">
                  <c:v>41.43</c:v>
                </c:pt>
                <c:pt idx="3144">
                  <c:v>41.44</c:v>
                </c:pt>
                <c:pt idx="3145">
                  <c:v>41.45</c:v>
                </c:pt>
                <c:pt idx="3146">
                  <c:v>41.46</c:v>
                </c:pt>
                <c:pt idx="3147">
                  <c:v>41.47</c:v>
                </c:pt>
                <c:pt idx="3148">
                  <c:v>41.48</c:v>
                </c:pt>
                <c:pt idx="3149">
                  <c:v>41.49</c:v>
                </c:pt>
                <c:pt idx="3150">
                  <c:v>41.5</c:v>
                </c:pt>
                <c:pt idx="3151">
                  <c:v>41.51</c:v>
                </c:pt>
                <c:pt idx="3152">
                  <c:v>41.52</c:v>
                </c:pt>
                <c:pt idx="3153">
                  <c:v>41.53</c:v>
                </c:pt>
                <c:pt idx="3154">
                  <c:v>41.54</c:v>
                </c:pt>
                <c:pt idx="3155">
                  <c:v>41.55</c:v>
                </c:pt>
                <c:pt idx="3156">
                  <c:v>41.56</c:v>
                </c:pt>
                <c:pt idx="3157">
                  <c:v>41.57</c:v>
                </c:pt>
                <c:pt idx="3158">
                  <c:v>41.58</c:v>
                </c:pt>
                <c:pt idx="3159">
                  <c:v>41.59</c:v>
                </c:pt>
                <c:pt idx="3160">
                  <c:v>41.6</c:v>
                </c:pt>
                <c:pt idx="3161">
                  <c:v>41.61</c:v>
                </c:pt>
                <c:pt idx="3162">
                  <c:v>41.62</c:v>
                </c:pt>
                <c:pt idx="3163">
                  <c:v>41.63</c:v>
                </c:pt>
                <c:pt idx="3164">
                  <c:v>41.64</c:v>
                </c:pt>
                <c:pt idx="3165">
                  <c:v>41.65</c:v>
                </c:pt>
                <c:pt idx="3166">
                  <c:v>41.66</c:v>
                </c:pt>
                <c:pt idx="3167">
                  <c:v>41.67</c:v>
                </c:pt>
                <c:pt idx="3168">
                  <c:v>41.68</c:v>
                </c:pt>
                <c:pt idx="3169">
                  <c:v>41.69</c:v>
                </c:pt>
                <c:pt idx="3170">
                  <c:v>41.7</c:v>
                </c:pt>
                <c:pt idx="3171">
                  <c:v>41.71</c:v>
                </c:pt>
                <c:pt idx="3172">
                  <c:v>41.72</c:v>
                </c:pt>
                <c:pt idx="3173">
                  <c:v>41.73</c:v>
                </c:pt>
                <c:pt idx="3174">
                  <c:v>41.74</c:v>
                </c:pt>
                <c:pt idx="3175">
                  <c:v>41.75</c:v>
                </c:pt>
                <c:pt idx="3176">
                  <c:v>41.76</c:v>
                </c:pt>
                <c:pt idx="3177">
                  <c:v>41.77</c:v>
                </c:pt>
                <c:pt idx="3178">
                  <c:v>41.78</c:v>
                </c:pt>
                <c:pt idx="3179">
                  <c:v>41.79</c:v>
                </c:pt>
                <c:pt idx="3180">
                  <c:v>41.8</c:v>
                </c:pt>
                <c:pt idx="3181">
                  <c:v>41.81</c:v>
                </c:pt>
                <c:pt idx="3182">
                  <c:v>41.82</c:v>
                </c:pt>
                <c:pt idx="3183">
                  <c:v>41.83</c:v>
                </c:pt>
                <c:pt idx="3184">
                  <c:v>41.84</c:v>
                </c:pt>
                <c:pt idx="3185">
                  <c:v>41.85</c:v>
                </c:pt>
                <c:pt idx="3186">
                  <c:v>41.86</c:v>
                </c:pt>
                <c:pt idx="3187">
                  <c:v>41.87</c:v>
                </c:pt>
                <c:pt idx="3188">
                  <c:v>41.88</c:v>
                </c:pt>
                <c:pt idx="3189">
                  <c:v>41.89</c:v>
                </c:pt>
                <c:pt idx="3190">
                  <c:v>41.9</c:v>
                </c:pt>
                <c:pt idx="3191">
                  <c:v>41.91</c:v>
                </c:pt>
                <c:pt idx="3192">
                  <c:v>41.92</c:v>
                </c:pt>
                <c:pt idx="3193">
                  <c:v>41.93</c:v>
                </c:pt>
                <c:pt idx="3194">
                  <c:v>41.94</c:v>
                </c:pt>
                <c:pt idx="3195">
                  <c:v>41.95</c:v>
                </c:pt>
                <c:pt idx="3196">
                  <c:v>41.96</c:v>
                </c:pt>
                <c:pt idx="3197">
                  <c:v>41.97</c:v>
                </c:pt>
                <c:pt idx="3198">
                  <c:v>41.98</c:v>
                </c:pt>
                <c:pt idx="3199">
                  <c:v>41.99</c:v>
                </c:pt>
                <c:pt idx="3200">
                  <c:v>42</c:v>
                </c:pt>
                <c:pt idx="3201">
                  <c:v>42.01</c:v>
                </c:pt>
                <c:pt idx="3202">
                  <c:v>42.02</c:v>
                </c:pt>
                <c:pt idx="3203">
                  <c:v>42.03</c:v>
                </c:pt>
                <c:pt idx="3204">
                  <c:v>42.04</c:v>
                </c:pt>
                <c:pt idx="3205">
                  <c:v>42.05</c:v>
                </c:pt>
                <c:pt idx="3206">
                  <c:v>42.06</c:v>
                </c:pt>
                <c:pt idx="3207">
                  <c:v>42.07</c:v>
                </c:pt>
                <c:pt idx="3208">
                  <c:v>42.08</c:v>
                </c:pt>
                <c:pt idx="3209">
                  <c:v>42.09</c:v>
                </c:pt>
                <c:pt idx="3210">
                  <c:v>42.1</c:v>
                </c:pt>
                <c:pt idx="3211">
                  <c:v>42.11</c:v>
                </c:pt>
                <c:pt idx="3212">
                  <c:v>42.12</c:v>
                </c:pt>
                <c:pt idx="3213">
                  <c:v>42.13</c:v>
                </c:pt>
                <c:pt idx="3214">
                  <c:v>42.14</c:v>
                </c:pt>
                <c:pt idx="3215">
                  <c:v>42.15</c:v>
                </c:pt>
                <c:pt idx="3216">
                  <c:v>42.16</c:v>
                </c:pt>
                <c:pt idx="3217">
                  <c:v>42.17</c:v>
                </c:pt>
                <c:pt idx="3218">
                  <c:v>42.18</c:v>
                </c:pt>
                <c:pt idx="3219">
                  <c:v>42.19</c:v>
                </c:pt>
                <c:pt idx="3220">
                  <c:v>42.2</c:v>
                </c:pt>
                <c:pt idx="3221">
                  <c:v>42.21</c:v>
                </c:pt>
                <c:pt idx="3222">
                  <c:v>42.22</c:v>
                </c:pt>
                <c:pt idx="3223">
                  <c:v>42.23</c:v>
                </c:pt>
                <c:pt idx="3224">
                  <c:v>42.24</c:v>
                </c:pt>
                <c:pt idx="3225">
                  <c:v>42.25</c:v>
                </c:pt>
                <c:pt idx="3226">
                  <c:v>42.26</c:v>
                </c:pt>
                <c:pt idx="3227">
                  <c:v>42.27</c:v>
                </c:pt>
                <c:pt idx="3228">
                  <c:v>42.28</c:v>
                </c:pt>
                <c:pt idx="3229">
                  <c:v>42.29</c:v>
                </c:pt>
                <c:pt idx="3230">
                  <c:v>42.3</c:v>
                </c:pt>
                <c:pt idx="3231">
                  <c:v>42.31</c:v>
                </c:pt>
                <c:pt idx="3232">
                  <c:v>42.32</c:v>
                </c:pt>
                <c:pt idx="3233">
                  <c:v>42.33</c:v>
                </c:pt>
                <c:pt idx="3234">
                  <c:v>42.34</c:v>
                </c:pt>
                <c:pt idx="3235">
                  <c:v>42.35</c:v>
                </c:pt>
                <c:pt idx="3236">
                  <c:v>42.36</c:v>
                </c:pt>
                <c:pt idx="3237">
                  <c:v>42.37</c:v>
                </c:pt>
                <c:pt idx="3238">
                  <c:v>42.38</c:v>
                </c:pt>
                <c:pt idx="3239">
                  <c:v>42.39</c:v>
                </c:pt>
                <c:pt idx="3240">
                  <c:v>42.4</c:v>
                </c:pt>
                <c:pt idx="3241">
                  <c:v>42.41</c:v>
                </c:pt>
                <c:pt idx="3242">
                  <c:v>42.42</c:v>
                </c:pt>
                <c:pt idx="3243">
                  <c:v>42.43</c:v>
                </c:pt>
                <c:pt idx="3244">
                  <c:v>42.44</c:v>
                </c:pt>
                <c:pt idx="3245">
                  <c:v>42.45</c:v>
                </c:pt>
                <c:pt idx="3246">
                  <c:v>42.46</c:v>
                </c:pt>
                <c:pt idx="3247">
                  <c:v>42.47</c:v>
                </c:pt>
                <c:pt idx="3248">
                  <c:v>42.48</c:v>
                </c:pt>
                <c:pt idx="3249">
                  <c:v>42.49</c:v>
                </c:pt>
                <c:pt idx="3250">
                  <c:v>42.5</c:v>
                </c:pt>
                <c:pt idx="3251">
                  <c:v>42.51</c:v>
                </c:pt>
                <c:pt idx="3252">
                  <c:v>42.52</c:v>
                </c:pt>
                <c:pt idx="3253">
                  <c:v>42.53</c:v>
                </c:pt>
                <c:pt idx="3254">
                  <c:v>42.54</c:v>
                </c:pt>
                <c:pt idx="3255">
                  <c:v>42.55</c:v>
                </c:pt>
                <c:pt idx="3256">
                  <c:v>42.56</c:v>
                </c:pt>
                <c:pt idx="3257">
                  <c:v>42.57</c:v>
                </c:pt>
                <c:pt idx="3258">
                  <c:v>42.58</c:v>
                </c:pt>
                <c:pt idx="3259">
                  <c:v>42.59</c:v>
                </c:pt>
                <c:pt idx="3260">
                  <c:v>42.6</c:v>
                </c:pt>
                <c:pt idx="3261">
                  <c:v>42.61</c:v>
                </c:pt>
                <c:pt idx="3262">
                  <c:v>42.62</c:v>
                </c:pt>
                <c:pt idx="3263">
                  <c:v>42.63</c:v>
                </c:pt>
                <c:pt idx="3264">
                  <c:v>42.64</c:v>
                </c:pt>
                <c:pt idx="3265">
                  <c:v>42.65</c:v>
                </c:pt>
                <c:pt idx="3266">
                  <c:v>42.66</c:v>
                </c:pt>
                <c:pt idx="3267">
                  <c:v>42.67</c:v>
                </c:pt>
                <c:pt idx="3268">
                  <c:v>42.68</c:v>
                </c:pt>
                <c:pt idx="3269">
                  <c:v>42.69</c:v>
                </c:pt>
                <c:pt idx="3270">
                  <c:v>42.7</c:v>
                </c:pt>
                <c:pt idx="3271">
                  <c:v>42.71</c:v>
                </c:pt>
                <c:pt idx="3272">
                  <c:v>42.72</c:v>
                </c:pt>
                <c:pt idx="3273">
                  <c:v>42.73</c:v>
                </c:pt>
                <c:pt idx="3274">
                  <c:v>42.74</c:v>
                </c:pt>
                <c:pt idx="3275">
                  <c:v>42.75</c:v>
                </c:pt>
                <c:pt idx="3276">
                  <c:v>42.76</c:v>
                </c:pt>
                <c:pt idx="3277">
                  <c:v>42.77</c:v>
                </c:pt>
                <c:pt idx="3278">
                  <c:v>42.78</c:v>
                </c:pt>
                <c:pt idx="3279">
                  <c:v>42.79</c:v>
                </c:pt>
                <c:pt idx="3280">
                  <c:v>42.8</c:v>
                </c:pt>
                <c:pt idx="3281">
                  <c:v>42.81</c:v>
                </c:pt>
                <c:pt idx="3282">
                  <c:v>42.82</c:v>
                </c:pt>
                <c:pt idx="3283">
                  <c:v>42.83</c:v>
                </c:pt>
                <c:pt idx="3284">
                  <c:v>42.84</c:v>
                </c:pt>
                <c:pt idx="3285">
                  <c:v>42.85</c:v>
                </c:pt>
                <c:pt idx="3286">
                  <c:v>42.86</c:v>
                </c:pt>
                <c:pt idx="3287">
                  <c:v>42.87</c:v>
                </c:pt>
                <c:pt idx="3288">
                  <c:v>42.88</c:v>
                </c:pt>
                <c:pt idx="3289">
                  <c:v>42.89</c:v>
                </c:pt>
                <c:pt idx="3290">
                  <c:v>42.9</c:v>
                </c:pt>
                <c:pt idx="3291">
                  <c:v>42.91</c:v>
                </c:pt>
                <c:pt idx="3292">
                  <c:v>42.92</c:v>
                </c:pt>
                <c:pt idx="3293">
                  <c:v>42.93</c:v>
                </c:pt>
                <c:pt idx="3294">
                  <c:v>42.94</c:v>
                </c:pt>
                <c:pt idx="3295">
                  <c:v>42.95</c:v>
                </c:pt>
                <c:pt idx="3296">
                  <c:v>42.96</c:v>
                </c:pt>
                <c:pt idx="3297">
                  <c:v>42.97</c:v>
                </c:pt>
                <c:pt idx="3298">
                  <c:v>42.98</c:v>
                </c:pt>
                <c:pt idx="3299">
                  <c:v>42.99</c:v>
                </c:pt>
                <c:pt idx="3300">
                  <c:v>43</c:v>
                </c:pt>
                <c:pt idx="3301">
                  <c:v>43.01</c:v>
                </c:pt>
                <c:pt idx="3302">
                  <c:v>43.02</c:v>
                </c:pt>
                <c:pt idx="3303">
                  <c:v>43.03</c:v>
                </c:pt>
                <c:pt idx="3304">
                  <c:v>43.04</c:v>
                </c:pt>
                <c:pt idx="3305">
                  <c:v>43.05</c:v>
                </c:pt>
                <c:pt idx="3306">
                  <c:v>43.06</c:v>
                </c:pt>
                <c:pt idx="3307">
                  <c:v>43.07</c:v>
                </c:pt>
                <c:pt idx="3308">
                  <c:v>43.08</c:v>
                </c:pt>
                <c:pt idx="3309">
                  <c:v>43.09</c:v>
                </c:pt>
                <c:pt idx="3310">
                  <c:v>43.1</c:v>
                </c:pt>
                <c:pt idx="3311">
                  <c:v>43.11</c:v>
                </c:pt>
                <c:pt idx="3312">
                  <c:v>43.12</c:v>
                </c:pt>
                <c:pt idx="3313">
                  <c:v>43.13</c:v>
                </c:pt>
                <c:pt idx="3314">
                  <c:v>43.14</c:v>
                </c:pt>
                <c:pt idx="3315">
                  <c:v>43.15</c:v>
                </c:pt>
                <c:pt idx="3316">
                  <c:v>43.16</c:v>
                </c:pt>
                <c:pt idx="3317">
                  <c:v>43.17</c:v>
                </c:pt>
                <c:pt idx="3318">
                  <c:v>43.18</c:v>
                </c:pt>
                <c:pt idx="3319">
                  <c:v>43.19</c:v>
                </c:pt>
                <c:pt idx="3320">
                  <c:v>43.2</c:v>
                </c:pt>
                <c:pt idx="3321">
                  <c:v>43.21</c:v>
                </c:pt>
                <c:pt idx="3322">
                  <c:v>43.22</c:v>
                </c:pt>
                <c:pt idx="3323">
                  <c:v>43.23</c:v>
                </c:pt>
                <c:pt idx="3324">
                  <c:v>43.24</c:v>
                </c:pt>
                <c:pt idx="3325">
                  <c:v>43.25</c:v>
                </c:pt>
                <c:pt idx="3326">
                  <c:v>43.26</c:v>
                </c:pt>
                <c:pt idx="3327">
                  <c:v>43.27</c:v>
                </c:pt>
                <c:pt idx="3328">
                  <c:v>43.28</c:v>
                </c:pt>
                <c:pt idx="3329">
                  <c:v>43.29</c:v>
                </c:pt>
                <c:pt idx="3330">
                  <c:v>43.3</c:v>
                </c:pt>
                <c:pt idx="3331">
                  <c:v>43.31</c:v>
                </c:pt>
                <c:pt idx="3332">
                  <c:v>43.32</c:v>
                </c:pt>
                <c:pt idx="3333">
                  <c:v>43.33</c:v>
                </c:pt>
                <c:pt idx="3334">
                  <c:v>43.34</c:v>
                </c:pt>
                <c:pt idx="3335">
                  <c:v>43.35</c:v>
                </c:pt>
                <c:pt idx="3336">
                  <c:v>43.36</c:v>
                </c:pt>
                <c:pt idx="3337">
                  <c:v>43.37</c:v>
                </c:pt>
                <c:pt idx="3338">
                  <c:v>43.38</c:v>
                </c:pt>
                <c:pt idx="3339">
                  <c:v>43.39</c:v>
                </c:pt>
                <c:pt idx="3340">
                  <c:v>43.4</c:v>
                </c:pt>
                <c:pt idx="3341">
                  <c:v>43.41</c:v>
                </c:pt>
                <c:pt idx="3342">
                  <c:v>43.42</c:v>
                </c:pt>
                <c:pt idx="3343">
                  <c:v>43.43</c:v>
                </c:pt>
                <c:pt idx="3344">
                  <c:v>43.44</c:v>
                </c:pt>
                <c:pt idx="3345">
                  <c:v>43.45</c:v>
                </c:pt>
                <c:pt idx="3346">
                  <c:v>43.46</c:v>
                </c:pt>
                <c:pt idx="3347">
                  <c:v>43.47</c:v>
                </c:pt>
                <c:pt idx="3348">
                  <c:v>43.48</c:v>
                </c:pt>
                <c:pt idx="3349">
                  <c:v>43.49</c:v>
                </c:pt>
                <c:pt idx="3350">
                  <c:v>43.5</c:v>
                </c:pt>
                <c:pt idx="3351">
                  <c:v>43.51</c:v>
                </c:pt>
                <c:pt idx="3352">
                  <c:v>43.52</c:v>
                </c:pt>
                <c:pt idx="3353">
                  <c:v>43.53</c:v>
                </c:pt>
                <c:pt idx="3354">
                  <c:v>43.54</c:v>
                </c:pt>
                <c:pt idx="3355">
                  <c:v>43.55</c:v>
                </c:pt>
                <c:pt idx="3356">
                  <c:v>43.56</c:v>
                </c:pt>
                <c:pt idx="3357">
                  <c:v>43.57</c:v>
                </c:pt>
                <c:pt idx="3358">
                  <c:v>43.58</c:v>
                </c:pt>
                <c:pt idx="3359">
                  <c:v>43.59</c:v>
                </c:pt>
                <c:pt idx="3360">
                  <c:v>43.6</c:v>
                </c:pt>
                <c:pt idx="3361">
                  <c:v>43.61</c:v>
                </c:pt>
                <c:pt idx="3362">
                  <c:v>43.62</c:v>
                </c:pt>
                <c:pt idx="3363">
                  <c:v>43.63</c:v>
                </c:pt>
                <c:pt idx="3364">
                  <c:v>43.64</c:v>
                </c:pt>
                <c:pt idx="3365">
                  <c:v>43.65</c:v>
                </c:pt>
                <c:pt idx="3366">
                  <c:v>43.66</c:v>
                </c:pt>
                <c:pt idx="3367">
                  <c:v>43.67</c:v>
                </c:pt>
                <c:pt idx="3368">
                  <c:v>43.68</c:v>
                </c:pt>
                <c:pt idx="3369">
                  <c:v>43.69</c:v>
                </c:pt>
                <c:pt idx="3370">
                  <c:v>43.7</c:v>
                </c:pt>
                <c:pt idx="3371">
                  <c:v>43.71</c:v>
                </c:pt>
                <c:pt idx="3372">
                  <c:v>43.72</c:v>
                </c:pt>
                <c:pt idx="3373">
                  <c:v>43.73</c:v>
                </c:pt>
                <c:pt idx="3374">
                  <c:v>43.74</c:v>
                </c:pt>
                <c:pt idx="3375">
                  <c:v>43.75</c:v>
                </c:pt>
                <c:pt idx="3376">
                  <c:v>43.76</c:v>
                </c:pt>
                <c:pt idx="3377">
                  <c:v>43.77</c:v>
                </c:pt>
                <c:pt idx="3378">
                  <c:v>43.78</c:v>
                </c:pt>
                <c:pt idx="3379">
                  <c:v>43.79</c:v>
                </c:pt>
                <c:pt idx="3380">
                  <c:v>43.8</c:v>
                </c:pt>
                <c:pt idx="3381">
                  <c:v>43.81</c:v>
                </c:pt>
                <c:pt idx="3382">
                  <c:v>43.82</c:v>
                </c:pt>
                <c:pt idx="3383">
                  <c:v>43.83</c:v>
                </c:pt>
                <c:pt idx="3384">
                  <c:v>43.84</c:v>
                </c:pt>
                <c:pt idx="3385">
                  <c:v>43.85</c:v>
                </c:pt>
                <c:pt idx="3386">
                  <c:v>43.86</c:v>
                </c:pt>
                <c:pt idx="3387">
                  <c:v>43.87</c:v>
                </c:pt>
                <c:pt idx="3388">
                  <c:v>43.88</c:v>
                </c:pt>
                <c:pt idx="3389">
                  <c:v>43.89</c:v>
                </c:pt>
                <c:pt idx="3390">
                  <c:v>43.9</c:v>
                </c:pt>
                <c:pt idx="3391">
                  <c:v>43.91</c:v>
                </c:pt>
                <c:pt idx="3392">
                  <c:v>43.92</c:v>
                </c:pt>
                <c:pt idx="3393">
                  <c:v>43.93</c:v>
                </c:pt>
                <c:pt idx="3394">
                  <c:v>43.94</c:v>
                </c:pt>
                <c:pt idx="3395">
                  <c:v>43.95</c:v>
                </c:pt>
                <c:pt idx="3396">
                  <c:v>43.96</c:v>
                </c:pt>
                <c:pt idx="3397">
                  <c:v>43.97</c:v>
                </c:pt>
                <c:pt idx="3398">
                  <c:v>43.98</c:v>
                </c:pt>
                <c:pt idx="3399">
                  <c:v>43.99</c:v>
                </c:pt>
                <c:pt idx="3400">
                  <c:v>44</c:v>
                </c:pt>
                <c:pt idx="3401">
                  <c:v>44.01</c:v>
                </c:pt>
                <c:pt idx="3402">
                  <c:v>44.02</c:v>
                </c:pt>
                <c:pt idx="3403">
                  <c:v>44.03</c:v>
                </c:pt>
                <c:pt idx="3404">
                  <c:v>44.04</c:v>
                </c:pt>
                <c:pt idx="3405">
                  <c:v>44.05</c:v>
                </c:pt>
                <c:pt idx="3406">
                  <c:v>44.06</c:v>
                </c:pt>
                <c:pt idx="3407">
                  <c:v>44.07</c:v>
                </c:pt>
                <c:pt idx="3408">
                  <c:v>44.08</c:v>
                </c:pt>
                <c:pt idx="3409">
                  <c:v>44.09</c:v>
                </c:pt>
                <c:pt idx="3410">
                  <c:v>44.1</c:v>
                </c:pt>
                <c:pt idx="3411">
                  <c:v>44.11</c:v>
                </c:pt>
                <c:pt idx="3412">
                  <c:v>44.12</c:v>
                </c:pt>
                <c:pt idx="3413">
                  <c:v>44.13</c:v>
                </c:pt>
                <c:pt idx="3414">
                  <c:v>44.14</c:v>
                </c:pt>
                <c:pt idx="3415">
                  <c:v>44.15</c:v>
                </c:pt>
                <c:pt idx="3416">
                  <c:v>44.16</c:v>
                </c:pt>
                <c:pt idx="3417">
                  <c:v>44.17</c:v>
                </c:pt>
                <c:pt idx="3418">
                  <c:v>44.18</c:v>
                </c:pt>
                <c:pt idx="3419">
                  <c:v>44.19</c:v>
                </c:pt>
                <c:pt idx="3420">
                  <c:v>44.2</c:v>
                </c:pt>
                <c:pt idx="3421">
                  <c:v>44.21</c:v>
                </c:pt>
                <c:pt idx="3422">
                  <c:v>44.22</c:v>
                </c:pt>
                <c:pt idx="3423">
                  <c:v>44.23</c:v>
                </c:pt>
                <c:pt idx="3424">
                  <c:v>44.24</c:v>
                </c:pt>
                <c:pt idx="3425">
                  <c:v>44.25</c:v>
                </c:pt>
                <c:pt idx="3426">
                  <c:v>44.26</c:v>
                </c:pt>
                <c:pt idx="3427">
                  <c:v>44.27</c:v>
                </c:pt>
                <c:pt idx="3428">
                  <c:v>44.28</c:v>
                </c:pt>
                <c:pt idx="3429">
                  <c:v>44.29</c:v>
                </c:pt>
                <c:pt idx="3430">
                  <c:v>44.3</c:v>
                </c:pt>
                <c:pt idx="3431">
                  <c:v>44.31</c:v>
                </c:pt>
                <c:pt idx="3432">
                  <c:v>44.32</c:v>
                </c:pt>
                <c:pt idx="3433">
                  <c:v>44.33</c:v>
                </c:pt>
                <c:pt idx="3434">
                  <c:v>44.34</c:v>
                </c:pt>
                <c:pt idx="3435">
                  <c:v>44.35</c:v>
                </c:pt>
                <c:pt idx="3436">
                  <c:v>44.36</c:v>
                </c:pt>
                <c:pt idx="3437">
                  <c:v>44.37</c:v>
                </c:pt>
                <c:pt idx="3438">
                  <c:v>44.38</c:v>
                </c:pt>
                <c:pt idx="3439">
                  <c:v>44.39</c:v>
                </c:pt>
                <c:pt idx="3440">
                  <c:v>44.4</c:v>
                </c:pt>
                <c:pt idx="3441">
                  <c:v>44.41</c:v>
                </c:pt>
                <c:pt idx="3442">
                  <c:v>44.42</c:v>
                </c:pt>
                <c:pt idx="3443">
                  <c:v>44.43</c:v>
                </c:pt>
                <c:pt idx="3444">
                  <c:v>44.44</c:v>
                </c:pt>
                <c:pt idx="3445">
                  <c:v>44.45</c:v>
                </c:pt>
                <c:pt idx="3446">
                  <c:v>44.46</c:v>
                </c:pt>
                <c:pt idx="3447">
                  <c:v>44.47</c:v>
                </c:pt>
                <c:pt idx="3448">
                  <c:v>44.48</c:v>
                </c:pt>
                <c:pt idx="3449">
                  <c:v>44.49</c:v>
                </c:pt>
                <c:pt idx="3450">
                  <c:v>44.5</c:v>
                </c:pt>
                <c:pt idx="3451">
                  <c:v>44.51</c:v>
                </c:pt>
                <c:pt idx="3452">
                  <c:v>44.52</c:v>
                </c:pt>
                <c:pt idx="3453">
                  <c:v>44.53</c:v>
                </c:pt>
                <c:pt idx="3454">
                  <c:v>44.54</c:v>
                </c:pt>
                <c:pt idx="3455">
                  <c:v>44.55</c:v>
                </c:pt>
                <c:pt idx="3456">
                  <c:v>44.56</c:v>
                </c:pt>
                <c:pt idx="3457">
                  <c:v>44.57</c:v>
                </c:pt>
                <c:pt idx="3458">
                  <c:v>44.58</c:v>
                </c:pt>
                <c:pt idx="3459">
                  <c:v>44.59</c:v>
                </c:pt>
                <c:pt idx="3460">
                  <c:v>44.6</c:v>
                </c:pt>
                <c:pt idx="3461">
                  <c:v>44.61</c:v>
                </c:pt>
                <c:pt idx="3462">
                  <c:v>44.62</c:v>
                </c:pt>
                <c:pt idx="3463">
                  <c:v>44.63</c:v>
                </c:pt>
                <c:pt idx="3464">
                  <c:v>44.64</c:v>
                </c:pt>
                <c:pt idx="3465">
                  <c:v>44.65</c:v>
                </c:pt>
                <c:pt idx="3466">
                  <c:v>44.66</c:v>
                </c:pt>
                <c:pt idx="3467">
                  <c:v>44.67</c:v>
                </c:pt>
                <c:pt idx="3468">
                  <c:v>44.68</c:v>
                </c:pt>
                <c:pt idx="3469">
                  <c:v>44.69</c:v>
                </c:pt>
                <c:pt idx="3470">
                  <c:v>44.7</c:v>
                </c:pt>
                <c:pt idx="3471">
                  <c:v>44.71</c:v>
                </c:pt>
                <c:pt idx="3472">
                  <c:v>44.72</c:v>
                </c:pt>
                <c:pt idx="3473">
                  <c:v>44.73</c:v>
                </c:pt>
                <c:pt idx="3474">
                  <c:v>44.74</c:v>
                </c:pt>
                <c:pt idx="3475">
                  <c:v>44.75</c:v>
                </c:pt>
                <c:pt idx="3476">
                  <c:v>44.76</c:v>
                </c:pt>
                <c:pt idx="3477">
                  <c:v>44.77</c:v>
                </c:pt>
                <c:pt idx="3478">
                  <c:v>44.78</c:v>
                </c:pt>
                <c:pt idx="3479">
                  <c:v>44.79</c:v>
                </c:pt>
                <c:pt idx="3480">
                  <c:v>44.8</c:v>
                </c:pt>
                <c:pt idx="3481">
                  <c:v>44.81</c:v>
                </c:pt>
                <c:pt idx="3482">
                  <c:v>44.82</c:v>
                </c:pt>
                <c:pt idx="3483">
                  <c:v>44.83</c:v>
                </c:pt>
                <c:pt idx="3484">
                  <c:v>44.84</c:v>
                </c:pt>
                <c:pt idx="3485">
                  <c:v>44.85</c:v>
                </c:pt>
                <c:pt idx="3486">
                  <c:v>44.86</c:v>
                </c:pt>
                <c:pt idx="3487">
                  <c:v>44.87</c:v>
                </c:pt>
                <c:pt idx="3488">
                  <c:v>44.88</c:v>
                </c:pt>
                <c:pt idx="3489">
                  <c:v>44.89</c:v>
                </c:pt>
                <c:pt idx="3490">
                  <c:v>44.9</c:v>
                </c:pt>
                <c:pt idx="3491">
                  <c:v>44.91</c:v>
                </c:pt>
                <c:pt idx="3492">
                  <c:v>44.92</c:v>
                </c:pt>
                <c:pt idx="3493">
                  <c:v>44.93</c:v>
                </c:pt>
                <c:pt idx="3494">
                  <c:v>44.94</c:v>
                </c:pt>
                <c:pt idx="3495">
                  <c:v>44.95</c:v>
                </c:pt>
                <c:pt idx="3496">
                  <c:v>44.96</c:v>
                </c:pt>
                <c:pt idx="3497">
                  <c:v>44.97</c:v>
                </c:pt>
                <c:pt idx="3498">
                  <c:v>44.98</c:v>
                </c:pt>
                <c:pt idx="3499">
                  <c:v>44.99</c:v>
                </c:pt>
                <c:pt idx="3500">
                  <c:v>45</c:v>
                </c:pt>
                <c:pt idx="3501">
                  <c:v>45.01</c:v>
                </c:pt>
                <c:pt idx="3502">
                  <c:v>45.02</c:v>
                </c:pt>
                <c:pt idx="3503">
                  <c:v>45.03</c:v>
                </c:pt>
                <c:pt idx="3504">
                  <c:v>45.04</c:v>
                </c:pt>
                <c:pt idx="3505">
                  <c:v>45.05</c:v>
                </c:pt>
                <c:pt idx="3506">
                  <c:v>45.06</c:v>
                </c:pt>
                <c:pt idx="3507">
                  <c:v>45.07</c:v>
                </c:pt>
                <c:pt idx="3508">
                  <c:v>45.08</c:v>
                </c:pt>
                <c:pt idx="3509">
                  <c:v>45.09</c:v>
                </c:pt>
                <c:pt idx="3510">
                  <c:v>45.1</c:v>
                </c:pt>
                <c:pt idx="3511">
                  <c:v>45.11</c:v>
                </c:pt>
                <c:pt idx="3512">
                  <c:v>45.12</c:v>
                </c:pt>
                <c:pt idx="3513">
                  <c:v>45.13</c:v>
                </c:pt>
                <c:pt idx="3514">
                  <c:v>45.14</c:v>
                </c:pt>
                <c:pt idx="3515">
                  <c:v>45.15</c:v>
                </c:pt>
                <c:pt idx="3516">
                  <c:v>45.16</c:v>
                </c:pt>
                <c:pt idx="3517">
                  <c:v>45.17</c:v>
                </c:pt>
                <c:pt idx="3518">
                  <c:v>45.18</c:v>
                </c:pt>
                <c:pt idx="3519">
                  <c:v>45.19</c:v>
                </c:pt>
                <c:pt idx="3520">
                  <c:v>45.2</c:v>
                </c:pt>
                <c:pt idx="3521">
                  <c:v>45.21</c:v>
                </c:pt>
                <c:pt idx="3522">
                  <c:v>45.22</c:v>
                </c:pt>
                <c:pt idx="3523">
                  <c:v>45.23</c:v>
                </c:pt>
                <c:pt idx="3524">
                  <c:v>45.24</c:v>
                </c:pt>
                <c:pt idx="3525">
                  <c:v>45.25</c:v>
                </c:pt>
                <c:pt idx="3526">
                  <c:v>45.26</c:v>
                </c:pt>
                <c:pt idx="3527">
                  <c:v>45.27</c:v>
                </c:pt>
                <c:pt idx="3528">
                  <c:v>45.28</c:v>
                </c:pt>
                <c:pt idx="3529">
                  <c:v>45.29</c:v>
                </c:pt>
                <c:pt idx="3530">
                  <c:v>45.3</c:v>
                </c:pt>
                <c:pt idx="3531">
                  <c:v>45.31</c:v>
                </c:pt>
                <c:pt idx="3532">
                  <c:v>45.32</c:v>
                </c:pt>
                <c:pt idx="3533">
                  <c:v>45.33</c:v>
                </c:pt>
                <c:pt idx="3534">
                  <c:v>45.34</c:v>
                </c:pt>
                <c:pt idx="3535">
                  <c:v>45.35</c:v>
                </c:pt>
                <c:pt idx="3536">
                  <c:v>45.36</c:v>
                </c:pt>
                <c:pt idx="3537">
                  <c:v>45.37</c:v>
                </c:pt>
                <c:pt idx="3538">
                  <c:v>45.38</c:v>
                </c:pt>
                <c:pt idx="3539">
                  <c:v>45.39</c:v>
                </c:pt>
                <c:pt idx="3540">
                  <c:v>45.4</c:v>
                </c:pt>
                <c:pt idx="3541">
                  <c:v>45.41</c:v>
                </c:pt>
                <c:pt idx="3542">
                  <c:v>45.42</c:v>
                </c:pt>
                <c:pt idx="3543">
                  <c:v>45.43</c:v>
                </c:pt>
                <c:pt idx="3544">
                  <c:v>45.44</c:v>
                </c:pt>
                <c:pt idx="3545">
                  <c:v>45.45</c:v>
                </c:pt>
                <c:pt idx="3546">
                  <c:v>45.46</c:v>
                </c:pt>
                <c:pt idx="3547">
                  <c:v>45.47</c:v>
                </c:pt>
                <c:pt idx="3548">
                  <c:v>45.48</c:v>
                </c:pt>
                <c:pt idx="3549">
                  <c:v>45.49</c:v>
                </c:pt>
                <c:pt idx="3550">
                  <c:v>45.5</c:v>
                </c:pt>
                <c:pt idx="3551">
                  <c:v>45.51</c:v>
                </c:pt>
                <c:pt idx="3552">
                  <c:v>45.52</c:v>
                </c:pt>
                <c:pt idx="3553">
                  <c:v>45.53</c:v>
                </c:pt>
                <c:pt idx="3554">
                  <c:v>45.54</c:v>
                </c:pt>
                <c:pt idx="3555">
                  <c:v>45.55</c:v>
                </c:pt>
                <c:pt idx="3556">
                  <c:v>45.56</c:v>
                </c:pt>
                <c:pt idx="3557">
                  <c:v>45.57</c:v>
                </c:pt>
                <c:pt idx="3558">
                  <c:v>45.58</c:v>
                </c:pt>
                <c:pt idx="3559">
                  <c:v>45.59</c:v>
                </c:pt>
                <c:pt idx="3560">
                  <c:v>45.6</c:v>
                </c:pt>
                <c:pt idx="3561">
                  <c:v>45.61</c:v>
                </c:pt>
                <c:pt idx="3562">
                  <c:v>45.62</c:v>
                </c:pt>
                <c:pt idx="3563">
                  <c:v>45.63</c:v>
                </c:pt>
                <c:pt idx="3564">
                  <c:v>45.64</c:v>
                </c:pt>
                <c:pt idx="3565">
                  <c:v>45.65</c:v>
                </c:pt>
                <c:pt idx="3566">
                  <c:v>45.66</c:v>
                </c:pt>
                <c:pt idx="3567">
                  <c:v>45.67</c:v>
                </c:pt>
                <c:pt idx="3568">
                  <c:v>45.68</c:v>
                </c:pt>
                <c:pt idx="3569">
                  <c:v>45.69</c:v>
                </c:pt>
                <c:pt idx="3570">
                  <c:v>45.7</c:v>
                </c:pt>
                <c:pt idx="3571">
                  <c:v>45.71</c:v>
                </c:pt>
                <c:pt idx="3572">
                  <c:v>45.72</c:v>
                </c:pt>
                <c:pt idx="3573">
                  <c:v>45.73</c:v>
                </c:pt>
                <c:pt idx="3574">
                  <c:v>45.74</c:v>
                </c:pt>
                <c:pt idx="3575">
                  <c:v>45.75</c:v>
                </c:pt>
                <c:pt idx="3576">
                  <c:v>45.76</c:v>
                </c:pt>
                <c:pt idx="3577">
                  <c:v>45.77</c:v>
                </c:pt>
                <c:pt idx="3578">
                  <c:v>45.78</c:v>
                </c:pt>
                <c:pt idx="3579">
                  <c:v>45.79</c:v>
                </c:pt>
                <c:pt idx="3580">
                  <c:v>45.8</c:v>
                </c:pt>
                <c:pt idx="3581">
                  <c:v>45.81</c:v>
                </c:pt>
                <c:pt idx="3582">
                  <c:v>45.82</c:v>
                </c:pt>
                <c:pt idx="3583">
                  <c:v>45.83</c:v>
                </c:pt>
                <c:pt idx="3584">
                  <c:v>45.84</c:v>
                </c:pt>
                <c:pt idx="3585">
                  <c:v>45.85</c:v>
                </c:pt>
                <c:pt idx="3586">
                  <c:v>45.86</c:v>
                </c:pt>
                <c:pt idx="3587">
                  <c:v>45.87</c:v>
                </c:pt>
                <c:pt idx="3588">
                  <c:v>45.88</c:v>
                </c:pt>
                <c:pt idx="3589">
                  <c:v>45.89</c:v>
                </c:pt>
                <c:pt idx="3590">
                  <c:v>45.9</c:v>
                </c:pt>
                <c:pt idx="3591">
                  <c:v>45.91</c:v>
                </c:pt>
                <c:pt idx="3592">
                  <c:v>45.92</c:v>
                </c:pt>
                <c:pt idx="3593">
                  <c:v>45.93</c:v>
                </c:pt>
                <c:pt idx="3594">
                  <c:v>45.94</c:v>
                </c:pt>
                <c:pt idx="3595">
                  <c:v>45.95</c:v>
                </c:pt>
                <c:pt idx="3596">
                  <c:v>45.96</c:v>
                </c:pt>
                <c:pt idx="3597">
                  <c:v>45.97</c:v>
                </c:pt>
                <c:pt idx="3598">
                  <c:v>45.98</c:v>
                </c:pt>
                <c:pt idx="3599">
                  <c:v>45.99</c:v>
                </c:pt>
                <c:pt idx="3600">
                  <c:v>46</c:v>
                </c:pt>
                <c:pt idx="3601">
                  <c:v>46.01</c:v>
                </c:pt>
                <c:pt idx="3602">
                  <c:v>46.02</c:v>
                </c:pt>
                <c:pt idx="3603">
                  <c:v>46.03</c:v>
                </c:pt>
                <c:pt idx="3604">
                  <c:v>46.04</c:v>
                </c:pt>
                <c:pt idx="3605">
                  <c:v>46.05</c:v>
                </c:pt>
                <c:pt idx="3606">
                  <c:v>46.06</c:v>
                </c:pt>
                <c:pt idx="3607">
                  <c:v>46.07</c:v>
                </c:pt>
                <c:pt idx="3608">
                  <c:v>46.08</c:v>
                </c:pt>
                <c:pt idx="3609">
                  <c:v>46.09</c:v>
                </c:pt>
                <c:pt idx="3610">
                  <c:v>46.1</c:v>
                </c:pt>
                <c:pt idx="3611">
                  <c:v>46.11</c:v>
                </c:pt>
                <c:pt idx="3612">
                  <c:v>46.12</c:v>
                </c:pt>
                <c:pt idx="3613">
                  <c:v>46.13</c:v>
                </c:pt>
                <c:pt idx="3614">
                  <c:v>46.14</c:v>
                </c:pt>
                <c:pt idx="3615">
                  <c:v>46.15</c:v>
                </c:pt>
                <c:pt idx="3616">
                  <c:v>46.16</c:v>
                </c:pt>
                <c:pt idx="3617">
                  <c:v>46.17</c:v>
                </c:pt>
                <c:pt idx="3618">
                  <c:v>46.18</c:v>
                </c:pt>
                <c:pt idx="3619">
                  <c:v>46.19</c:v>
                </c:pt>
                <c:pt idx="3620">
                  <c:v>46.2</c:v>
                </c:pt>
                <c:pt idx="3621">
                  <c:v>46.21</c:v>
                </c:pt>
                <c:pt idx="3622">
                  <c:v>46.22</c:v>
                </c:pt>
                <c:pt idx="3623">
                  <c:v>46.23</c:v>
                </c:pt>
                <c:pt idx="3624">
                  <c:v>46.24</c:v>
                </c:pt>
                <c:pt idx="3625">
                  <c:v>46.25</c:v>
                </c:pt>
                <c:pt idx="3626">
                  <c:v>46.26</c:v>
                </c:pt>
                <c:pt idx="3627">
                  <c:v>46.27</c:v>
                </c:pt>
                <c:pt idx="3628">
                  <c:v>46.28</c:v>
                </c:pt>
                <c:pt idx="3629">
                  <c:v>46.29</c:v>
                </c:pt>
                <c:pt idx="3630">
                  <c:v>46.3</c:v>
                </c:pt>
                <c:pt idx="3631">
                  <c:v>46.31</c:v>
                </c:pt>
                <c:pt idx="3632">
                  <c:v>46.32</c:v>
                </c:pt>
                <c:pt idx="3633">
                  <c:v>46.33</c:v>
                </c:pt>
                <c:pt idx="3634">
                  <c:v>46.34</c:v>
                </c:pt>
                <c:pt idx="3635">
                  <c:v>46.35</c:v>
                </c:pt>
                <c:pt idx="3636">
                  <c:v>46.36</c:v>
                </c:pt>
                <c:pt idx="3637">
                  <c:v>46.37</c:v>
                </c:pt>
                <c:pt idx="3638">
                  <c:v>46.38</c:v>
                </c:pt>
                <c:pt idx="3639">
                  <c:v>46.39</c:v>
                </c:pt>
                <c:pt idx="3640">
                  <c:v>46.4</c:v>
                </c:pt>
                <c:pt idx="3641">
                  <c:v>46.41</c:v>
                </c:pt>
                <c:pt idx="3642">
                  <c:v>46.42</c:v>
                </c:pt>
                <c:pt idx="3643">
                  <c:v>46.43</c:v>
                </c:pt>
                <c:pt idx="3644">
                  <c:v>46.44</c:v>
                </c:pt>
                <c:pt idx="3645">
                  <c:v>46.45</c:v>
                </c:pt>
                <c:pt idx="3646">
                  <c:v>46.46</c:v>
                </c:pt>
                <c:pt idx="3647">
                  <c:v>46.47</c:v>
                </c:pt>
                <c:pt idx="3648">
                  <c:v>46.48</c:v>
                </c:pt>
                <c:pt idx="3649">
                  <c:v>46.49</c:v>
                </c:pt>
                <c:pt idx="3650">
                  <c:v>46.5</c:v>
                </c:pt>
                <c:pt idx="3651">
                  <c:v>46.51</c:v>
                </c:pt>
                <c:pt idx="3652">
                  <c:v>46.52</c:v>
                </c:pt>
                <c:pt idx="3653">
                  <c:v>46.53</c:v>
                </c:pt>
                <c:pt idx="3654">
                  <c:v>46.54</c:v>
                </c:pt>
                <c:pt idx="3655">
                  <c:v>46.55</c:v>
                </c:pt>
                <c:pt idx="3656">
                  <c:v>46.56</c:v>
                </c:pt>
                <c:pt idx="3657">
                  <c:v>46.57</c:v>
                </c:pt>
                <c:pt idx="3658">
                  <c:v>46.58</c:v>
                </c:pt>
                <c:pt idx="3659">
                  <c:v>46.59</c:v>
                </c:pt>
                <c:pt idx="3660">
                  <c:v>46.6</c:v>
                </c:pt>
                <c:pt idx="3661">
                  <c:v>46.61</c:v>
                </c:pt>
                <c:pt idx="3662">
                  <c:v>46.62</c:v>
                </c:pt>
                <c:pt idx="3663">
                  <c:v>46.63</c:v>
                </c:pt>
                <c:pt idx="3664">
                  <c:v>46.64</c:v>
                </c:pt>
                <c:pt idx="3665">
                  <c:v>46.65</c:v>
                </c:pt>
                <c:pt idx="3666">
                  <c:v>46.66</c:v>
                </c:pt>
                <c:pt idx="3667">
                  <c:v>46.67</c:v>
                </c:pt>
                <c:pt idx="3668">
                  <c:v>46.68</c:v>
                </c:pt>
                <c:pt idx="3669">
                  <c:v>46.69</c:v>
                </c:pt>
                <c:pt idx="3670">
                  <c:v>46.7</c:v>
                </c:pt>
                <c:pt idx="3671">
                  <c:v>46.71</c:v>
                </c:pt>
                <c:pt idx="3672">
                  <c:v>46.72</c:v>
                </c:pt>
                <c:pt idx="3673">
                  <c:v>46.73</c:v>
                </c:pt>
                <c:pt idx="3674">
                  <c:v>46.74</c:v>
                </c:pt>
                <c:pt idx="3675">
                  <c:v>46.75</c:v>
                </c:pt>
                <c:pt idx="3676">
                  <c:v>46.76</c:v>
                </c:pt>
                <c:pt idx="3677">
                  <c:v>46.77</c:v>
                </c:pt>
                <c:pt idx="3678">
                  <c:v>46.78</c:v>
                </c:pt>
                <c:pt idx="3679">
                  <c:v>46.79</c:v>
                </c:pt>
                <c:pt idx="3680">
                  <c:v>46.8</c:v>
                </c:pt>
                <c:pt idx="3681">
                  <c:v>46.81</c:v>
                </c:pt>
                <c:pt idx="3682">
                  <c:v>46.82</c:v>
                </c:pt>
                <c:pt idx="3683">
                  <c:v>46.83</c:v>
                </c:pt>
                <c:pt idx="3684">
                  <c:v>46.84</c:v>
                </c:pt>
                <c:pt idx="3685">
                  <c:v>46.85</c:v>
                </c:pt>
                <c:pt idx="3686">
                  <c:v>46.86</c:v>
                </c:pt>
                <c:pt idx="3687">
                  <c:v>46.87</c:v>
                </c:pt>
                <c:pt idx="3688">
                  <c:v>46.88</c:v>
                </c:pt>
                <c:pt idx="3689">
                  <c:v>46.89</c:v>
                </c:pt>
                <c:pt idx="3690">
                  <c:v>46.9</c:v>
                </c:pt>
                <c:pt idx="3691">
                  <c:v>46.91</c:v>
                </c:pt>
                <c:pt idx="3692">
                  <c:v>46.92</c:v>
                </c:pt>
                <c:pt idx="3693">
                  <c:v>46.93</c:v>
                </c:pt>
                <c:pt idx="3694">
                  <c:v>46.94</c:v>
                </c:pt>
                <c:pt idx="3695">
                  <c:v>46.95</c:v>
                </c:pt>
                <c:pt idx="3696">
                  <c:v>46.96</c:v>
                </c:pt>
                <c:pt idx="3697">
                  <c:v>46.97</c:v>
                </c:pt>
                <c:pt idx="3698">
                  <c:v>46.98</c:v>
                </c:pt>
                <c:pt idx="3699">
                  <c:v>46.99</c:v>
                </c:pt>
                <c:pt idx="3700">
                  <c:v>47</c:v>
                </c:pt>
                <c:pt idx="3701">
                  <c:v>47.01</c:v>
                </c:pt>
                <c:pt idx="3702">
                  <c:v>47.02</c:v>
                </c:pt>
                <c:pt idx="3703">
                  <c:v>47.03</c:v>
                </c:pt>
                <c:pt idx="3704">
                  <c:v>47.04</c:v>
                </c:pt>
                <c:pt idx="3705">
                  <c:v>47.05</c:v>
                </c:pt>
                <c:pt idx="3706">
                  <c:v>47.06</c:v>
                </c:pt>
                <c:pt idx="3707">
                  <c:v>47.07</c:v>
                </c:pt>
                <c:pt idx="3708">
                  <c:v>47.08</c:v>
                </c:pt>
                <c:pt idx="3709">
                  <c:v>47.09</c:v>
                </c:pt>
                <c:pt idx="3710">
                  <c:v>47.1</c:v>
                </c:pt>
                <c:pt idx="3711">
                  <c:v>47.11</c:v>
                </c:pt>
                <c:pt idx="3712">
                  <c:v>47.12</c:v>
                </c:pt>
                <c:pt idx="3713">
                  <c:v>47.13</c:v>
                </c:pt>
                <c:pt idx="3714">
                  <c:v>47.14</c:v>
                </c:pt>
                <c:pt idx="3715">
                  <c:v>47.15</c:v>
                </c:pt>
                <c:pt idx="3716">
                  <c:v>47.16</c:v>
                </c:pt>
                <c:pt idx="3717">
                  <c:v>47.17</c:v>
                </c:pt>
                <c:pt idx="3718">
                  <c:v>47.18</c:v>
                </c:pt>
                <c:pt idx="3719">
                  <c:v>47.19</c:v>
                </c:pt>
                <c:pt idx="3720">
                  <c:v>47.2</c:v>
                </c:pt>
                <c:pt idx="3721">
                  <c:v>47.21</c:v>
                </c:pt>
                <c:pt idx="3722">
                  <c:v>47.22</c:v>
                </c:pt>
                <c:pt idx="3723">
                  <c:v>47.23</c:v>
                </c:pt>
                <c:pt idx="3724">
                  <c:v>47.24</c:v>
                </c:pt>
                <c:pt idx="3725">
                  <c:v>47.25</c:v>
                </c:pt>
                <c:pt idx="3726">
                  <c:v>47.26</c:v>
                </c:pt>
                <c:pt idx="3727">
                  <c:v>47.27</c:v>
                </c:pt>
                <c:pt idx="3728">
                  <c:v>47.28</c:v>
                </c:pt>
                <c:pt idx="3729">
                  <c:v>47.29</c:v>
                </c:pt>
                <c:pt idx="3730">
                  <c:v>47.3</c:v>
                </c:pt>
                <c:pt idx="3731">
                  <c:v>47.31</c:v>
                </c:pt>
                <c:pt idx="3732">
                  <c:v>47.32</c:v>
                </c:pt>
                <c:pt idx="3733">
                  <c:v>47.33</c:v>
                </c:pt>
                <c:pt idx="3734">
                  <c:v>47.34</c:v>
                </c:pt>
                <c:pt idx="3735">
                  <c:v>47.35</c:v>
                </c:pt>
                <c:pt idx="3736">
                  <c:v>47.36</c:v>
                </c:pt>
                <c:pt idx="3737">
                  <c:v>47.37</c:v>
                </c:pt>
                <c:pt idx="3738">
                  <c:v>47.38</c:v>
                </c:pt>
                <c:pt idx="3739">
                  <c:v>47.39</c:v>
                </c:pt>
                <c:pt idx="3740">
                  <c:v>47.4</c:v>
                </c:pt>
                <c:pt idx="3741">
                  <c:v>47.41</c:v>
                </c:pt>
                <c:pt idx="3742">
                  <c:v>47.42</c:v>
                </c:pt>
                <c:pt idx="3743">
                  <c:v>47.43</c:v>
                </c:pt>
                <c:pt idx="3744">
                  <c:v>47.44</c:v>
                </c:pt>
                <c:pt idx="3745">
                  <c:v>47.45</c:v>
                </c:pt>
                <c:pt idx="3746">
                  <c:v>47.46</c:v>
                </c:pt>
                <c:pt idx="3747">
                  <c:v>47.47</c:v>
                </c:pt>
                <c:pt idx="3748">
                  <c:v>47.48</c:v>
                </c:pt>
                <c:pt idx="3749">
                  <c:v>47.49</c:v>
                </c:pt>
                <c:pt idx="3750">
                  <c:v>47.5</c:v>
                </c:pt>
                <c:pt idx="3751">
                  <c:v>47.51</c:v>
                </c:pt>
                <c:pt idx="3752">
                  <c:v>47.52</c:v>
                </c:pt>
                <c:pt idx="3753">
                  <c:v>47.53</c:v>
                </c:pt>
                <c:pt idx="3754">
                  <c:v>47.54</c:v>
                </c:pt>
                <c:pt idx="3755">
                  <c:v>47.55</c:v>
                </c:pt>
                <c:pt idx="3756">
                  <c:v>47.56</c:v>
                </c:pt>
                <c:pt idx="3757">
                  <c:v>47.57</c:v>
                </c:pt>
                <c:pt idx="3758">
                  <c:v>47.58</c:v>
                </c:pt>
                <c:pt idx="3759">
                  <c:v>47.59</c:v>
                </c:pt>
                <c:pt idx="3760">
                  <c:v>47.6</c:v>
                </c:pt>
                <c:pt idx="3761">
                  <c:v>47.61</c:v>
                </c:pt>
                <c:pt idx="3762">
                  <c:v>47.62</c:v>
                </c:pt>
                <c:pt idx="3763">
                  <c:v>47.63</c:v>
                </c:pt>
                <c:pt idx="3764">
                  <c:v>47.64</c:v>
                </c:pt>
                <c:pt idx="3765">
                  <c:v>47.65</c:v>
                </c:pt>
                <c:pt idx="3766">
                  <c:v>47.66</c:v>
                </c:pt>
                <c:pt idx="3767">
                  <c:v>47.67</c:v>
                </c:pt>
                <c:pt idx="3768">
                  <c:v>47.68</c:v>
                </c:pt>
                <c:pt idx="3769">
                  <c:v>47.69</c:v>
                </c:pt>
                <c:pt idx="3770">
                  <c:v>47.7</c:v>
                </c:pt>
                <c:pt idx="3771">
                  <c:v>47.71</c:v>
                </c:pt>
                <c:pt idx="3772">
                  <c:v>47.72</c:v>
                </c:pt>
                <c:pt idx="3773">
                  <c:v>47.73</c:v>
                </c:pt>
                <c:pt idx="3774">
                  <c:v>47.74</c:v>
                </c:pt>
                <c:pt idx="3775">
                  <c:v>47.75</c:v>
                </c:pt>
                <c:pt idx="3776">
                  <c:v>47.76</c:v>
                </c:pt>
                <c:pt idx="3777">
                  <c:v>47.77</c:v>
                </c:pt>
                <c:pt idx="3778">
                  <c:v>47.78</c:v>
                </c:pt>
                <c:pt idx="3779">
                  <c:v>47.79</c:v>
                </c:pt>
                <c:pt idx="3780">
                  <c:v>47.8</c:v>
                </c:pt>
                <c:pt idx="3781">
                  <c:v>47.81</c:v>
                </c:pt>
                <c:pt idx="3782">
                  <c:v>47.82</c:v>
                </c:pt>
                <c:pt idx="3783">
                  <c:v>47.83</c:v>
                </c:pt>
                <c:pt idx="3784">
                  <c:v>47.84</c:v>
                </c:pt>
                <c:pt idx="3785">
                  <c:v>47.85</c:v>
                </c:pt>
                <c:pt idx="3786">
                  <c:v>47.86</c:v>
                </c:pt>
                <c:pt idx="3787">
                  <c:v>47.87</c:v>
                </c:pt>
                <c:pt idx="3788">
                  <c:v>47.88</c:v>
                </c:pt>
                <c:pt idx="3789">
                  <c:v>47.89</c:v>
                </c:pt>
                <c:pt idx="3790">
                  <c:v>47.9</c:v>
                </c:pt>
                <c:pt idx="3791">
                  <c:v>47.91</c:v>
                </c:pt>
                <c:pt idx="3792">
                  <c:v>47.92</c:v>
                </c:pt>
                <c:pt idx="3793">
                  <c:v>47.93</c:v>
                </c:pt>
                <c:pt idx="3794">
                  <c:v>47.94</c:v>
                </c:pt>
                <c:pt idx="3795">
                  <c:v>47.95</c:v>
                </c:pt>
                <c:pt idx="3796">
                  <c:v>47.96</c:v>
                </c:pt>
                <c:pt idx="3797">
                  <c:v>47.97</c:v>
                </c:pt>
                <c:pt idx="3798">
                  <c:v>47.98</c:v>
                </c:pt>
                <c:pt idx="3799">
                  <c:v>47.99</c:v>
                </c:pt>
                <c:pt idx="3800">
                  <c:v>48</c:v>
                </c:pt>
                <c:pt idx="3801">
                  <c:v>48.01</c:v>
                </c:pt>
                <c:pt idx="3802">
                  <c:v>48.02</c:v>
                </c:pt>
                <c:pt idx="3803">
                  <c:v>48.03</c:v>
                </c:pt>
                <c:pt idx="3804">
                  <c:v>48.04</c:v>
                </c:pt>
                <c:pt idx="3805">
                  <c:v>48.05</c:v>
                </c:pt>
                <c:pt idx="3806">
                  <c:v>48.06</c:v>
                </c:pt>
                <c:pt idx="3807">
                  <c:v>48.07</c:v>
                </c:pt>
                <c:pt idx="3808">
                  <c:v>48.08</c:v>
                </c:pt>
                <c:pt idx="3809">
                  <c:v>48.09</c:v>
                </c:pt>
                <c:pt idx="3810">
                  <c:v>48.1</c:v>
                </c:pt>
                <c:pt idx="3811">
                  <c:v>48.11</c:v>
                </c:pt>
                <c:pt idx="3812">
                  <c:v>48.12</c:v>
                </c:pt>
                <c:pt idx="3813">
                  <c:v>48.13</c:v>
                </c:pt>
                <c:pt idx="3814">
                  <c:v>48.14</c:v>
                </c:pt>
                <c:pt idx="3815">
                  <c:v>48.15</c:v>
                </c:pt>
                <c:pt idx="3816">
                  <c:v>48.16</c:v>
                </c:pt>
                <c:pt idx="3817">
                  <c:v>48.17</c:v>
                </c:pt>
                <c:pt idx="3818">
                  <c:v>48.18</c:v>
                </c:pt>
                <c:pt idx="3819">
                  <c:v>48.19</c:v>
                </c:pt>
                <c:pt idx="3820">
                  <c:v>48.2</c:v>
                </c:pt>
                <c:pt idx="3821">
                  <c:v>48.21</c:v>
                </c:pt>
                <c:pt idx="3822">
                  <c:v>48.22</c:v>
                </c:pt>
                <c:pt idx="3823">
                  <c:v>48.23</c:v>
                </c:pt>
                <c:pt idx="3824">
                  <c:v>48.24</c:v>
                </c:pt>
                <c:pt idx="3825">
                  <c:v>48.25</c:v>
                </c:pt>
                <c:pt idx="3826">
                  <c:v>48.26</c:v>
                </c:pt>
                <c:pt idx="3827">
                  <c:v>48.27</c:v>
                </c:pt>
                <c:pt idx="3828">
                  <c:v>48.28</c:v>
                </c:pt>
                <c:pt idx="3829">
                  <c:v>48.29</c:v>
                </c:pt>
                <c:pt idx="3830">
                  <c:v>48.3</c:v>
                </c:pt>
                <c:pt idx="3831">
                  <c:v>48.31</c:v>
                </c:pt>
                <c:pt idx="3832">
                  <c:v>48.32</c:v>
                </c:pt>
                <c:pt idx="3833">
                  <c:v>48.33</c:v>
                </c:pt>
                <c:pt idx="3834">
                  <c:v>48.34</c:v>
                </c:pt>
                <c:pt idx="3835">
                  <c:v>48.35</c:v>
                </c:pt>
                <c:pt idx="3836">
                  <c:v>48.36</c:v>
                </c:pt>
                <c:pt idx="3837">
                  <c:v>48.37</c:v>
                </c:pt>
                <c:pt idx="3838">
                  <c:v>48.38</c:v>
                </c:pt>
                <c:pt idx="3839">
                  <c:v>48.39</c:v>
                </c:pt>
                <c:pt idx="3840">
                  <c:v>48.4</c:v>
                </c:pt>
                <c:pt idx="3841">
                  <c:v>48.41</c:v>
                </c:pt>
                <c:pt idx="3842">
                  <c:v>48.42</c:v>
                </c:pt>
                <c:pt idx="3843">
                  <c:v>48.43</c:v>
                </c:pt>
                <c:pt idx="3844">
                  <c:v>48.44</c:v>
                </c:pt>
                <c:pt idx="3845">
                  <c:v>48.45</c:v>
                </c:pt>
                <c:pt idx="3846">
                  <c:v>48.46</c:v>
                </c:pt>
                <c:pt idx="3847">
                  <c:v>48.47</c:v>
                </c:pt>
                <c:pt idx="3848">
                  <c:v>48.48</c:v>
                </c:pt>
                <c:pt idx="3849">
                  <c:v>48.49</c:v>
                </c:pt>
                <c:pt idx="3850">
                  <c:v>48.5</c:v>
                </c:pt>
                <c:pt idx="3851">
                  <c:v>48.51</c:v>
                </c:pt>
                <c:pt idx="3852">
                  <c:v>48.52</c:v>
                </c:pt>
                <c:pt idx="3853">
                  <c:v>48.53</c:v>
                </c:pt>
                <c:pt idx="3854">
                  <c:v>48.54</c:v>
                </c:pt>
                <c:pt idx="3855">
                  <c:v>48.55</c:v>
                </c:pt>
                <c:pt idx="3856">
                  <c:v>48.56</c:v>
                </c:pt>
                <c:pt idx="3857">
                  <c:v>48.57</c:v>
                </c:pt>
                <c:pt idx="3858">
                  <c:v>48.58</c:v>
                </c:pt>
                <c:pt idx="3859">
                  <c:v>48.59</c:v>
                </c:pt>
                <c:pt idx="3860">
                  <c:v>48.6</c:v>
                </c:pt>
                <c:pt idx="3861">
                  <c:v>48.61</c:v>
                </c:pt>
                <c:pt idx="3862">
                  <c:v>48.62</c:v>
                </c:pt>
                <c:pt idx="3863">
                  <c:v>48.63</c:v>
                </c:pt>
                <c:pt idx="3864">
                  <c:v>48.64</c:v>
                </c:pt>
                <c:pt idx="3865">
                  <c:v>48.65</c:v>
                </c:pt>
                <c:pt idx="3866">
                  <c:v>48.66</c:v>
                </c:pt>
                <c:pt idx="3867">
                  <c:v>48.67</c:v>
                </c:pt>
                <c:pt idx="3868">
                  <c:v>48.68</c:v>
                </c:pt>
                <c:pt idx="3869">
                  <c:v>48.69</c:v>
                </c:pt>
                <c:pt idx="3870">
                  <c:v>48.7</c:v>
                </c:pt>
                <c:pt idx="3871">
                  <c:v>48.71</c:v>
                </c:pt>
                <c:pt idx="3872">
                  <c:v>48.72</c:v>
                </c:pt>
                <c:pt idx="3873">
                  <c:v>48.73</c:v>
                </c:pt>
                <c:pt idx="3874">
                  <c:v>48.74</c:v>
                </c:pt>
                <c:pt idx="3875">
                  <c:v>48.75</c:v>
                </c:pt>
                <c:pt idx="3876">
                  <c:v>48.76</c:v>
                </c:pt>
                <c:pt idx="3877">
                  <c:v>48.77</c:v>
                </c:pt>
                <c:pt idx="3878">
                  <c:v>48.78</c:v>
                </c:pt>
                <c:pt idx="3879">
                  <c:v>48.79</c:v>
                </c:pt>
                <c:pt idx="3880">
                  <c:v>48.8</c:v>
                </c:pt>
                <c:pt idx="3881">
                  <c:v>48.81</c:v>
                </c:pt>
                <c:pt idx="3882">
                  <c:v>48.82</c:v>
                </c:pt>
                <c:pt idx="3883">
                  <c:v>48.83</c:v>
                </c:pt>
                <c:pt idx="3884">
                  <c:v>48.84</c:v>
                </c:pt>
                <c:pt idx="3885">
                  <c:v>48.85</c:v>
                </c:pt>
                <c:pt idx="3886">
                  <c:v>48.86</c:v>
                </c:pt>
                <c:pt idx="3887">
                  <c:v>48.87</c:v>
                </c:pt>
                <c:pt idx="3888">
                  <c:v>48.88</c:v>
                </c:pt>
                <c:pt idx="3889">
                  <c:v>48.89</c:v>
                </c:pt>
                <c:pt idx="3890">
                  <c:v>48.9</c:v>
                </c:pt>
                <c:pt idx="3891">
                  <c:v>48.91</c:v>
                </c:pt>
                <c:pt idx="3892">
                  <c:v>48.92</c:v>
                </c:pt>
                <c:pt idx="3893">
                  <c:v>48.93</c:v>
                </c:pt>
                <c:pt idx="3894">
                  <c:v>48.94</c:v>
                </c:pt>
                <c:pt idx="3895">
                  <c:v>48.95</c:v>
                </c:pt>
                <c:pt idx="3896">
                  <c:v>48.96</c:v>
                </c:pt>
                <c:pt idx="3897">
                  <c:v>48.97</c:v>
                </c:pt>
                <c:pt idx="3898">
                  <c:v>48.98</c:v>
                </c:pt>
                <c:pt idx="3899">
                  <c:v>48.99</c:v>
                </c:pt>
                <c:pt idx="3900">
                  <c:v>49</c:v>
                </c:pt>
                <c:pt idx="3901">
                  <c:v>49.01</c:v>
                </c:pt>
                <c:pt idx="3902">
                  <c:v>49.02</c:v>
                </c:pt>
                <c:pt idx="3903">
                  <c:v>49.03</c:v>
                </c:pt>
                <c:pt idx="3904">
                  <c:v>49.04</c:v>
                </c:pt>
                <c:pt idx="3905">
                  <c:v>49.05</c:v>
                </c:pt>
                <c:pt idx="3906">
                  <c:v>49.06</c:v>
                </c:pt>
                <c:pt idx="3907">
                  <c:v>49.07</c:v>
                </c:pt>
                <c:pt idx="3908">
                  <c:v>49.08</c:v>
                </c:pt>
                <c:pt idx="3909">
                  <c:v>49.09</c:v>
                </c:pt>
                <c:pt idx="3910">
                  <c:v>49.1</c:v>
                </c:pt>
                <c:pt idx="3911">
                  <c:v>49.11</c:v>
                </c:pt>
                <c:pt idx="3912">
                  <c:v>49.12</c:v>
                </c:pt>
                <c:pt idx="3913">
                  <c:v>49.13</c:v>
                </c:pt>
                <c:pt idx="3914">
                  <c:v>49.14</c:v>
                </c:pt>
                <c:pt idx="3915">
                  <c:v>49.15</c:v>
                </c:pt>
                <c:pt idx="3916">
                  <c:v>49.16</c:v>
                </c:pt>
                <c:pt idx="3917">
                  <c:v>49.17</c:v>
                </c:pt>
                <c:pt idx="3918">
                  <c:v>49.18</c:v>
                </c:pt>
                <c:pt idx="3919">
                  <c:v>49.19</c:v>
                </c:pt>
                <c:pt idx="3920">
                  <c:v>49.2</c:v>
                </c:pt>
                <c:pt idx="3921">
                  <c:v>49.21</c:v>
                </c:pt>
                <c:pt idx="3922">
                  <c:v>49.22</c:v>
                </c:pt>
                <c:pt idx="3923">
                  <c:v>49.23</c:v>
                </c:pt>
                <c:pt idx="3924">
                  <c:v>49.24</c:v>
                </c:pt>
                <c:pt idx="3925">
                  <c:v>49.25</c:v>
                </c:pt>
                <c:pt idx="3926">
                  <c:v>49.26</c:v>
                </c:pt>
                <c:pt idx="3927">
                  <c:v>49.27</c:v>
                </c:pt>
                <c:pt idx="3928">
                  <c:v>49.28</c:v>
                </c:pt>
                <c:pt idx="3929">
                  <c:v>49.29</c:v>
                </c:pt>
                <c:pt idx="3930">
                  <c:v>49.3</c:v>
                </c:pt>
                <c:pt idx="3931">
                  <c:v>49.31</c:v>
                </c:pt>
                <c:pt idx="3932">
                  <c:v>49.32</c:v>
                </c:pt>
                <c:pt idx="3933">
                  <c:v>49.33</c:v>
                </c:pt>
                <c:pt idx="3934">
                  <c:v>49.34</c:v>
                </c:pt>
                <c:pt idx="3935">
                  <c:v>49.35</c:v>
                </c:pt>
                <c:pt idx="3936">
                  <c:v>49.36</c:v>
                </c:pt>
                <c:pt idx="3937">
                  <c:v>49.37</c:v>
                </c:pt>
                <c:pt idx="3938">
                  <c:v>49.38</c:v>
                </c:pt>
                <c:pt idx="3939">
                  <c:v>49.39</c:v>
                </c:pt>
                <c:pt idx="3940">
                  <c:v>49.4</c:v>
                </c:pt>
                <c:pt idx="3941">
                  <c:v>49.41</c:v>
                </c:pt>
                <c:pt idx="3942">
                  <c:v>49.42</c:v>
                </c:pt>
                <c:pt idx="3943">
                  <c:v>49.43</c:v>
                </c:pt>
                <c:pt idx="3944">
                  <c:v>49.44</c:v>
                </c:pt>
                <c:pt idx="3945">
                  <c:v>49.45</c:v>
                </c:pt>
                <c:pt idx="3946">
                  <c:v>49.46</c:v>
                </c:pt>
                <c:pt idx="3947">
                  <c:v>49.47</c:v>
                </c:pt>
                <c:pt idx="3948">
                  <c:v>49.48</c:v>
                </c:pt>
                <c:pt idx="3949">
                  <c:v>49.49</c:v>
                </c:pt>
                <c:pt idx="3950">
                  <c:v>49.5</c:v>
                </c:pt>
                <c:pt idx="3951">
                  <c:v>49.51</c:v>
                </c:pt>
                <c:pt idx="3952">
                  <c:v>49.52</c:v>
                </c:pt>
                <c:pt idx="3953">
                  <c:v>49.53</c:v>
                </c:pt>
                <c:pt idx="3954">
                  <c:v>49.54</c:v>
                </c:pt>
                <c:pt idx="3955">
                  <c:v>49.55</c:v>
                </c:pt>
                <c:pt idx="3956">
                  <c:v>49.56</c:v>
                </c:pt>
                <c:pt idx="3957">
                  <c:v>49.57</c:v>
                </c:pt>
                <c:pt idx="3958">
                  <c:v>49.58</c:v>
                </c:pt>
                <c:pt idx="3959">
                  <c:v>49.59</c:v>
                </c:pt>
                <c:pt idx="3960">
                  <c:v>49.6</c:v>
                </c:pt>
                <c:pt idx="3961">
                  <c:v>49.61</c:v>
                </c:pt>
                <c:pt idx="3962">
                  <c:v>49.62</c:v>
                </c:pt>
                <c:pt idx="3963">
                  <c:v>49.63</c:v>
                </c:pt>
                <c:pt idx="3964">
                  <c:v>49.64</c:v>
                </c:pt>
                <c:pt idx="3965">
                  <c:v>49.65</c:v>
                </c:pt>
                <c:pt idx="3966">
                  <c:v>49.66</c:v>
                </c:pt>
                <c:pt idx="3967">
                  <c:v>49.67</c:v>
                </c:pt>
                <c:pt idx="3968">
                  <c:v>49.68</c:v>
                </c:pt>
                <c:pt idx="3969">
                  <c:v>49.69</c:v>
                </c:pt>
                <c:pt idx="3970">
                  <c:v>49.7</c:v>
                </c:pt>
                <c:pt idx="3971">
                  <c:v>49.71</c:v>
                </c:pt>
                <c:pt idx="3972">
                  <c:v>49.72</c:v>
                </c:pt>
                <c:pt idx="3973">
                  <c:v>49.73</c:v>
                </c:pt>
                <c:pt idx="3974">
                  <c:v>49.74</c:v>
                </c:pt>
                <c:pt idx="3975">
                  <c:v>49.75</c:v>
                </c:pt>
                <c:pt idx="3976">
                  <c:v>49.76</c:v>
                </c:pt>
                <c:pt idx="3977">
                  <c:v>49.77</c:v>
                </c:pt>
                <c:pt idx="3978">
                  <c:v>49.78</c:v>
                </c:pt>
                <c:pt idx="3979">
                  <c:v>49.79</c:v>
                </c:pt>
                <c:pt idx="3980">
                  <c:v>49.8</c:v>
                </c:pt>
                <c:pt idx="3981">
                  <c:v>49.81</c:v>
                </c:pt>
                <c:pt idx="3982">
                  <c:v>49.82</c:v>
                </c:pt>
                <c:pt idx="3983">
                  <c:v>49.83</c:v>
                </c:pt>
                <c:pt idx="3984">
                  <c:v>49.84</c:v>
                </c:pt>
                <c:pt idx="3985">
                  <c:v>49.85</c:v>
                </c:pt>
                <c:pt idx="3986">
                  <c:v>49.86</c:v>
                </c:pt>
                <c:pt idx="3987">
                  <c:v>49.87</c:v>
                </c:pt>
                <c:pt idx="3988">
                  <c:v>49.88</c:v>
                </c:pt>
                <c:pt idx="3989">
                  <c:v>49.89</c:v>
                </c:pt>
                <c:pt idx="3990">
                  <c:v>49.9</c:v>
                </c:pt>
                <c:pt idx="3991">
                  <c:v>49.91</c:v>
                </c:pt>
                <c:pt idx="3992">
                  <c:v>49.92</c:v>
                </c:pt>
                <c:pt idx="3993">
                  <c:v>49.93</c:v>
                </c:pt>
                <c:pt idx="3994">
                  <c:v>49.94</c:v>
                </c:pt>
                <c:pt idx="3995">
                  <c:v>49.95</c:v>
                </c:pt>
                <c:pt idx="3996">
                  <c:v>49.96</c:v>
                </c:pt>
                <c:pt idx="3997">
                  <c:v>49.97</c:v>
                </c:pt>
                <c:pt idx="3998">
                  <c:v>49.98</c:v>
                </c:pt>
                <c:pt idx="3999">
                  <c:v>49.99</c:v>
                </c:pt>
                <c:pt idx="4000">
                  <c:v>50</c:v>
                </c:pt>
              </c:numCache>
            </c:numRef>
          </c:cat>
          <c:val>
            <c:numRef>
              <c:f>'[XRD_WS2_072415B.xlsx]XRD Data'!$B$3:$B$4003</c:f>
              <c:numCache>
                <c:formatCode>General</c:formatCode>
                <c:ptCount val="4001"/>
                <c:pt idx="0">
                  <c:v>78</c:v>
                </c:pt>
                <c:pt idx="1">
                  <c:v>82</c:v>
                </c:pt>
                <c:pt idx="2">
                  <c:v>69</c:v>
                </c:pt>
                <c:pt idx="3">
                  <c:v>86</c:v>
                </c:pt>
                <c:pt idx="4">
                  <c:v>63</c:v>
                </c:pt>
                <c:pt idx="5">
                  <c:v>70</c:v>
                </c:pt>
                <c:pt idx="6">
                  <c:v>65</c:v>
                </c:pt>
                <c:pt idx="7">
                  <c:v>65</c:v>
                </c:pt>
                <c:pt idx="8">
                  <c:v>57</c:v>
                </c:pt>
                <c:pt idx="9">
                  <c:v>78</c:v>
                </c:pt>
                <c:pt idx="10">
                  <c:v>69</c:v>
                </c:pt>
                <c:pt idx="11">
                  <c:v>74</c:v>
                </c:pt>
                <c:pt idx="12">
                  <c:v>49</c:v>
                </c:pt>
                <c:pt idx="13">
                  <c:v>73</c:v>
                </c:pt>
                <c:pt idx="14">
                  <c:v>54</c:v>
                </c:pt>
                <c:pt idx="15">
                  <c:v>74</c:v>
                </c:pt>
                <c:pt idx="16">
                  <c:v>61</c:v>
                </c:pt>
                <c:pt idx="17">
                  <c:v>73</c:v>
                </c:pt>
                <c:pt idx="18">
                  <c:v>68</c:v>
                </c:pt>
                <c:pt idx="19">
                  <c:v>61</c:v>
                </c:pt>
                <c:pt idx="20">
                  <c:v>78</c:v>
                </c:pt>
                <c:pt idx="21">
                  <c:v>65</c:v>
                </c:pt>
                <c:pt idx="22">
                  <c:v>55</c:v>
                </c:pt>
                <c:pt idx="23">
                  <c:v>73</c:v>
                </c:pt>
                <c:pt idx="24">
                  <c:v>74</c:v>
                </c:pt>
                <c:pt idx="25">
                  <c:v>84</c:v>
                </c:pt>
                <c:pt idx="26">
                  <c:v>61</c:v>
                </c:pt>
                <c:pt idx="27">
                  <c:v>53</c:v>
                </c:pt>
                <c:pt idx="28">
                  <c:v>67</c:v>
                </c:pt>
                <c:pt idx="29">
                  <c:v>76</c:v>
                </c:pt>
                <c:pt idx="30">
                  <c:v>68</c:v>
                </c:pt>
                <c:pt idx="31">
                  <c:v>83</c:v>
                </c:pt>
                <c:pt idx="32">
                  <c:v>56</c:v>
                </c:pt>
                <c:pt idx="33">
                  <c:v>67</c:v>
                </c:pt>
                <c:pt idx="34">
                  <c:v>70</c:v>
                </c:pt>
                <c:pt idx="35">
                  <c:v>69</c:v>
                </c:pt>
                <c:pt idx="36">
                  <c:v>81</c:v>
                </c:pt>
                <c:pt idx="37">
                  <c:v>78</c:v>
                </c:pt>
                <c:pt idx="38">
                  <c:v>59</c:v>
                </c:pt>
                <c:pt idx="39">
                  <c:v>69</c:v>
                </c:pt>
                <c:pt idx="40">
                  <c:v>65</c:v>
                </c:pt>
                <c:pt idx="41">
                  <c:v>73</c:v>
                </c:pt>
                <c:pt idx="42">
                  <c:v>72</c:v>
                </c:pt>
                <c:pt idx="43">
                  <c:v>71</c:v>
                </c:pt>
                <c:pt idx="44">
                  <c:v>63</c:v>
                </c:pt>
                <c:pt idx="45">
                  <c:v>79</c:v>
                </c:pt>
                <c:pt idx="46">
                  <c:v>62</c:v>
                </c:pt>
                <c:pt idx="47">
                  <c:v>75</c:v>
                </c:pt>
                <c:pt idx="48">
                  <c:v>74</c:v>
                </c:pt>
                <c:pt idx="49">
                  <c:v>72</c:v>
                </c:pt>
                <c:pt idx="50">
                  <c:v>75</c:v>
                </c:pt>
                <c:pt idx="51">
                  <c:v>80</c:v>
                </c:pt>
                <c:pt idx="52">
                  <c:v>63</c:v>
                </c:pt>
                <c:pt idx="53">
                  <c:v>67</c:v>
                </c:pt>
                <c:pt idx="54">
                  <c:v>70</c:v>
                </c:pt>
                <c:pt idx="55">
                  <c:v>69</c:v>
                </c:pt>
                <c:pt idx="56">
                  <c:v>73</c:v>
                </c:pt>
                <c:pt idx="57">
                  <c:v>90</c:v>
                </c:pt>
                <c:pt idx="58">
                  <c:v>69</c:v>
                </c:pt>
                <c:pt idx="59">
                  <c:v>67</c:v>
                </c:pt>
                <c:pt idx="60">
                  <c:v>75</c:v>
                </c:pt>
                <c:pt idx="61">
                  <c:v>84</c:v>
                </c:pt>
                <c:pt idx="62">
                  <c:v>67</c:v>
                </c:pt>
                <c:pt idx="63">
                  <c:v>69</c:v>
                </c:pt>
                <c:pt idx="64">
                  <c:v>67</c:v>
                </c:pt>
                <c:pt idx="65">
                  <c:v>70</c:v>
                </c:pt>
                <c:pt idx="66">
                  <c:v>63</c:v>
                </c:pt>
                <c:pt idx="67">
                  <c:v>72</c:v>
                </c:pt>
                <c:pt idx="68">
                  <c:v>75</c:v>
                </c:pt>
                <c:pt idx="69">
                  <c:v>66</c:v>
                </c:pt>
                <c:pt idx="70">
                  <c:v>73</c:v>
                </c:pt>
                <c:pt idx="71">
                  <c:v>88</c:v>
                </c:pt>
                <c:pt idx="72">
                  <c:v>73</c:v>
                </c:pt>
                <c:pt idx="73">
                  <c:v>88</c:v>
                </c:pt>
                <c:pt idx="74">
                  <c:v>69</c:v>
                </c:pt>
                <c:pt idx="75">
                  <c:v>73</c:v>
                </c:pt>
                <c:pt idx="76">
                  <c:v>73</c:v>
                </c:pt>
                <c:pt idx="77">
                  <c:v>77</c:v>
                </c:pt>
                <c:pt idx="78">
                  <c:v>96</c:v>
                </c:pt>
                <c:pt idx="79">
                  <c:v>87</c:v>
                </c:pt>
                <c:pt idx="80">
                  <c:v>79</c:v>
                </c:pt>
                <c:pt idx="81">
                  <c:v>72</c:v>
                </c:pt>
                <c:pt idx="82">
                  <c:v>72</c:v>
                </c:pt>
                <c:pt idx="83">
                  <c:v>80</c:v>
                </c:pt>
                <c:pt idx="84">
                  <c:v>65</c:v>
                </c:pt>
                <c:pt idx="85">
                  <c:v>83</c:v>
                </c:pt>
                <c:pt idx="86">
                  <c:v>69</c:v>
                </c:pt>
                <c:pt idx="87">
                  <c:v>71</c:v>
                </c:pt>
                <c:pt idx="88">
                  <c:v>80</c:v>
                </c:pt>
                <c:pt idx="89">
                  <c:v>84</c:v>
                </c:pt>
                <c:pt idx="90">
                  <c:v>82</c:v>
                </c:pt>
                <c:pt idx="91">
                  <c:v>87</c:v>
                </c:pt>
                <c:pt idx="92">
                  <c:v>69</c:v>
                </c:pt>
                <c:pt idx="93">
                  <c:v>85</c:v>
                </c:pt>
                <c:pt idx="94">
                  <c:v>69</c:v>
                </c:pt>
                <c:pt idx="95">
                  <c:v>90</c:v>
                </c:pt>
                <c:pt idx="96">
                  <c:v>61</c:v>
                </c:pt>
                <c:pt idx="97">
                  <c:v>79</c:v>
                </c:pt>
                <c:pt idx="98">
                  <c:v>75</c:v>
                </c:pt>
                <c:pt idx="99">
                  <c:v>71</c:v>
                </c:pt>
                <c:pt idx="100">
                  <c:v>80</c:v>
                </c:pt>
                <c:pt idx="101">
                  <c:v>82</c:v>
                </c:pt>
                <c:pt idx="102">
                  <c:v>87</c:v>
                </c:pt>
                <c:pt idx="103">
                  <c:v>75</c:v>
                </c:pt>
                <c:pt idx="104">
                  <c:v>65</c:v>
                </c:pt>
                <c:pt idx="105">
                  <c:v>81</c:v>
                </c:pt>
                <c:pt idx="106">
                  <c:v>70</c:v>
                </c:pt>
                <c:pt idx="107">
                  <c:v>81</c:v>
                </c:pt>
                <c:pt idx="108">
                  <c:v>73</c:v>
                </c:pt>
                <c:pt idx="109">
                  <c:v>65</c:v>
                </c:pt>
                <c:pt idx="110">
                  <c:v>80</c:v>
                </c:pt>
                <c:pt idx="111">
                  <c:v>97</c:v>
                </c:pt>
                <c:pt idx="112">
                  <c:v>66</c:v>
                </c:pt>
                <c:pt idx="113">
                  <c:v>73</c:v>
                </c:pt>
                <c:pt idx="114">
                  <c:v>63</c:v>
                </c:pt>
                <c:pt idx="115">
                  <c:v>90</c:v>
                </c:pt>
                <c:pt idx="116">
                  <c:v>79</c:v>
                </c:pt>
                <c:pt idx="117">
                  <c:v>82</c:v>
                </c:pt>
                <c:pt idx="118">
                  <c:v>86</c:v>
                </c:pt>
                <c:pt idx="119">
                  <c:v>78</c:v>
                </c:pt>
                <c:pt idx="120">
                  <c:v>101</c:v>
                </c:pt>
                <c:pt idx="121">
                  <c:v>85</c:v>
                </c:pt>
                <c:pt idx="122">
                  <c:v>80</c:v>
                </c:pt>
                <c:pt idx="123">
                  <c:v>94</c:v>
                </c:pt>
                <c:pt idx="124">
                  <c:v>85</c:v>
                </c:pt>
                <c:pt idx="125">
                  <c:v>84</c:v>
                </c:pt>
                <c:pt idx="126">
                  <c:v>103</c:v>
                </c:pt>
                <c:pt idx="127">
                  <c:v>67</c:v>
                </c:pt>
                <c:pt idx="128">
                  <c:v>84</c:v>
                </c:pt>
                <c:pt idx="129">
                  <c:v>97</c:v>
                </c:pt>
                <c:pt idx="130">
                  <c:v>85</c:v>
                </c:pt>
                <c:pt idx="131">
                  <c:v>98</c:v>
                </c:pt>
                <c:pt idx="132">
                  <c:v>80</c:v>
                </c:pt>
                <c:pt idx="133">
                  <c:v>72</c:v>
                </c:pt>
                <c:pt idx="134">
                  <c:v>98</c:v>
                </c:pt>
                <c:pt idx="135">
                  <c:v>79</c:v>
                </c:pt>
                <c:pt idx="136">
                  <c:v>92</c:v>
                </c:pt>
                <c:pt idx="137">
                  <c:v>87</c:v>
                </c:pt>
                <c:pt idx="138">
                  <c:v>80</c:v>
                </c:pt>
                <c:pt idx="139">
                  <c:v>78</c:v>
                </c:pt>
                <c:pt idx="140">
                  <c:v>98</c:v>
                </c:pt>
                <c:pt idx="141">
                  <c:v>89</c:v>
                </c:pt>
                <c:pt idx="142">
                  <c:v>89</c:v>
                </c:pt>
                <c:pt idx="143">
                  <c:v>107</c:v>
                </c:pt>
                <c:pt idx="144">
                  <c:v>98</c:v>
                </c:pt>
                <c:pt idx="145">
                  <c:v>95</c:v>
                </c:pt>
                <c:pt idx="146">
                  <c:v>86</c:v>
                </c:pt>
                <c:pt idx="147">
                  <c:v>73</c:v>
                </c:pt>
                <c:pt idx="148">
                  <c:v>86</c:v>
                </c:pt>
                <c:pt idx="149">
                  <c:v>77</c:v>
                </c:pt>
                <c:pt idx="150">
                  <c:v>93</c:v>
                </c:pt>
                <c:pt idx="151">
                  <c:v>107</c:v>
                </c:pt>
                <c:pt idx="152">
                  <c:v>94</c:v>
                </c:pt>
                <c:pt idx="153">
                  <c:v>92</c:v>
                </c:pt>
                <c:pt idx="154">
                  <c:v>79</c:v>
                </c:pt>
                <c:pt idx="155">
                  <c:v>94</c:v>
                </c:pt>
                <c:pt idx="156">
                  <c:v>95</c:v>
                </c:pt>
                <c:pt idx="157">
                  <c:v>96</c:v>
                </c:pt>
                <c:pt idx="158">
                  <c:v>90</c:v>
                </c:pt>
                <c:pt idx="159">
                  <c:v>114</c:v>
                </c:pt>
                <c:pt idx="160">
                  <c:v>109</c:v>
                </c:pt>
                <c:pt idx="161">
                  <c:v>112</c:v>
                </c:pt>
                <c:pt idx="162">
                  <c:v>95</c:v>
                </c:pt>
                <c:pt idx="163">
                  <c:v>106</c:v>
                </c:pt>
                <c:pt idx="164">
                  <c:v>97</c:v>
                </c:pt>
                <c:pt idx="165">
                  <c:v>97</c:v>
                </c:pt>
                <c:pt idx="166">
                  <c:v>108</c:v>
                </c:pt>
                <c:pt idx="167">
                  <c:v>113</c:v>
                </c:pt>
                <c:pt idx="168">
                  <c:v>122</c:v>
                </c:pt>
                <c:pt idx="169">
                  <c:v>92</c:v>
                </c:pt>
                <c:pt idx="170">
                  <c:v>109</c:v>
                </c:pt>
                <c:pt idx="171">
                  <c:v>112</c:v>
                </c:pt>
                <c:pt idx="172">
                  <c:v>119</c:v>
                </c:pt>
                <c:pt idx="173">
                  <c:v>107</c:v>
                </c:pt>
                <c:pt idx="174">
                  <c:v>94</c:v>
                </c:pt>
                <c:pt idx="175">
                  <c:v>100</c:v>
                </c:pt>
                <c:pt idx="176">
                  <c:v>106</c:v>
                </c:pt>
                <c:pt idx="177">
                  <c:v>109</c:v>
                </c:pt>
                <c:pt idx="178">
                  <c:v>124</c:v>
                </c:pt>
                <c:pt idx="179">
                  <c:v>113</c:v>
                </c:pt>
                <c:pt idx="180">
                  <c:v>120</c:v>
                </c:pt>
                <c:pt idx="181">
                  <c:v>104</c:v>
                </c:pt>
                <c:pt idx="182">
                  <c:v>128</c:v>
                </c:pt>
                <c:pt idx="183">
                  <c:v>112</c:v>
                </c:pt>
                <c:pt idx="184">
                  <c:v>113</c:v>
                </c:pt>
                <c:pt idx="185">
                  <c:v>117</c:v>
                </c:pt>
                <c:pt idx="186">
                  <c:v>122</c:v>
                </c:pt>
                <c:pt idx="187">
                  <c:v>128</c:v>
                </c:pt>
                <c:pt idx="188">
                  <c:v>122</c:v>
                </c:pt>
                <c:pt idx="189">
                  <c:v>137</c:v>
                </c:pt>
                <c:pt idx="190">
                  <c:v>144</c:v>
                </c:pt>
                <c:pt idx="191">
                  <c:v>121</c:v>
                </c:pt>
                <c:pt idx="192">
                  <c:v>123</c:v>
                </c:pt>
                <c:pt idx="193">
                  <c:v>106</c:v>
                </c:pt>
                <c:pt idx="194">
                  <c:v>128</c:v>
                </c:pt>
                <c:pt idx="195">
                  <c:v>105</c:v>
                </c:pt>
                <c:pt idx="196">
                  <c:v>117</c:v>
                </c:pt>
                <c:pt idx="197">
                  <c:v>109</c:v>
                </c:pt>
                <c:pt idx="198">
                  <c:v>129</c:v>
                </c:pt>
                <c:pt idx="199">
                  <c:v>104</c:v>
                </c:pt>
                <c:pt idx="200">
                  <c:v>130</c:v>
                </c:pt>
                <c:pt idx="201">
                  <c:v>106</c:v>
                </c:pt>
                <c:pt idx="202">
                  <c:v>119</c:v>
                </c:pt>
                <c:pt idx="203">
                  <c:v>133</c:v>
                </c:pt>
                <c:pt idx="204">
                  <c:v>128</c:v>
                </c:pt>
                <c:pt idx="205">
                  <c:v>117</c:v>
                </c:pt>
                <c:pt idx="206">
                  <c:v>127</c:v>
                </c:pt>
                <c:pt idx="207">
                  <c:v>126</c:v>
                </c:pt>
                <c:pt idx="208">
                  <c:v>125</c:v>
                </c:pt>
                <c:pt idx="209">
                  <c:v>125</c:v>
                </c:pt>
                <c:pt idx="210">
                  <c:v>112</c:v>
                </c:pt>
                <c:pt idx="211">
                  <c:v>131</c:v>
                </c:pt>
                <c:pt idx="212">
                  <c:v>131</c:v>
                </c:pt>
                <c:pt idx="213">
                  <c:v>124</c:v>
                </c:pt>
                <c:pt idx="214">
                  <c:v>130</c:v>
                </c:pt>
                <c:pt idx="215">
                  <c:v>124</c:v>
                </c:pt>
                <c:pt idx="216">
                  <c:v>131</c:v>
                </c:pt>
                <c:pt idx="217">
                  <c:v>121</c:v>
                </c:pt>
                <c:pt idx="218">
                  <c:v>107</c:v>
                </c:pt>
                <c:pt idx="219">
                  <c:v>124</c:v>
                </c:pt>
                <c:pt idx="220">
                  <c:v>124</c:v>
                </c:pt>
                <c:pt idx="221">
                  <c:v>124</c:v>
                </c:pt>
                <c:pt idx="222">
                  <c:v>135</c:v>
                </c:pt>
                <c:pt idx="223">
                  <c:v>138</c:v>
                </c:pt>
                <c:pt idx="224">
                  <c:v>110</c:v>
                </c:pt>
                <c:pt idx="225">
                  <c:v>101</c:v>
                </c:pt>
                <c:pt idx="226">
                  <c:v>132</c:v>
                </c:pt>
                <c:pt idx="227">
                  <c:v>126</c:v>
                </c:pt>
                <c:pt idx="228">
                  <c:v>134</c:v>
                </c:pt>
                <c:pt idx="229">
                  <c:v>117</c:v>
                </c:pt>
                <c:pt idx="230">
                  <c:v>124</c:v>
                </c:pt>
                <c:pt idx="231">
                  <c:v>131</c:v>
                </c:pt>
                <c:pt idx="232">
                  <c:v>154</c:v>
                </c:pt>
                <c:pt idx="233">
                  <c:v>135</c:v>
                </c:pt>
                <c:pt idx="234">
                  <c:v>154</c:v>
                </c:pt>
                <c:pt idx="235">
                  <c:v>156</c:v>
                </c:pt>
                <c:pt idx="236">
                  <c:v>132</c:v>
                </c:pt>
                <c:pt idx="237">
                  <c:v>146</c:v>
                </c:pt>
                <c:pt idx="238">
                  <c:v>144</c:v>
                </c:pt>
                <c:pt idx="239">
                  <c:v>164</c:v>
                </c:pt>
                <c:pt idx="240">
                  <c:v>164</c:v>
                </c:pt>
                <c:pt idx="241">
                  <c:v>142</c:v>
                </c:pt>
                <c:pt idx="242">
                  <c:v>153</c:v>
                </c:pt>
                <c:pt idx="243">
                  <c:v>133</c:v>
                </c:pt>
                <c:pt idx="244">
                  <c:v>161</c:v>
                </c:pt>
                <c:pt idx="245">
                  <c:v>157</c:v>
                </c:pt>
                <c:pt idx="246">
                  <c:v>144</c:v>
                </c:pt>
                <c:pt idx="247">
                  <c:v>153</c:v>
                </c:pt>
                <c:pt idx="248">
                  <c:v>151</c:v>
                </c:pt>
                <c:pt idx="249">
                  <c:v>192</c:v>
                </c:pt>
                <c:pt idx="250">
                  <c:v>155</c:v>
                </c:pt>
                <c:pt idx="251">
                  <c:v>177</c:v>
                </c:pt>
                <c:pt idx="252">
                  <c:v>158</c:v>
                </c:pt>
                <c:pt idx="253">
                  <c:v>165</c:v>
                </c:pt>
                <c:pt idx="254">
                  <c:v>170</c:v>
                </c:pt>
                <c:pt idx="255">
                  <c:v>177</c:v>
                </c:pt>
                <c:pt idx="256">
                  <c:v>191</c:v>
                </c:pt>
                <c:pt idx="257">
                  <c:v>171</c:v>
                </c:pt>
                <c:pt idx="258">
                  <c:v>182</c:v>
                </c:pt>
                <c:pt idx="259">
                  <c:v>230</c:v>
                </c:pt>
                <c:pt idx="260">
                  <c:v>204</c:v>
                </c:pt>
                <c:pt idx="261">
                  <c:v>220</c:v>
                </c:pt>
                <c:pt idx="262">
                  <c:v>202</c:v>
                </c:pt>
                <c:pt idx="263">
                  <c:v>238</c:v>
                </c:pt>
                <c:pt idx="264">
                  <c:v>241</c:v>
                </c:pt>
                <c:pt idx="265">
                  <c:v>285</c:v>
                </c:pt>
                <c:pt idx="266">
                  <c:v>263</c:v>
                </c:pt>
                <c:pt idx="267">
                  <c:v>299</c:v>
                </c:pt>
                <c:pt idx="268">
                  <c:v>335</c:v>
                </c:pt>
                <c:pt idx="269">
                  <c:v>350</c:v>
                </c:pt>
                <c:pt idx="270">
                  <c:v>382</c:v>
                </c:pt>
                <c:pt idx="271">
                  <c:v>411</c:v>
                </c:pt>
                <c:pt idx="272">
                  <c:v>486</c:v>
                </c:pt>
                <c:pt idx="273">
                  <c:v>563</c:v>
                </c:pt>
                <c:pt idx="274">
                  <c:v>697</c:v>
                </c:pt>
                <c:pt idx="275">
                  <c:v>826</c:v>
                </c:pt>
                <c:pt idx="276">
                  <c:v>960</c:v>
                </c:pt>
                <c:pt idx="277">
                  <c:v>1122</c:v>
                </c:pt>
                <c:pt idx="278">
                  <c:v>1404</c:v>
                </c:pt>
                <c:pt idx="279">
                  <c:v>1520</c:v>
                </c:pt>
                <c:pt idx="280">
                  <c:v>1721</c:v>
                </c:pt>
                <c:pt idx="281">
                  <c:v>1907</c:v>
                </c:pt>
                <c:pt idx="282">
                  <c:v>2071</c:v>
                </c:pt>
                <c:pt idx="283">
                  <c:v>2261</c:v>
                </c:pt>
                <c:pt idx="284">
                  <c:v>2483</c:v>
                </c:pt>
                <c:pt idx="285">
                  <c:v>2551</c:v>
                </c:pt>
                <c:pt idx="286">
                  <c:v>2802</c:v>
                </c:pt>
                <c:pt idx="287">
                  <c:v>2876</c:v>
                </c:pt>
                <c:pt idx="288">
                  <c:v>3104</c:v>
                </c:pt>
                <c:pt idx="289">
                  <c:v>3124</c:v>
                </c:pt>
                <c:pt idx="290">
                  <c:v>3176</c:v>
                </c:pt>
                <c:pt idx="291">
                  <c:v>3269</c:v>
                </c:pt>
                <c:pt idx="292">
                  <c:v>3337</c:v>
                </c:pt>
                <c:pt idx="293">
                  <c:v>3249</c:v>
                </c:pt>
                <c:pt idx="294">
                  <c:v>3265</c:v>
                </c:pt>
                <c:pt idx="295">
                  <c:v>3118</c:v>
                </c:pt>
                <c:pt idx="296">
                  <c:v>3028</c:v>
                </c:pt>
                <c:pt idx="297">
                  <c:v>2963</c:v>
                </c:pt>
                <c:pt idx="298">
                  <c:v>2723</c:v>
                </c:pt>
                <c:pt idx="299">
                  <c:v>2520</c:v>
                </c:pt>
                <c:pt idx="300">
                  <c:v>2472</c:v>
                </c:pt>
                <c:pt idx="301">
                  <c:v>2208</c:v>
                </c:pt>
                <c:pt idx="302">
                  <c:v>2097</c:v>
                </c:pt>
                <c:pt idx="303">
                  <c:v>1852</c:v>
                </c:pt>
                <c:pt idx="304">
                  <c:v>1783</c:v>
                </c:pt>
                <c:pt idx="305">
                  <c:v>1631</c:v>
                </c:pt>
                <c:pt idx="306">
                  <c:v>1534</c:v>
                </c:pt>
                <c:pt idx="307">
                  <c:v>1467</c:v>
                </c:pt>
                <c:pt idx="308">
                  <c:v>1295</c:v>
                </c:pt>
                <c:pt idx="309">
                  <c:v>1256</c:v>
                </c:pt>
                <c:pt idx="310">
                  <c:v>1093</c:v>
                </c:pt>
                <c:pt idx="311">
                  <c:v>1096</c:v>
                </c:pt>
                <c:pt idx="312">
                  <c:v>1025</c:v>
                </c:pt>
                <c:pt idx="313">
                  <c:v>1057</c:v>
                </c:pt>
                <c:pt idx="314">
                  <c:v>1013</c:v>
                </c:pt>
                <c:pt idx="315">
                  <c:v>1039</c:v>
                </c:pt>
                <c:pt idx="316">
                  <c:v>1119</c:v>
                </c:pt>
                <c:pt idx="317">
                  <c:v>1104</c:v>
                </c:pt>
                <c:pt idx="318">
                  <c:v>1120</c:v>
                </c:pt>
                <c:pt idx="319">
                  <c:v>1214</c:v>
                </c:pt>
                <c:pt idx="320">
                  <c:v>1116</c:v>
                </c:pt>
                <c:pt idx="321">
                  <c:v>1250</c:v>
                </c:pt>
                <c:pt idx="322">
                  <c:v>1287</c:v>
                </c:pt>
                <c:pt idx="323">
                  <c:v>1210</c:v>
                </c:pt>
                <c:pt idx="324">
                  <c:v>1291</c:v>
                </c:pt>
                <c:pt idx="325">
                  <c:v>1333</c:v>
                </c:pt>
                <c:pt idx="326">
                  <c:v>1471</c:v>
                </c:pt>
                <c:pt idx="327">
                  <c:v>1474</c:v>
                </c:pt>
                <c:pt idx="328">
                  <c:v>1543</c:v>
                </c:pt>
                <c:pt idx="329">
                  <c:v>1577</c:v>
                </c:pt>
                <c:pt idx="330">
                  <c:v>1623</c:v>
                </c:pt>
                <c:pt idx="331">
                  <c:v>1656</c:v>
                </c:pt>
                <c:pt idx="332">
                  <c:v>1765</c:v>
                </c:pt>
                <c:pt idx="333">
                  <c:v>1838</c:v>
                </c:pt>
                <c:pt idx="334">
                  <c:v>1914</c:v>
                </c:pt>
                <c:pt idx="335">
                  <c:v>1888</c:v>
                </c:pt>
                <c:pt idx="336">
                  <c:v>2020</c:v>
                </c:pt>
                <c:pt idx="337">
                  <c:v>2059</c:v>
                </c:pt>
                <c:pt idx="338">
                  <c:v>2147</c:v>
                </c:pt>
                <c:pt idx="339">
                  <c:v>2181</c:v>
                </c:pt>
                <c:pt idx="340">
                  <c:v>2320</c:v>
                </c:pt>
                <c:pt idx="341">
                  <c:v>2404</c:v>
                </c:pt>
                <c:pt idx="342">
                  <c:v>2486</c:v>
                </c:pt>
                <c:pt idx="343">
                  <c:v>2511</c:v>
                </c:pt>
                <c:pt idx="344">
                  <c:v>2654</c:v>
                </c:pt>
                <c:pt idx="345">
                  <c:v>2824</c:v>
                </c:pt>
                <c:pt idx="346">
                  <c:v>2873</c:v>
                </c:pt>
                <c:pt idx="347">
                  <c:v>2824</c:v>
                </c:pt>
                <c:pt idx="348">
                  <c:v>3064</c:v>
                </c:pt>
                <c:pt idx="349">
                  <c:v>3178</c:v>
                </c:pt>
                <c:pt idx="350">
                  <c:v>3518</c:v>
                </c:pt>
                <c:pt idx="351">
                  <c:v>3603</c:v>
                </c:pt>
                <c:pt idx="352">
                  <c:v>3687</c:v>
                </c:pt>
                <c:pt idx="353">
                  <c:v>4080</c:v>
                </c:pt>
                <c:pt idx="354">
                  <c:v>4496</c:v>
                </c:pt>
                <c:pt idx="355">
                  <c:v>4958</c:v>
                </c:pt>
                <c:pt idx="356">
                  <c:v>5276</c:v>
                </c:pt>
                <c:pt idx="357">
                  <c:v>5839</c:v>
                </c:pt>
                <c:pt idx="358">
                  <c:v>6242</c:v>
                </c:pt>
                <c:pt idx="359">
                  <c:v>6692</c:v>
                </c:pt>
                <c:pt idx="360">
                  <c:v>7473</c:v>
                </c:pt>
                <c:pt idx="361">
                  <c:v>7926</c:v>
                </c:pt>
                <c:pt idx="362">
                  <c:v>8414</c:v>
                </c:pt>
                <c:pt idx="363">
                  <c:v>8874</c:v>
                </c:pt>
                <c:pt idx="364">
                  <c:v>9099</c:v>
                </c:pt>
                <c:pt idx="365">
                  <c:v>9911</c:v>
                </c:pt>
                <c:pt idx="366">
                  <c:v>10008</c:v>
                </c:pt>
                <c:pt idx="367">
                  <c:v>10612</c:v>
                </c:pt>
                <c:pt idx="368">
                  <c:v>10959</c:v>
                </c:pt>
                <c:pt idx="369">
                  <c:v>11162</c:v>
                </c:pt>
                <c:pt idx="370">
                  <c:v>11591</c:v>
                </c:pt>
                <c:pt idx="371">
                  <c:v>11592</c:v>
                </c:pt>
                <c:pt idx="372">
                  <c:v>11724</c:v>
                </c:pt>
                <c:pt idx="373">
                  <c:v>11604</c:v>
                </c:pt>
                <c:pt idx="374">
                  <c:v>11309</c:v>
                </c:pt>
                <c:pt idx="375">
                  <c:v>11017</c:v>
                </c:pt>
                <c:pt idx="376">
                  <c:v>10921</c:v>
                </c:pt>
                <c:pt idx="377">
                  <c:v>10414</c:v>
                </c:pt>
                <c:pt idx="378">
                  <c:v>9911</c:v>
                </c:pt>
                <c:pt idx="379">
                  <c:v>9913</c:v>
                </c:pt>
                <c:pt idx="380">
                  <c:v>9564</c:v>
                </c:pt>
                <c:pt idx="381">
                  <c:v>8929</c:v>
                </c:pt>
                <c:pt idx="382">
                  <c:v>8546</c:v>
                </c:pt>
                <c:pt idx="383">
                  <c:v>8476</c:v>
                </c:pt>
                <c:pt idx="384">
                  <c:v>8102</c:v>
                </c:pt>
                <c:pt idx="385">
                  <c:v>7508</c:v>
                </c:pt>
                <c:pt idx="386">
                  <c:v>7146</c:v>
                </c:pt>
                <c:pt idx="387">
                  <c:v>7045</c:v>
                </c:pt>
                <c:pt idx="388">
                  <c:v>6578</c:v>
                </c:pt>
                <c:pt idx="389">
                  <c:v>6562</c:v>
                </c:pt>
                <c:pt idx="390">
                  <c:v>6331</c:v>
                </c:pt>
                <c:pt idx="391">
                  <c:v>6194</c:v>
                </c:pt>
                <c:pt idx="392">
                  <c:v>6256</c:v>
                </c:pt>
                <c:pt idx="393">
                  <c:v>6146</c:v>
                </c:pt>
                <c:pt idx="394">
                  <c:v>6274</c:v>
                </c:pt>
                <c:pt idx="395">
                  <c:v>6237</c:v>
                </c:pt>
                <c:pt idx="396">
                  <c:v>6153</c:v>
                </c:pt>
                <c:pt idx="397">
                  <c:v>6422</c:v>
                </c:pt>
                <c:pt idx="398">
                  <c:v>6628</c:v>
                </c:pt>
                <c:pt idx="399">
                  <c:v>6657</c:v>
                </c:pt>
                <c:pt idx="400">
                  <c:v>6841</c:v>
                </c:pt>
                <c:pt idx="401">
                  <c:v>7057</c:v>
                </c:pt>
                <c:pt idx="402">
                  <c:v>7427</c:v>
                </c:pt>
                <c:pt idx="403">
                  <c:v>7785</c:v>
                </c:pt>
                <c:pt idx="404">
                  <c:v>7924</c:v>
                </c:pt>
                <c:pt idx="405">
                  <c:v>8558</c:v>
                </c:pt>
                <c:pt idx="406">
                  <c:v>9163</c:v>
                </c:pt>
                <c:pt idx="407">
                  <c:v>9915</c:v>
                </c:pt>
                <c:pt idx="408">
                  <c:v>10602</c:v>
                </c:pt>
                <c:pt idx="409">
                  <c:v>11756</c:v>
                </c:pt>
                <c:pt idx="410">
                  <c:v>13119</c:v>
                </c:pt>
                <c:pt idx="411">
                  <c:v>14809</c:v>
                </c:pt>
                <c:pt idx="412">
                  <c:v>17200</c:v>
                </c:pt>
                <c:pt idx="413">
                  <c:v>19800</c:v>
                </c:pt>
                <c:pt idx="414">
                  <c:v>23744</c:v>
                </c:pt>
                <c:pt idx="415">
                  <c:v>29293</c:v>
                </c:pt>
                <c:pt idx="416">
                  <c:v>36352</c:v>
                </c:pt>
                <c:pt idx="417">
                  <c:v>44271</c:v>
                </c:pt>
                <c:pt idx="418">
                  <c:v>53604</c:v>
                </c:pt>
                <c:pt idx="419">
                  <c:v>64433</c:v>
                </c:pt>
                <c:pt idx="420">
                  <c:v>77582</c:v>
                </c:pt>
                <c:pt idx="421">
                  <c:v>131950</c:v>
                </c:pt>
                <c:pt idx="422">
                  <c:v>157150</c:v>
                </c:pt>
                <c:pt idx="423">
                  <c:v>175840</c:v>
                </c:pt>
                <c:pt idx="424">
                  <c:v>196420</c:v>
                </c:pt>
                <c:pt idx="425">
                  <c:v>221900</c:v>
                </c:pt>
                <c:pt idx="426">
                  <c:v>242200</c:v>
                </c:pt>
                <c:pt idx="427">
                  <c:v>267260</c:v>
                </c:pt>
                <c:pt idx="428">
                  <c:v>289450</c:v>
                </c:pt>
                <c:pt idx="429">
                  <c:v>313880</c:v>
                </c:pt>
                <c:pt idx="430">
                  <c:v>341600</c:v>
                </c:pt>
                <c:pt idx="431">
                  <c:v>344610</c:v>
                </c:pt>
                <c:pt idx="432">
                  <c:v>361900</c:v>
                </c:pt>
                <c:pt idx="433">
                  <c:v>359800</c:v>
                </c:pt>
                <c:pt idx="434">
                  <c:v>378350</c:v>
                </c:pt>
                <c:pt idx="435">
                  <c:v>378350</c:v>
                </c:pt>
                <c:pt idx="436">
                  <c:v>374780</c:v>
                </c:pt>
                <c:pt idx="437">
                  <c:v>347410</c:v>
                </c:pt>
                <c:pt idx="438">
                  <c:v>338100</c:v>
                </c:pt>
                <c:pt idx="439">
                  <c:v>328020</c:v>
                </c:pt>
                <c:pt idx="440">
                  <c:v>313110</c:v>
                </c:pt>
                <c:pt idx="441">
                  <c:v>293790</c:v>
                </c:pt>
                <c:pt idx="442">
                  <c:v>259630</c:v>
                </c:pt>
                <c:pt idx="443">
                  <c:v>244580</c:v>
                </c:pt>
                <c:pt idx="444">
                  <c:v>215180</c:v>
                </c:pt>
                <c:pt idx="445">
                  <c:v>196070</c:v>
                </c:pt>
                <c:pt idx="446">
                  <c:v>167650</c:v>
                </c:pt>
                <c:pt idx="447">
                  <c:v>141890</c:v>
                </c:pt>
                <c:pt idx="448">
                  <c:v>121800</c:v>
                </c:pt>
                <c:pt idx="449">
                  <c:v>100870</c:v>
                </c:pt>
                <c:pt idx="450">
                  <c:v>76370</c:v>
                </c:pt>
                <c:pt idx="451">
                  <c:v>60690</c:v>
                </c:pt>
                <c:pt idx="452">
                  <c:v>45990</c:v>
                </c:pt>
                <c:pt idx="453">
                  <c:v>22002</c:v>
                </c:pt>
                <c:pt idx="454">
                  <c:v>16182</c:v>
                </c:pt>
                <c:pt idx="455">
                  <c:v>12293</c:v>
                </c:pt>
                <c:pt idx="456">
                  <c:v>9865</c:v>
                </c:pt>
                <c:pt idx="457">
                  <c:v>7774</c:v>
                </c:pt>
                <c:pt idx="458">
                  <c:v>6600</c:v>
                </c:pt>
                <c:pt idx="459">
                  <c:v>5575</c:v>
                </c:pt>
                <c:pt idx="460">
                  <c:v>5068</c:v>
                </c:pt>
                <c:pt idx="461">
                  <c:v>4561</c:v>
                </c:pt>
                <c:pt idx="462">
                  <c:v>3887</c:v>
                </c:pt>
                <c:pt idx="463">
                  <c:v>3584</c:v>
                </c:pt>
                <c:pt idx="464">
                  <c:v>3251</c:v>
                </c:pt>
                <c:pt idx="465">
                  <c:v>3030</c:v>
                </c:pt>
                <c:pt idx="466">
                  <c:v>2863</c:v>
                </c:pt>
                <c:pt idx="467">
                  <c:v>2603</c:v>
                </c:pt>
                <c:pt idx="468">
                  <c:v>2438</c:v>
                </c:pt>
                <c:pt idx="469">
                  <c:v>2185</c:v>
                </c:pt>
                <c:pt idx="470">
                  <c:v>2142</c:v>
                </c:pt>
                <c:pt idx="471">
                  <c:v>2056</c:v>
                </c:pt>
                <c:pt idx="472">
                  <c:v>1983</c:v>
                </c:pt>
                <c:pt idx="473">
                  <c:v>1763</c:v>
                </c:pt>
                <c:pt idx="474">
                  <c:v>1678</c:v>
                </c:pt>
                <c:pt idx="475">
                  <c:v>1640</c:v>
                </c:pt>
                <c:pt idx="476">
                  <c:v>1529</c:v>
                </c:pt>
                <c:pt idx="477">
                  <c:v>1412</c:v>
                </c:pt>
                <c:pt idx="478">
                  <c:v>1404</c:v>
                </c:pt>
                <c:pt idx="479">
                  <c:v>1287</c:v>
                </c:pt>
                <c:pt idx="480">
                  <c:v>1174</c:v>
                </c:pt>
                <c:pt idx="481">
                  <c:v>1215</c:v>
                </c:pt>
                <c:pt idx="482">
                  <c:v>1157</c:v>
                </c:pt>
                <c:pt idx="483">
                  <c:v>1101</c:v>
                </c:pt>
                <c:pt idx="484">
                  <c:v>1094</c:v>
                </c:pt>
                <c:pt idx="485">
                  <c:v>1031</c:v>
                </c:pt>
                <c:pt idx="486">
                  <c:v>943</c:v>
                </c:pt>
                <c:pt idx="487">
                  <c:v>979</c:v>
                </c:pt>
                <c:pt idx="488">
                  <c:v>859</c:v>
                </c:pt>
                <c:pt idx="489">
                  <c:v>854</c:v>
                </c:pt>
                <c:pt idx="490">
                  <c:v>809</c:v>
                </c:pt>
                <c:pt idx="491">
                  <c:v>810</c:v>
                </c:pt>
                <c:pt idx="492">
                  <c:v>773</c:v>
                </c:pt>
                <c:pt idx="493">
                  <c:v>724</c:v>
                </c:pt>
                <c:pt idx="494">
                  <c:v>705</c:v>
                </c:pt>
                <c:pt idx="495">
                  <c:v>730</c:v>
                </c:pt>
                <c:pt idx="496">
                  <c:v>676</c:v>
                </c:pt>
                <c:pt idx="497">
                  <c:v>671</c:v>
                </c:pt>
                <c:pt idx="498">
                  <c:v>657</c:v>
                </c:pt>
                <c:pt idx="499">
                  <c:v>610</c:v>
                </c:pt>
                <c:pt idx="500">
                  <c:v>576</c:v>
                </c:pt>
                <c:pt idx="501">
                  <c:v>571</c:v>
                </c:pt>
                <c:pt idx="502">
                  <c:v>518</c:v>
                </c:pt>
                <c:pt idx="503">
                  <c:v>560</c:v>
                </c:pt>
                <c:pt idx="504">
                  <c:v>552</c:v>
                </c:pt>
                <c:pt idx="505">
                  <c:v>537</c:v>
                </c:pt>
                <c:pt idx="506">
                  <c:v>553</c:v>
                </c:pt>
                <c:pt idx="507">
                  <c:v>494</c:v>
                </c:pt>
                <c:pt idx="508">
                  <c:v>485</c:v>
                </c:pt>
                <c:pt idx="509">
                  <c:v>471</c:v>
                </c:pt>
                <c:pt idx="510">
                  <c:v>456</c:v>
                </c:pt>
                <c:pt idx="511">
                  <c:v>463</c:v>
                </c:pt>
                <c:pt idx="512">
                  <c:v>465</c:v>
                </c:pt>
                <c:pt idx="513">
                  <c:v>452</c:v>
                </c:pt>
                <c:pt idx="514">
                  <c:v>448</c:v>
                </c:pt>
                <c:pt idx="515">
                  <c:v>434</c:v>
                </c:pt>
                <c:pt idx="516">
                  <c:v>371</c:v>
                </c:pt>
                <c:pt idx="517">
                  <c:v>393</c:v>
                </c:pt>
                <c:pt idx="518">
                  <c:v>350</c:v>
                </c:pt>
                <c:pt idx="519">
                  <c:v>371</c:v>
                </c:pt>
                <c:pt idx="520">
                  <c:v>375</c:v>
                </c:pt>
                <c:pt idx="521">
                  <c:v>392</c:v>
                </c:pt>
                <c:pt idx="522">
                  <c:v>381</c:v>
                </c:pt>
                <c:pt idx="523">
                  <c:v>377</c:v>
                </c:pt>
                <c:pt idx="524">
                  <c:v>370</c:v>
                </c:pt>
                <c:pt idx="525">
                  <c:v>353</c:v>
                </c:pt>
                <c:pt idx="526">
                  <c:v>326</c:v>
                </c:pt>
                <c:pt idx="527">
                  <c:v>294</c:v>
                </c:pt>
                <c:pt idx="528">
                  <c:v>362</c:v>
                </c:pt>
                <c:pt idx="529">
                  <c:v>340</c:v>
                </c:pt>
                <c:pt idx="530">
                  <c:v>335</c:v>
                </c:pt>
                <c:pt idx="531">
                  <c:v>309</c:v>
                </c:pt>
                <c:pt idx="532">
                  <c:v>323</c:v>
                </c:pt>
                <c:pt idx="533">
                  <c:v>310</c:v>
                </c:pt>
                <c:pt idx="534">
                  <c:v>316</c:v>
                </c:pt>
                <c:pt idx="535">
                  <c:v>294</c:v>
                </c:pt>
                <c:pt idx="536">
                  <c:v>298</c:v>
                </c:pt>
                <c:pt idx="537">
                  <c:v>311</c:v>
                </c:pt>
                <c:pt idx="538">
                  <c:v>283</c:v>
                </c:pt>
                <c:pt idx="539">
                  <c:v>291</c:v>
                </c:pt>
                <c:pt idx="540">
                  <c:v>304</c:v>
                </c:pt>
                <c:pt idx="541">
                  <c:v>272</c:v>
                </c:pt>
                <c:pt idx="542">
                  <c:v>293</c:v>
                </c:pt>
                <c:pt idx="543">
                  <c:v>290</c:v>
                </c:pt>
                <c:pt idx="544">
                  <c:v>288</c:v>
                </c:pt>
                <c:pt idx="545">
                  <c:v>239</c:v>
                </c:pt>
                <c:pt idx="546">
                  <c:v>289</c:v>
                </c:pt>
                <c:pt idx="547">
                  <c:v>265</c:v>
                </c:pt>
                <c:pt idx="548">
                  <c:v>279</c:v>
                </c:pt>
                <c:pt idx="549">
                  <c:v>273</c:v>
                </c:pt>
                <c:pt idx="550">
                  <c:v>235</c:v>
                </c:pt>
                <c:pt idx="551">
                  <c:v>289</c:v>
                </c:pt>
                <c:pt idx="552">
                  <c:v>260</c:v>
                </c:pt>
                <c:pt idx="553">
                  <c:v>254</c:v>
                </c:pt>
                <c:pt idx="554">
                  <c:v>274</c:v>
                </c:pt>
                <c:pt idx="555">
                  <c:v>254</c:v>
                </c:pt>
                <c:pt idx="556">
                  <c:v>240</c:v>
                </c:pt>
                <c:pt idx="557">
                  <c:v>228</c:v>
                </c:pt>
                <c:pt idx="558">
                  <c:v>248</c:v>
                </c:pt>
                <c:pt idx="559">
                  <c:v>250</c:v>
                </c:pt>
                <c:pt idx="560">
                  <c:v>215</c:v>
                </c:pt>
                <c:pt idx="561">
                  <c:v>239</c:v>
                </c:pt>
                <c:pt idx="562">
                  <c:v>246</c:v>
                </c:pt>
                <c:pt idx="563">
                  <c:v>217</c:v>
                </c:pt>
                <c:pt idx="564">
                  <c:v>256</c:v>
                </c:pt>
                <c:pt idx="565">
                  <c:v>213</c:v>
                </c:pt>
                <c:pt idx="566">
                  <c:v>233</c:v>
                </c:pt>
                <c:pt idx="567">
                  <c:v>231</c:v>
                </c:pt>
                <c:pt idx="568">
                  <c:v>208</c:v>
                </c:pt>
                <c:pt idx="569">
                  <c:v>230</c:v>
                </c:pt>
                <c:pt idx="570">
                  <c:v>196</c:v>
                </c:pt>
                <c:pt idx="571">
                  <c:v>204</c:v>
                </c:pt>
                <c:pt idx="572">
                  <c:v>252</c:v>
                </c:pt>
                <c:pt idx="573">
                  <c:v>202</c:v>
                </c:pt>
                <c:pt idx="574">
                  <c:v>188</c:v>
                </c:pt>
                <c:pt idx="575">
                  <c:v>224</c:v>
                </c:pt>
                <c:pt idx="576">
                  <c:v>198</c:v>
                </c:pt>
                <c:pt idx="577">
                  <c:v>237</c:v>
                </c:pt>
                <c:pt idx="578">
                  <c:v>212</c:v>
                </c:pt>
                <c:pt idx="579">
                  <c:v>175</c:v>
                </c:pt>
                <c:pt idx="580">
                  <c:v>190</c:v>
                </c:pt>
                <c:pt idx="581">
                  <c:v>165</c:v>
                </c:pt>
                <c:pt idx="582">
                  <c:v>183</c:v>
                </c:pt>
                <c:pt idx="583">
                  <c:v>159</c:v>
                </c:pt>
                <c:pt idx="584">
                  <c:v>206</c:v>
                </c:pt>
                <c:pt idx="585">
                  <c:v>179</c:v>
                </c:pt>
                <c:pt idx="586">
                  <c:v>201</c:v>
                </c:pt>
                <c:pt idx="587">
                  <c:v>167</c:v>
                </c:pt>
                <c:pt idx="588">
                  <c:v>186</c:v>
                </c:pt>
                <c:pt idx="589">
                  <c:v>148</c:v>
                </c:pt>
                <c:pt idx="590">
                  <c:v>181</c:v>
                </c:pt>
                <c:pt idx="591">
                  <c:v>179</c:v>
                </c:pt>
                <c:pt idx="592">
                  <c:v>168</c:v>
                </c:pt>
                <c:pt idx="593">
                  <c:v>180</c:v>
                </c:pt>
                <c:pt idx="594">
                  <c:v>190</c:v>
                </c:pt>
                <c:pt idx="595">
                  <c:v>200</c:v>
                </c:pt>
                <c:pt idx="596">
                  <c:v>171</c:v>
                </c:pt>
                <c:pt idx="597">
                  <c:v>197</c:v>
                </c:pt>
                <c:pt idx="598">
                  <c:v>206</c:v>
                </c:pt>
                <c:pt idx="599">
                  <c:v>202</c:v>
                </c:pt>
                <c:pt idx="600">
                  <c:v>186</c:v>
                </c:pt>
                <c:pt idx="601">
                  <c:v>190</c:v>
                </c:pt>
                <c:pt idx="602">
                  <c:v>185</c:v>
                </c:pt>
                <c:pt idx="603">
                  <c:v>150</c:v>
                </c:pt>
                <c:pt idx="604">
                  <c:v>181</c:v>
                </c:pt>
                <c:pt idx="605">
                  <c:v>200</c:v>
                </c:pt>
                <c:pt idx="606">
                  <c:v>159</c:v>
                </c:pt>
                <c:pt idx="607">
                  <c:v>173</c:v>
                </c:pt>
                <c:pt idx="608">
                  <c:v>190</c:v>
                </c:pt>
                <c:pt idx="609">
                  <c:v>167</c:v>
                </c:pt>
                <c:pt idx="610">
                  <c:v>170</c:v>
                </c:pt>
                <c:pt idx="611">
                  <c:v>162</c:v>
                </c:pt>
                <c:pt idx="612">
                  <c:v>185</c:v>
                </c:pt>
                <c:pt idx="613">
                  <c:v>141</c:v>
                </c:pt>
                <c:pt idx="614">
                  <c:v>188</c:v>
                </c:pt>
                <c:pt idx="615">
                  <c:v>154</c:v>
                </c:pt>
                <c:pt idx="616">
                  <c:v>165</c:v>
                </c:pt>
                <c:pt idx="617">
                  <c:v>156</c:v>
                </c:pt>
                <c:pt idx="618">
                  <c:v>166</c:v>
                </c:pt>
                <c:pt idx="619">
                  <c:v>170</c:v>
                </c:pt>
                <c:pt idx="620">
                  <c:v>157</c:v>
                </c:pt>
                <c:pt idx="621">
                  <c:v>175</c:v>
                </c:pt>
                <c:pt idx="622">
                  <c:v>160</c:v>
                </c:pt>
                <c:pt idx="623">
                  <c:v>153</c:v>
                </c:pt>
                <c:pt idx="624">
                  <c:v>161</c:v>
                </c:pt>
                <c:pt idx="625">
                  <c:v>154</c:v>
                </c:pt>
                <c:pt idx="626">
                  <c:v>170</c:v>
                </c:pt>
                <c:pt idx="627">
                  <c:v>156</c:v>
                </c:pt>
                <c:pt idx="628">
                  <c:v>154</c:v>
                </c:pt>
                <c:pt idx="629">
                  <c:v>151</c:v>
                </c:pt>
                <c:pt idx="630">
                  <c:v>145</c:v>
                </c:pt>
                <c:pt idx="631">
                  <c:v>165</c:v>
                </c:pt>
                <c:pt idx="632">
                  <c:v>152</c:v>
                </c:pt>
                <c:pt idx="633">
                  <c:v>182</c:v>
                </c:pt>
                <c:pt idx="634">
                  <c:v>156</c:v>
                </c:pt>
                <c:pt idx="635">
                  <c:v>180</c:v>
                </c:pt>
                <c:pt idx="636">
                  <c:v>168</c:v>
                </c:pt>
                <c:pt idx="637">
                  <c:v>167</c:v>
                </c:pt>
                <c:pt idx="638">
                  <c:v>155</c:v>
                </c:pt>
                <c:pt idx="639">
                  <c:v>150</c:v>
                </c:pt>
                <c:pt idx="640">
                  <c:v>165</c:v>
                </c:pt>
                <c:pt idx="641">
                  <c:v>176</c:v>
                </c:pt>
                <c:pt idx="642">
                  <c:v>166</c:v>
                </c:pt>
                <c:pt idx="643">
                  <c:v>149</c:v>
                </c:pt>
                <c:pt idx="644">
                  <c:v>166</c:v>
                </c:pt>
                <c:pt idx="645">
                  <c:v>141</c:v>
                </c:pt>
                <c:pt idx="646">
                  <c:v>146</c:v>
                </c:pt>
                <c:pt idx="647">
                  <c:v>136</c:v>
                </c:pt>
                <c:pt idx="648">
                  <c:v>136</c:v>
                </c:pt>
                <c:pt idx="649">
                  <c:v>169</c:v>
                </c:pt>
                <c:pt idx="650">
                  <c:v>166</c:v>
                </c:pt>
                <c:pt idx="651">
                  <c:v>157</c:v>
                </c:pt>
                <c:pt idx="652">
                  <c:v>170</c:v>
                </c:pt>
                <c:pt idx="653">
                  <c:v>165</c:v>
                </c:pt>
                <c:pt idx="654">
                  <c:v>136</c:v>
                </c:pt>
                <c:pt idx="655">
                  <c:v>153</c:v>
                </c:pt>
                <c:pt idx="656">
                  <c:v>150</c:v>
                </c:pt>
                <c:pt idx="657">
                  <c:v>130</c:v>
                </c:pt>
                <c:pt idx="658">
                  <c:v>122</c:v>
                </c:pt>
                <c:pt idx="659">
                  <c:v>159</c:v>
                </c:pt>
                <c:pt idx="660">
                  <c:v>151</c:v>
                </c:pt>
                <c:pt idx="661">
                  <c:v>152</c:v>
                </c:pt>
                <c:pt idx="662">
                  <c:v>172</c:v>
                </c:pt>
                <c:pt idx="663">
                  <c:v>145</c:v>
                </c:pt>
                <c:pt idx="664">
                  <c:v>146</c:v>
                </c:pt>
                <c:pt idx="665">
                  <c:v>161</c:v>
                </c:pt>
                <c:pt idx="666">
                  <c:v>155</c:v>
                </c:pt>
                <c:pt idx="667">
                  <c:v>132</c:v>
                </c:pt>
                <c:pt idx="668">
                  <c:v>145</c:v>
                </c:pt>
                <c:pt idx="669">
                  <c:v>156</c:v>
                </c:pt>
                <c:pt idx="670">
                  <c:v>137</c:v>
                </c:pt>
                <c:pt idx="671">
                  <c:v>154</c:v>
                </c:pt>
                <c:pt idx="672">
                  <c:v>156</c:v>
                </c:pt>
                <c:pt idx="673">
                  <c:v>151</c:v>
                </c:pt>
                <c:pt idx="674">
                  <c:v>136</c:v>
                </c:pt>
                <c:pt idx="675">
                  <c:v>153</c:v>
                </c:pt>
                <c:pt idx="676">
                  <c:v>156</c:v>
                </c:pt>
                <c:pt idx="677">
                  <c:v>148</c:v>
                </c:pt>
                <c:pt idx="678">
                  <c:v>132</c:v>
                </c:pt>
                <c:pt idx="679">
                  <c:v>169</c:v>
                </c:pt>
                <c:pt idx="680">
                  <c:v>150</c:v>
                </c:pt>
                <c:pt idx="681">
                  <c:v>132</c:v>
                </c:pt>
                <c:pt idx="682">
                  <c:v>173</c:v>
                </c:pt>
                <c:pt idx="683">
                  <c:v>160</c:v>
                </c:pt>
                <c:pt idx="684">
                  <c:v>148</c:v>
                </c:pt>
                <c:pt idx="685">
                  <c:v>151</c:v>
                </c:pt>
                <c:pt idx="686">
                  <c:v>150</c:v>
                </c:pt>
                <c:pt idx="687">
                  <c:v>146</c:v>
                </c:pt>
                <c:pt idx="688">
                  <c:v>147</c:v>
                </c:pt>
                <c:pt idx="689">
                  <c:v>146</c:v>
                </c:pt>
                <c:pt idx="690">
                  <c:v>142</c:v>
                </c:pt>
                <c:pt idx="691">
                  <c:v>144</c:v>
                </c:pt>
                <c:pt idx="692">
                  <c:v>170</c:v>
                </c:pt>
                <c:pt idx="693">
                  <c:v>152</c:v>
                </c:pt>
                <c:pt idx="694">
                  <c:v>154</c:v>
                </c:pt>
                <c:pt idx="695">
                  <c:v>144</c:v>
                </c:pt>
                <c:pt idx="696">
                  <c:v>143</c:v>
                </c:pt>
                <c:pt idx="697">
                  <c:v>134</c:v>
                </c:pt>
                <c:pt idx="698">
                  <c:v>124</c:v>
                </c:pt>
                <c:pt idx="699">
                  <c:v>140</c:v>
                </c:pt>
                <c:pt idx="700">
                  <c:v>134</c:v>
                </c:pt>
                <c:pt idx="701">
                  <c:v>152</c:v>
                </c:pt>
                <c:pt idx="702">
                  <c:v>128</c:v>
                </c:pt>
                <c:pt idx="703">
                  <c:v>155</c:v>
                </c:pt>
                <c:pt idx="704">
                  <c:v>126</c:v>
                </c:pt>
                <c:pt idx="705">
                  <c:v>155</c:v>
                </c:pt>
                <c:pt idx="706">
                  <c:v>159</c:v>
                </c:pt>
                <c:pt idx="707">
                  <c:v>144</c:v>
                </c:pt>
                <c:pt idx="708">
                  <c:v>131</c:v>
                </c:pt>
                <c:pt idx="709">
                  <c:v>153</c:v>
                </c:pt>
                <c:pt idx="710">
                  <c:v>148</c:v>
                </c:pt>
                <c:pt idx="711">
                  <c:v>154</c:v>
                </c:pt>
                <c:pt idx="712">
                  <c:v>152</c:v>
                </c:pt>
                <c:pt idx="713">
                  <c:v>139</c:v>
                </c:pt>
                <c:pt idx="714">
                  <c:v>145</c:v>
                </c:pt>
                <c:pt idx="715">
                  <c:v>156</c:v>
                </c:pt>
                <c:pt idx="716">
                  <c:v>122</c:v>
                </c:pt>
                <c:pt idx="717">
                  <c:v>141</c:v>
                </c:pt>
                <c:pt idx="718">
                  <c:v>152</c:v>
                </c:pt>
                <c:pt idx="719">
                  <c:v>161</c:v>
                </c:pt>
                <c:pt idx="720">
                  <c:v>157</c:v>
                </c:pt>
                <c:pt idx="721">
                  <c:v>136</c:v>
                </c:pt>
                <c:pt idx="722">
                  <c:v>157</c:v>
                </c:pt>
                <c:pt idx="723">
                  <c:v>127</c:v>
                </c:pt>
                <c:pt idx="724">
                  <c:v>160</c:v>
                </c:pt>
                <c:pt idx="725">
                  <c:v>147</c:v>
                </c:pt>
                <c:pt idx="726">
                  <c:v>128</c:v>
                </c:pt>
                <c:pt idx="727">
                  <c:v>142</c:v>
                </c:pt>
                <c:pt idx="728">
                  <c:v>162</c:v>
                </c:pt>
                <c:pt idx="729">
                  <c:v>141</c:v>
                </c:pt>
                <c:pt idx="730">
                  <c:v>138</c:v>
                </c:pt>
                <c:pt idx="731">
                  <c:v>123</c:v>
                </c:pt>
                <c:pt idx="732">
                  <c:v>153</c:v>
                </c:pt>
                <c:pt idx="733">
                  <c:v>146</c:v>
                </c:pt>
                <c:pt idx="734">
                  <c:v>128</c:v>
                </c:pt>
                <c:pt idx="735">
                  <c:v>157</c:v>
                </c:pt>
                <c:pt idx="736">
                  <c:v>127</c:v>
                </c:pt>
                <c:pt idx="737">
                  <c:v>155</c:v>
                </c:pt>
                <c:pt idx="738">
                  <c:v>142</c:v>
                </c:pt>
                <c:pt idx="739">
                  <c:v>142</c:v>
                </c:pt>
                <c:pt idx="740">
                  <c:v>146</c:v>
                </c:pt>
                <c:pt idx="741">
                  <c:v>133</c:v>
                </c:pt>
                <c:pt idx="742">
                  <c:v>133</c:v>
                </c:pt>
                <c:pt idx="743">
                  <c:v>141</c:v>
                </c:pt>
                <c:pt idx="744">
                  <c:v>146</c:v>
                </c:pt>
                <c:pt idx="745">
                  <c:v>129</c:v>
                </c:pt>
                <c:pt idx="746">
                  <c:v>118</c:v>
                </c:pt>
                <c:pt idx="747">
                  <c:v>143</c:v>
                </c:pt>
                <c:pt idx="748">
                  <c:v>122</c:v>
                </c:pt>
                <c:pt idx="749">
                  <c:v>132</c:v>
                </c:pt>
                <c:pt idx="750">
                  <c:v>138</c:v>
                </c:pt>
                <c:pt idx="751">
                  <c:v>141</c:v>
                </c:pt>
                <c:pt idx="752">
                  <c:v>139</c:v>
                </c:pt>
                <c:pt idx="753">
                  <c:v>150</c:v>
                </c:pt>
                <c:pt idx="754">
                  <c:v>141</c:v>
                </c:pt>
                <c:pt idx="755">
                  <c:v>134</c:v>
                </c:pt>
                <c:pt idx="756">
                  <c:v>142</c:v>
                </c:pt>
                <c:pt idx="757">
                  <c:v>147</c:v>
                </c:pt>
                <c:pt idx="758">
                  <c:v>143</c:v>
                </c:pt>
                <c:pt idx="759">
                  <c:v>159</c:v>
                </c:pt>
                <c:pt idx="760">
                  <c:v>137</c:v>
                </c:pt>
                <c:pt idx="761">
                  <c:v>147</c:v>
                </c:pt>
                <c:pt idx="762">
                  <c:v>128</c:v>
                </c:pt>
                <c:pt idx="763">
                  <c:v>154</c:v>
                </c:pt>
                <c:pt idx="764">
                  <c:v>164</c:v>
                </c:pt>
                <c:pt idx="765">
                  <c:v>164</c:v>
                </c:pt>
                <c:pt idx="766">
                  <c:v>157</c:v>
                </c:pt>
                <c:pt idx="767">
                  <c:v>133</c:v>
                </c:pt>
                <c:pt idx="768">
                  <c:v>149</c:v>
                </c:pt>
                <c:pt idx="769">
                  <c:v>146</c:v>
                </c:pt>
                <c:pt idx="770">
                  <c:v>143</c:v>
                </c:pt>
                <c:pt idx="771">
                  <c:v>136</c:v>
                </c:pt>
                <c:pt idx="772">
                  <c:v>146</c:v>
                </c:pt>
                <c:pt idx="773">
                  <c:v>137</c:v>
                </c:pt>
                <c:pt idx="774">
                  <c:v>137</c:v>
                </c:pt>
                <c:pt idx="775">
                  <c:v>140</c:v>
                </c:pt>
                <c:pt idx="776">
                  <c:v>135</c:v>
                </c:pt>
                <c:pt idx="777">
                  <c:v>151</c:v>
                </c:pt>
                <c:pt idx="778">
                  <c:v>152</c:v>
                </c:pt>
                <c:pt idx="779">
                  <c:v>145</c:v>
                </c:pt>
                <c:pt idx="780">
                  <c:v>165</c:v>
                </c:pt>
                <c:pt idx="781">
                  <c:v>144</c:v>
                </c:pt>
                <c:pt idx="782">
                  <c:v>149</c:v>
                </c:pt>
                <c:pt idx="783">
                  <c:v>143</c:v>
                </c:pt>
                <c:pt idx="784">
                  <c:v>135</c:v>
                </c:pt>
                <c:pt idx="785">
                  <c:v>161</c:v>
                </c:pt>
                <c:pt idx="786">
                  <c:v>154</c:v>
                </c:pt>
                <c:pt idx="787">
                  <c:v>163</c:v>
                </c:pt>
                <c:pt idx="788">
                  <c:v>126</c:v>
                </c:pt>
                <c:pt idx="789">
                  <c:v>142</c:v>
                </c:pt>
                <c:pt idx="790">
                  <c:v>151</c:v>
                </c:pt>
                <c:pt idx="791">
                  <c:v>162</c:v>
                </c:pt>
                <c:pt idx="792">
                  <c:v>151</c:v>
                </c:pt>
                <c:pt idx="793">
                  <c:v>155</c:v>
                </c:pt>
                <c:pt idx="794">
                  <c:v>167</c:v>
                </c:pt>
                <c:pt idx="795">
                  <c:v>144</c:v>
                </c:pt>
                <c:pt idx="796">
                  <c:v>154</c:v>
                </c:pt>
                <c:pt idx="797">
                  <c:v>150</c:v>
                </c:pt>
                <c:pt idx="798">
                  <c:v>187</c:v>
                </c:pt>
                <c:pt idx="799">
                  <c:v>145</c:v>
                </c:pt>
                <c:pt idx="800">
                  <c:v>156</c:v>
                </c:pt>
                <c:pt idx="801">
                  <c:v>136</c:v>
                </c:pt>
                <c:pt idx="802">
                  <c:v>162</c:v>
                </c:pt>
                <c:pt idx="803">
                  <c:v>153</c:v>
                </c:pt>
                <c:pt idx="804">
                  <c:v>135</c:v>
                </c:pt>
                <c:pt idx="805">
                  <c:v>156</c:v>
                </c:pt>
                <c:pt idx="806">
                  <c:v>147</c:v>
                </c:pt>
                <c:pt idx="807">
                  <c:v>147</c:v>
                </c:pt>
                <c:pt idx="808">
                  <c:v>142</c:v>
                </c:pt>
                <c:pt idx="809">
                  <c:v>156</c:v>
                </c:pt>
                <c:pt idx="810">
                  <c:v>157</c:v>
                </c:pt>
                <c:pt idx="811">
                  <c:v>141</c:v>
                </c:pt>
                <c:pt idx="812">
                  <c:v>136</c:v>
                </c:pt>
                <c:pt idx="813">
                  <c:v>148</c:v>
                </c:pt>
                <c:pt idx="814">
                  <c:v>149</c:v>
                </c:pt>
                <c:pt idx="815">
                  <c:v>156</c:v>
                </c:pt>
                <c:pt idx="816">
                  <c:v>149</c:v>
                </c:pt>
                <c:pt idx="817">
                  <c:v>155</c:v>
                </c:pt>
                <c:pt idx="818">
                  <c:v>135</c:v>
                </c:pt>
                <c:pt idx="819">
                  <c:v>137</c:v>
                </c:pt>
                <c:pt idx="820">
                  <c:v>135</c:v>
                </c:pt>
                <c:pt idx="821">
                  <c:v>163</c:v>
                </c:pt>
                <c:pt idx="822">
                  <c:v>176</c:v>
                </c:pt>
                <c:pt idx="823">
                  <c:v>139</c:v>
                </c:pt>
                <c:pt idx="824">
                  <c:v>158</c:v>
                </c:pt>
                <c:pt idx="825">
                  <c:v>158</c:v>
                </c:pt>
                <c:pt idx="826">
                  <c:v>163</c:v>
                </c:pt>
                <c:pt idx="827">
                  <c:v>155</c:v>
                </c:pt>
                <c:pt idx="828">
                  <c:v>150</c:v>
                </c:pt>
                <c:pt idx="829">
                  <c:v>149</c:v>
                </c:pt>
                <c:pt idx="830">
                  <c:v>148</c:v>
                </c:pt>
                <c:pt idx="831">
                  <c:v>152</c:v>
                </c:pt>
                <c:pt idx="832">
                  <c:v>146</c:v>
                </c:pt>
                <c:pt idx="833">
                  <c:v>179</c:v>
                </c:pt>
                <c:pt idx="834">
                  <c:v>164</c:v>
                </c:pt>
                <c:pt idx="835">
                  <c:v>158</c:v>
                </c:pt>
                <c:pt idx="836">
                  <c:v>153</c:v>
                </c:pt>
                <c:pt idx="837">
                  <c:v>132</c:v>
                </c:pt>
                <c:pt idx="838">
                  <c:v>156</c:v>
                </c:pt>
                <c:pt idx="839">
                  <c:v>160</c:v>
                </c:pt>
                <c:pt idx="840">
                  <c:v>148</c:v>
                </c:pt>
                <c:pt idx="841">
                  <c:v>164</c:v>
                </c:pt>
                <c:pt idx="842">
                  <c:v>159</c:v>
                </c:pt>
                <c:pt idx="843">
                  <c:v>161</c:v>
                </c:pt>
                <c:pt idx="844">
                  <c:v>148</c:v>
                </c:pt>
                <c:pt idx="845">
                  <c:v>153</c:v>
                </c:pt>
                <c:pt idx="846">
                  <c:v>164</c:v>
                </c:pt>
                <c:pt idx="847">
                  <c:v>154</c:v>
                </c:pt>
                <c:pt idx="848">
                  <c:v>167</c:v>
                </c:pt>
                <c:pt idx="849">
                  <c:v>169</c:v>
                </c:pt>
                <c:pt idx="850">
                  <c:v>160</c:v>
                </c:pt>
                <c:pt idx="851">
                  <c:v>143</c:v>
                </c:pt>
                <c:pt idx="852">
                  <c:v>161</c:v>
                </c:pt>
                <c:pt idx="853">
                  <c:v>157</c:v>
                </c:pt>
                <c:pt idx="854">
                  <c:v>157</c:v>
                </c:pt>
                <c:pt idx="855">
                  <c:v>171</c:v>
                </c:pt>
                <c:pt idx="856">
                  <c:v>158</c:v>
                </c:pt>
                <c:pt idx="857">
                  <c:v>167</c:v>
                </c:pt>
                <c:pt idx="858">
                  <c:v>151</c:v>
                </c:pt>
                <c:pt idx="859">
                  <c:v>170</c:v>
                </c:pt>
                <c:pt idx="860">
                  <c:v>165</c:v>
                </c:pt>
                <c:pt idx="861">
                  <c:v>157</c:v>
                </c:pt>
                <c:pt idx="862">
                  <c:v>165</c:v>
                </c:pt>
                <c:pt idx="863">
                  <c:v>150</c:v>
                </c:pt>
                <c:pt idx="864">
                  <c:v>181</c:v>
                </c:pt>
                <c:pt idx="865">
                  <c:v>164</c:v>
                </c:pt>
                <c:pt idx="866">
                  <c:v>142</c:v>
                </c:pt>
                <c:pt idx="867">
                  <c:v>164</c:v>
                </c:pt>
                <c:pt idx="868">
                  <c:v>188</c:v>
                </c:pt>
                <c:pt idx="869">
                  <c:v>193</c:v>
                </c:pt>
                <c:pt idx="870">
                  <c:v>160</c:v>
                </c:pt>
                <c:pt idx="871">
                  <c:v>154</c:v>
                </c:pt>
                <c:pt idx="872">
                  <c:v>169</c:v>
                </c:pt>
                <c:pt idx="873">
                  <c:v>172</c:v>
                </c:pt>
                <c:pt idx="874">
                  <c:v>177</c:v>
                </c:pt>
                <c:pt idx="875">
                  <c:v>169</c:v>
                </c:pt>
                <c:pt idx="876">
                  <c:v>158</c:v>
                </c:pt>
                <c:pt idx="877">
                  <c:v>176</c:v>
                </c:pt>
                <c:pt idx="878">
                  <c:v>183</c:v>
                </c:pt>
                <c:pt idx="879">
                  <c:v>174</c:v>
                </c:pt>
                <c:pt idx="880">
                  <c:v>167</c:v>
                </c:pt>
                <c:pt idx="881">
                  <c:v>152</c:v>
                </c:pt>
                <c:pt idx="882">
                  <c:v>172</c:v>
                </c:pt>
                <c:pt idx="883">
                  <c:v>140</c:v>
                </c:pt>
                <c:pt idx="884">
                  <c:v>170</c:v>
                </c:pt>
                <c:pt idx="885">
                  <c:v>163</c:v>
                </c:pt>
                <c:pt idx="886">
                  <c:v>176</c:v>
                </c:pt>
                <c:pt idx="887">
                  <c:v>176</c:v>
                </c:pt>
                <c:pt idx="888">
                  <c:v>175</c:v>
                </c:pt>
                <c:pt idx="889">
                  <c:v>150</c:v>
                </c:pt>
                <c:pt idx="890">
                  <c:v>156</c:v>
                </c:pt>
                <c:pt idx="891">
                  <c:v>199</c:v>
                </c:pt>
                <c:pt idx="892">
                  <c:v>153</c:v>
                </c:pt>
                <c:pt idx="893">
                  <c:v>176</c:v>
                </c:pt>
                <c:pt idx="894">
                  <c:v>166</c:v>
                </c:pt>
                <c:pt idx="895">
                  <c:v>148</c:v>
                </c:pt>
                <c:pt idx="896">
                  <c:v>189</c:v>
                </c:pt>
                <c:pt idx="897">
                  <c:v>180</c:v>
                </c:pt>
                <c:pt idx="898">
                  <c:v>165</c:v>
                </c:pt>
                <c:pt idx="899">
                  <c:v>198</c:v>
                </c:pt>
                <c:pt idx="900">
                  <c:v>177</c:v>
                </c:pt>
                <c:pt idx="901">
                  <c:v>173</c:v>
                </c:pt>
                <c:pt idx="902">
                  <c:v>169</c:v>
                </c:pt>
                <c:pt idx="903">
                  <c:v>170</c:v>
                </c:pt>
                <c:pt idx="904">
                  <c:v>145</c:v>
                </c:pt>
                <c:pt idx="905">
                  <c:v>179</c:v>
                </c:pt>
                <c:pt idx="906">
                  <c:v>176</c:v>
                </c:pt>
                <c:pt idx="907">
                  <c:v>168</c:v>
                </c:pt>
                <c:pt idx="908">
                  <c:v>178</c:v>
                </c:pt>
                <c:pt idx="909">
                  <c:v>172</c:v>
                </c:pt>
                <c:pt idx="910">
                  <c:v>161</c:v>
                </c:pt>
                <c:pt idx="911">
                  <c:v>178</c:v>
                </c:pt>
                <c:pt idx="912">
                  <c:v>174</c:v>
                </c:pt>
                <c:pt idx="913">
                  <c:v>173</c:v>
                </c:pt>
                <c:pt idx="914">
                  <c:v>174</c:v>
                </c:pt>
                <c:pt idx="915">
                  <c:v>170</c:v>
                </c:pt>
                <c:pt idx="916">
                  <c:v>157</c:v>
                </c:pt>
                <c:pt idx="917">
                  <c:v>163</c:v>
                </c:pt>
                <c:pt idx="918">
                  <c:v>179</c:v>
                </c:pt>
                <c:pt idx="919">
                  <c:v>152</c:v>
                </c:pt>
                <c:pt idx="920">
                  <c:v>175</c:v>
                </c:pt>
                <c:pt idx="921">
                  <c:v>182</c:v>
                </c:pt>
                <c:pt idx="922">
                  <c:v>164</c:v>
                </c:pt>
                <c:pt idx="923">
                  <c:v>168</c:v>
                </c:pt>
                <c:pt idx="924">
                  <c:v>185</c:v>
                </c:pt>
                <c:pt idx="925">
                  <c:v>181</c:v>
                </c:pt>
                <c:pt idx="926">
                  <c:v>175</c:v>
                </c:pt>
                <c:pt idx="927">
                  <c:v>174</c:v>
                </c:pt>
                <c:pt idx="928">
                  <c:v>178</c:v>
                </c:pt>
                <c:pt idx="929">
                  <c:v>185</c:v>
                </c:pt>
                <c:pt idx="930">
                  <c:v>185</c:v>
                </c:pt>
                <c:pt idx="931">
                  <c:v>153</c:v>
                </c:pt>
                <c:pt idx="932">
                  <c:v>174</c:v>
                </c:pt>
                <c:pt idx="933">
                  <c:v>172</c:v>
                </c:pt>
                <c:pt idx="934">
                  <c:v>183</c:v>
                </c:pt>
                <c:pt idx="935">
                  <c:v>153</c:v>
                </c:pt>
                <c:pt idx="936">
                  <c:v>158</c:v>
                </c:pt>
                <c:pt idx="937">
                  <c:v>169</c:v>
                </c:pt>
                <c:pt idx="938">
                  <c:v>160</c:v>
                </c:pt>
                <c:pt idx="939">
                  <c:v>170</c:v>
                </c:pt>
                <c:pt idx="940">
                  <c:v>172</c:v>
                </c:pt>
                <c:pt idx="941">
                  <c:v>170</c:v>
                </c:pt>
                <c:pt idx="942">
                  <c:v>187</c:v>
                </c:pt>
                <c:pt idx="943">
                  <c:v>179</c:v>
                </c:pt>
                <c:pt idx="944">
                  <c:v>166</c:v>
                </c:pt>
                <c:pt idx="945">
                  <c:v>198</c:v>
                </c:pt>
                <c:pt idx="946">
                  <c:v>174</c:v>
                </c:pt>
                <c:pt idx="947">
                  <c:v>157</c:v>
                </c:pt>
                <c:pt idx="948">
                  <c:v>152</c:v>
                </c:pt>
                <c:pt idx="949">
                  <c:v>194</c:v>
                </c:pt>
                <c:pt idx="950">
                  <c:v>188</c:v>
                </c:pt>
                <c:pt idx="951">
                  <c:v>165</c:v>
                </c:pt>
                <c:pt idx="952">
                  <c:v>183</c:v>
                </c:pt>
                <c:pt idx="953">
                  <c:v>182</c:v>
                </c:pt>
                <c:pt idx="954">
                  <c:v>179</c:v>
                </c:pt>
                <c:pt idx="955">
                  <c:v>196</c:v>
                </c:pt>
                <c:pt idx="956">
                  <c:v>171</c:v>
                </c:pt>
                <c:pt idx="957">
                  <c:v>187</c:v>
                </c:pt>
                <c:pt idx="958">
                  <c:v>189</c:v>
                </c:pt>
                <c:pt idx="959">
                  <c:v>205</c:v>
                </c:pt>
                <c:pt idx="960">
                  <c:v>168</c:v>
                </c:pt>
                <c:pt idx="961">
                  <c:v>199</c:v>
                </c:pt>
                <c:pt idx="962">
                  <c:v>168</c:v>
                </c:pt>
                <c:pt idx="963">
                  <c:v>170</c:v>
                </c:pt>
                <c:pt idx="964">
                  <c:v>181</c:v>
                </c:pt>
                <c:pt idx="965">
                  <c:v>158</c:v>
                </c:pt>
                <c:pt idx="966">
                  <c:v>168</c:v>
                </c:pt>
                <c:pt idx="967">
                  <c:v>181</c:v>
                </c:pt>
                <c:pt idx="968">
                  <c:v>192</c:v>
                </c:pt>
                <c:pt idx="969">
                  <c:v>187</c:v>
                </c:pt>
                <c:pt idx="970">
                  <c:v>193</c:v>
                </c:pt>
                <c:pt idx="971">
                  <c:v>203</c:v>
                </c:pt>
                <c:pt idx="972">
                  <c:v>183</c:v>
                </c:pt>
                <c:pt idx="973">
                  <c:v>170</c:v>
                </c:pt>
                <c:pt idx="974">
                  <c:v>190</c:v>
                </c:pt>
                <c:pt idx="975">
                  <c:v>199</c:v>
                </c:pt>
                <c:pt idx="976">
                  <c:v>179</c:v>
                </c:pt>
                <c:pt idx="977">
                  <c:v>205</c:v>
                </c:pt>
                <c:pt idx="978">
                  <c:v>165</c:v>
                </c:pt>
                <c:pt idx="979">
                  <c:v>176</c:v>
                </c:pt>
                <c:pt idx="980">
                  <c:v>186</c:v>
                </c:pt>
                <c:pt idx="981">
                  <c:v>177</c:v>
                </c:pt>
                <c:pt idx="982">
                  <c:v>157</c:v>
                </c:pt>
                <c:pt idx="983">
                  <c:v>180</c:v>
                </c:pt>
                <c:pt idx="984">
                  <c:v>185</c:v>
                </c:pt>
                <c:pt idx="985">
                  <c:v>182</c:v>
                </c:pt>
                <c:pt idx="986">
                  <c:v>195</c:v>
                </c:pt>
                <c:pt idx="987">
                  <c:v>220</c:v>
                </c:pt>
                <c:pt idx="988">
                  <c:v>217</c:v>
                </c:pt>
                <c:pt idx="989">
                  <c:v>193</c:v>
                </c:pt>
                <c:pt idx="990">
                  <c:v>190</c:v>
                </c:pt>
                <c:pt idx="991">
                  <c:v>179</c:v>
                </c:pt>
                <c:pt idx="992">
                  <c:v>202</c:v>
                </c:pt>
                <c:pt idx="993">
                  <c:v>182</c:v>
                </c:pt>
                <c:pt idx="994">
                  <c:v>195</c:v>
                </c:pt>
                <c:pt idx="995">
                  <c:v>194</c:v>
                </c:pt>
                <c:pt idx="996">
                  <c:v>200</c:v>
                </c:pt>
                <c:pt idx="997">
                  <c:v>156</c:v>
                </c:pt>
                <c:pt idx="998">
                  <c:v>161</c:v>
                </c:pt>
                <c:pt idx="999">
                  <c:v>177</c:v>
                </c:pt>
                <c:pt idx="1000">
                  <c:v>203</c:v>
                </c:pt>
                <c:pt idx="1001">
                  <c:v>196</c:v>
                </c:pt>
                <c:pt idx="1002">
                  <c:v>205</c:v>
                </c:pt>
                <c:pt idx="1003">
                  <c:v>191</c:v>
                </c:pt>
                <c:pt idx="1004">
                  <c:v>200</c:v>
                </c:pt>
                <c:pt idx="1005">
                  <c:v>189</c:v>
                </c:pt>
                <c:pt idx="1006">
                  <c:v>178</c:v>
                </c:pt>
                <c:pt idx="1007">
                  <c:v>165</c:v>
                </c:pt>
                <c:pt idx="1008">
                  <c:v>212</c:v>
                </c:pt>
                <c:pt idx="1009">
                  <c:v>197</c:v>
                </c:pt>
                <c:pt idx="1010">
                  <c:v>170</c:v>
                </c:pt>
                <c:pt idx="1011">
                  <c:v>180</c:v>
                </c:pt>
                <c:pt idx="1012">
                  <c:v>194</c:v>
                </c:pt>
                <c:pt idx="1013">
                  <c:v>184</c:v>
                </c:pt>
                <c:pt idx="1014">
                  <c:v>160</c:v>
                </c:pt>
                <c:pt idx="1015">
                  <c:v>191</c:v>
                </c:pt>
                <c:pt idx="1016">
                  <c:v>191</c:v>
                </c:pt>
                <c:pt idx="1017">
                  <c:v>184</c:v>
                </c:pt>
                <c:pt idx="1018">
                  <c:v>201</c:v>
                </c:pt>
                <c:pt idx="1019">
                  <c:v>179</c:v>
                </c:pt>
                <c:pt idx="1020">
                  <c:v>167</c:v>
                </c:pt>
                <c:pt idx="1021">
                  <c:v>189</c:v>
                </c:pt>
                <c:pt idx="1022">
                  <c:v>177</c:v>
                </c:pt>
                <c:pt idx="1023">
                  <c:v>186</c:v>
                </c:pt>
                <c:pt idx="1024">
                  <c:v>193</c:v>
                </c:pt>
                <c:pt idx="1025">
                  <c:v>207</c:v>
                </c:pt>
                <c:pt idx="1026">
                  <c:v>190</c:v>
                </c:pt>
                <c:pt idx="1027">
                  <c:v>198</c:v>
                </c:pt>
                <c:pt idx="1028">
                  <c:v>216</c:v>
                </c:pt>
                <c:pt idx="1029">
                  <c:v>194</c:v>
                </c:pt>
                <c:pt idx="1030">
                  <c:v>192</c:v>
                </c:pt>
                <c:pt idx="1031">
                  <c:v>207</c:v>
                </c:pt>
                <c:pt idx="1032">
                  <c:v>194</c:v>
                </c:pt>
                <c:pt idx="1033">
                  <c:v>179</c:v>
                </c:pt>
                <c:pt idx="1034">
                  <c:v>174</c:v>
                </c:pt>
                <c:pt idx="1035">
                  <c:v>194</c:v>
                </c:pt>
                <c:pt idx="1036">
                  <c:v>184</c:v>
                </c:pt>
                <c:pt idx="1037">
                  <c:v>188</c:v>
                </c:pt>
                <c:pt idx="1038">
                  <c:v>189</c:v>
                </c:pt>
                <c:pt idx="1039">
                  <c:v>197</c:v>
                </c:pt>
                <c:pt idx="1040">
                  <c:v>208</c:v>
                </c:pt>
                <c:pt idx="1041">
                  <c:v>214</c:v>
                </c:pt>
                <c:pt idx="1042">
                  <c:v>220</c:v>
                </c:pt>
                <c:pt idx="1043">
                  <c:v>167</c:v>
                </c:pt>
                <c:pt idx="1044">
                  <c:v>193</c:v>
                </c:pt>
                <c:pt idx="1045">
                  <c:v>201</c:v>
                </c:pt>
                <c:pt idx="1046">
                  <c:v>190</c:v>
                </c:pt>
                <c:pt idx="1047">
                  <c:v>200</c:v>
                </c:pt>
                <c:pt idx="1048">
                  <c:v>207</c:v>
                </c:pt>
                <c:pt idx="1049">
                  <c:v>164</c:v>
                </c:pt>
                <c:pt idx="1050">
                  <c:v>186</c:v>
                </c:pt>
                <c:pt idx="1051">
                  <c:v>193</c:v>
                </c:pt>
                <c:pt idx="1052">
                  <c:v>201</c:v>
                </c:pt>
                <c:pt idx="1053">
                  <c:v>193</c:v>
                </c:pt>
                <c:pt idx="1054">
                  <c:v>172</c:v>
                </c:pt>
                <c:pt idx="1055">
                  <c:v>182</c:v>
                </c:pt>
                <c:pt idx="1056">
                  <c:v>190</c:v>
                </c:pt>
                <c:pt idx="1057">
                  <c:v>178</c:v>
                </c:pt>
                <c:pt idx="1058">
                  <c:v>203</c:v>
                </c:pt>
                <c:pt idx="1059">
                  <c:v>168</c:v>
                </c:pt>
                <c:pt idx="1060">
                  <c:v>191</c:v>
                </c:pt>
                <c:pt idx="1061">
                  <c:v>196</c:v>
                </c:pt>
                <c:pt idx="1062">
                  <c:v>188</c:v>
                </c:pt>
                <c:pt idx="1063">
                  <c:v>215</c:v>
                </c:pt>
                <c:pt idx="1064">
                  <c:v>209</c:v>
                </c:pt>
                <c:pt idx="1065">
                  <c:v>205</c:v>
                </c:pt>
                <c:pt idx="1066">
                  <c:v>189</c:v>
                </c:pt>
                <c:pt idx="1067">
                  <c:v>192</c:v>
                </c:pt>
                <c:pt idx="1068">
                  <c:v>174</c:v>
                </c:pt>
                <c:pt idx="1069">
                  <c:v>162</c:v>
                </c:pt>
                <c:pt idx="1070">
                  <c:v>196</c:v>
                </c:pt>
                <c:pt idx="1071">
                  <c:v>179</c:v>
                </c:pt>
                <c:pt idx="1072">
                  <c:v>203</c:v>
                </c:pt>
                <c:pt idx="1073">
                  <c:v>188</c:v>
                </c:pt>
                <c:pt idx="1074">
                  <c:v>182</c:v>
                </c:pt>
                <c:pt idx="1075">
                  <c:v>193</c:v>
                </c:pt>
                <c:pt idx="1076">
                  <c:v>191</c:v>
                </c:pt>
                <c:pt idx="1077">
                  <c:v>190</c:v>
                </c:pt>
                <c:pt idx="1078">
                  <c:v>183</c:v>
                </c:pt>
                <c:pt idx="1079">
                  <c:v>196</c:v>
                </c:pt>
                <c:pt idx="1080">
                  <c:v>206</c:v>
                </c:pt>
                <c:pt idx="1081">
                  <c:v>174</c:v>
                </c:pt>
                <c:pt idx="1082">
                  <c:v>200</c:v>
                </c:pt>
                <c:pt idx="1083">
                  <c:v>203</c:v>
                </c:pt>
                <c:pt idx="1084">
                  <c:v>203</c:v>
                </c:pt>
                <c:pt idx="1085">
                  <c:v>195</c:v>
                </c:pt>
                <c:pt idx="1086">
                  <c:v>184</c:v>
                </c:pt>
                <c:pt idx="1087">
                  <c:v>218</c:v>
                </c:pt>
                <c:pt idx="1088">
                  <c:v>195</c:v>
                </c:pt>
                <c:pt idx="1089">
                  <c:v>204</c:v>
                </c:pt>
                <c:pt idx="1090">
                  <c:v>179</c:v>
                </c:pt>
                <c:pt idx="1091">
                  <c:v>186</c:v>
                </c:pt>
                <c:pt idx="1092">
                  <c:v>213</c:v>
                </c:pt>
                <c:pt idx="1093">
                  <c:v>219</c:v>
                </c:pt>
                <c:pt idx="1094">
                  <c:v>192</c:v>
                </c:pt>
                <c:pt idx="1095">
                  <c:v>194</c:v>
                </c:pt>
                <c:pt idx="1096">
                  <c:v>186</c:v>
                </c:pt>
                <c:pt idx="1097">
                  <c:v>198</c:v>
                </c:pt>
                <c:pt idx="1098">
                  <c:v>168</c:v>
                </c:pt>
                <c:pt idx="1099">
                  <c:v>206</c:v>
                </c:pt>
                <c:pt idx="1100">
                  <c:v>225</c:v>
                </c:pt>
                <c:pt idx="1101">
                  <c:v>203</c:v>
                </c:pt>
                <c:pt idx="1102">
                  <c:v>203</c:v>
                </c:pt>
                <c:pt idx="1103">
                  <c:v>210</c:v>
                </c:pt>
                <c:pt idx="1104">
                  <c:v>182</c:v>
                </c:pt>
                <c:pt idx="1105">
                  <c:v>196</c:v>
                </c:pt>
                <c:pt idx="1106">
                  <c:v>199</c:v>
                </c:pt>
                <c:pt idx="1107">
                  <c:v>202</c:v>
                </c:pt>
                <c:pt idx="1108">
                  <c:v>206</c:v>
                </c:pt>
                <c:pt idx="1109">
                  <c:v>200</c:v>
                </c:pt>
                <c:pt idx="1110">
                  <c:v>170</c:v>
                </c:pt>
                <c:pt idx="1111">
                  <c:v>190</c:v>
                </c:pt>
                <c:pt idx="1112">
                  <c:v>206</c:v>
                </c:pt>
                <c:pt idx="1113">
                  <c:v>210</c:v>
                </c:pt>
                <c:pt idx="1114">
                  <c:v>191</c:v>
                </c:pt>
                <c:pt idx="1115">
                  <c:v>201</c:v>
                </c:pt>
                <c:pt idx="1116">
                  <c:v>236</c:v>
                </c:pt>
                <c:pt idx="1117">
                  <c:v>188</c:v>
                </c:pt>
                <c:pt idx="1118">
                  <c:v>187</c:v>
                </c:pt>
                <c:pt idx="1119">
                  <c:v>203</c:v>
                </c:pt>
                <c:pt idx="1120">
                  <c:v>199</c:v>
                </c:pt>
                <c:pt idx="1121">
                  <c:v>185</c:v>
                </c:pt>
                <c:pt idx="1122">
                  <c:v>200</c:v>
                </c:pt>
                <c:pt idx="1123">
                  <c:v>211</c:v>
                </c:pt>
                <c:pt idx="1124">
                  <c:v>225</c:v>
                </c:pt>
                <c:pt idx="1125">
                  <c:v>189</c:v>
                </c:pt>
                <c:pt idx="1126">
                  <c:v>187</c:v>
                </c:pt>
                <c:pt idx="1127">
                  <c:v>195</c:v>
                </c:pt>
                <c:pt idx="1128">
                  <c:v>212</c:v>
                </c:pt>
                <c:pt idx="1129">
                  <c:v>185</c:v>
                </c:pt>
                <c:pt idx="1130">
                  <c:v>211</c:v>
                </c:pt>
                <c:pt idx="1131">
                  <c:v>200</c:v>
                </c:pt>
                <c:pt idx="1132">
                  <c:v>201</c:v>
                </c:pt>
                <c:pt idx="1133">
                  <c:v>194</c:v>
                </c:pt>
                <c:pt idx="1134">
                  <c:v>194</c:v>
                </c:pt>
                <c:pt idx="1135">
                  <c:v>224</c:v>
                </c:pt>
                <c:pt idx="1136">
                  <c:v>202</c:v>
                </c:pt>
                <c:pt idx="1137">
                  <c:v>223</c:v>
                </c:pt>
                <c:pt idx="1138">
                  <c:v>210</c:v>
                </c:pt>
                <c:pt idx="1139">
                  <c:v>204</c:v>
                </c:pt>
                <c:pt idx="1140">
                  <c:v>207</c:v>
                </c:pt>
                <c:pt idx="1141">
                  <c:v>208</c:v>
                </c:pt>
                <c:pt idx="1142">
                  <c:v>198</c:v>
                </c:pt>
                <c:pt idx="1143">
                  <c:v>213</c:v>
                </c:pt>
                <c:pt idx="1144">
                  <c:v>219</c:v>
                </c:pt>
                <c:pt idx="1145">
                  <c:v>209</c:v>
                </c:pt>
                <c:pt idx="1146">
                  <c:v>170</c:v>
                </c:pt>
                <c:pt idx="1147">
                  <c:v>195</c:v>
                </c:pt>
                <c:pt idx="1148">
                  <c:v>201</c:v>
                </c:pt>
                <c:pt idx="1149">
                  <c:v>205</c:v>
                </c:pt>
                <c:pt idx="1150">
                  <c:v>234</c:v>
                </c:pt>
                <c:pt idx="1151">
                  <c:v>195</c:v>
                </c:pt>
                <c:pt idx="1152">
                  <c:v>198</c:v>
                </c:pt>
                <c:pt idx="1153">
                  <c:v>218</c:v>
                </c:pt>
                <c:pt idx="1154">
                  <c:v>184</c:v>
                </c:pt>
                <c:pt idx="1155">
                  <c:v>192</c:v>
                </c:pt>
                <c:pt idx="1156">
                  <c:v>191</c:v>
                </c:pt>
                <c:pt idx="1157">
                  <c:v>208</c:v>
                </c:pt>
                <c:pt idx="1158">
                  <c:v>184</c:v>
                </c:pt>
                <c:pt idx="1159">
                  <c:v>187</c:v>
                </c:pt>
                <c:pt idx="1160">
                  <c:v>196</c:v>
                </c:pt>
                <c:pt idx="1161">
                  <c:v>210</c:v>
                </c:pt>
                <c:pt idx="1162">
                  <c:v>172</c:v>
                </c:pt>
                <c:pt idx="1163">
                  <c:v>201</c:v>
                </c:pt>
                <c:pt idx="1164">
                  <c:v>205</c:v>
                </c:pt>
                <c:pt idx="1165">
                  <c:v>210</c:v>
                </c:pt>
                <c:pt idx="1166">
                  <c:v>202</c:v>
                </c:pt>
                <c:pt idx="1167">
                  <c:v>170</c:v>
                </c:pt>
                <c:pt idx="1168">
                  <c:v>191</c:v>
                </c:pt>
                <c:pt idx="1169">
                  <c:v>199</c:v>
                </c:pt>
                <c:pt idx="1170">
                  <c:v>195</c:v>
                </c:pt>
                <c:pt idx="1171">
                  <c:v>194</c:v>
                </c:pt>
                <c:pt idx="1172">
                  <c:v>207</c:v>
                </c:pt>
                <c:pt idx="1173">
                  <c:v>188</c:v>
                </c:pt>
                <c:pt idx="1174">
                  <c:v>202</c:v>
                </c:pt>
                <c:pt idx="1175">
                  <c:v>192</c:v>
                </c:pt>
                <c:pt idx="1176">
                  <c:v>197</c:v>
                </c:pt>
                <c:pt idx="1177">
                  <c:v>179</c:v>
                </c:pt>
                <c:pt idx="1178">
                  <c:v>176</c:v>
                </c:pt>
                <c:pt idx="1179">
                  <c:v>188</c:v>
                </c:pt>
                <c:pt idx="1180">
                  <c:v>190</c:v>
                </c:pt>
                <c:pt idx="1181">
                  <c:v>196</c:v>
                </c:pt>
                <c:pt idx="1182">
                  <c:v>201</c:v>
                </c:pt>
                <c:pt idx="1183">
                  <c:v>191</c:v>
                </c:pt>
                <c:pt idx="1184">
                  <c:v>219</c:v>
                </c:pt>
                <c:pt idx="1185">
                  <c:v>180</c:v>
                </c:pt>
                <c:pt idx="1186">
                  <c:v>204</c:v>
                </c:pt>
                <c:pt idx="1187">
                  <c:v>207</c:v>
                </c:pt>
                <c:pt idx="1188">
                  <c:v>196</c:v>
                </c:pt>
                <c:pt idx="1189">
                  <c:v>206</c:v>
                </c:pt>
                <c:pt idx="1190">
                  <c:v>207</c:v>
                </c:pt>
                <c:pt idx="1191">
                  <c:v>191</c:v>
                </c:pt>
                <c:pt idx="1192">
                  <c:v>194</c:v>
                </c:pt>
                <c:pt idx="1193">
                  <c:v>186</c:v>
                </c:pt>
                <c:pt idx="1194">
                  <c:v>180</c:v>
                </c:pt>
                <c:pt idx="1195">
                  <c:v>173</c:v>
                </c:pt>
                <c:pt idx="1196">
                  <c:v>213</c:v>
                </c:pt>
                <c:pt idx="1197">
                  <c:v>188</c:v>
                </c:pt>
                <c:pt idx="1198">
                  <c:v>187</c:v>
                </c:pt>
                <c:pt idx="1199">
                  <c:v>161</c:v>
                </c:pt>
                <c:pt idx="1200">
                  <c:v>183</c:v>
                </c:pt>
                <c:pt idx="1201">
                  <c:v>232</c:v>
                </c:pt>
                <c:pt idx="1202">
                  <c:v>179</c:v>
                </c:pt>
                <c:pt idx="1203">
                  <c:v>182</c:v>
                </c:pt>
                <c:pt idx="1204">
                  <c:v>203</c:v>
                </c:pt>
                <c:pt idx="1205">
                  <c:v>177</c:v>
                </c:pt>
                <c:pt idx="1206">
                  <c:v>210</c:v>
                </c:pt>
                <c:pt idx="1207">
                  <c:v>195</c:v>
                </c:pt>
                <c:pt idx="1208">
                  <c:v>177</c:v>
                </c:pt>
                <c:pt idx="1209">
                  <c:v>180</c:v>
                </c:pt>
                <c:pt idx="1210">
                  <c:v>190</c:v>
                </c:pt>
                <c:pt idx="1211">
                  <c:v>194</c:v>
                </c:pt>
                <c:pt idx="1212">
                  <c:v>215</c:v>
                </c:pt>
                <c:pt idx="1213">
                  <c:v>183</c:v>
                </c:pt>
                <c:pt idx="1214">
                  <c:v>175</c:v>
                </c:pt>
                <c:pt idx="1215">
                  <c:v>210</c:v>
                </c:pt>
                <c:pt idx="1216">
                  <c:v>191</c:v>
                </c:pt>
                <c:pt idx="1217">
                  <c:v>192</c:v>
                </c:pt>
                <c:pt idx="1218">
                  <c:v>196</c:v>
                </c:pt>
                <c:pt idx="1219">
                  <c:v>163</c:v>
                </c:pt>
                <c:pt idx="1220">
                  <c:v>190</c:v>
                </c:pt>
                <c:pt idx="1221">
                  <c:v>202</c:v>
                </c:pt>
                <c:pt idx="1222">
                  <c:v>183</c:v>
                </c:pt>
                <c:pt idx="1223">
                  <c:v>177</c:v>
                </c:pt>
                <c:pt idx="1224">
                  <c:v>201</c:v>
                </c:pt>
                <c:pt idx="1225">
                  <c:v>186</c:v>
                </c:pt>
                <c:pt idx="1226">
                  <c:v>199</c:v>
                </c:pt>
                <c:pt idx="1227">
                  <c:v>188</c:v>
                </c:pt>
                <c:pt idx="1228">
                  <c:v>184</c:v>
                </c:pt>
                <c:pt idx="1229">
                  <c:v>186</c:v>
                </c:pt>
                <c:pt idx="1230">
                  <c:v>184</c:v>
                </c:pt>
                <c:pt idx="1231">
                  <c:v>185</c:v>
                </c:pt>
                <c:pt idx="1232">
                  <c:v>179</c:v>
                </c:pt>
                <c:pt idx="1233">
                  <c:v>201</c:v>
                </c:pt>
                <c:pt idx="1234">
                  <c:v>192</c:v>
                </c:pt>
                <c:pt idx="1235">
                  <c:v>189</c:v>
                </c:pt>
                <c:pt idx="1236">
                  <c:v>166</c:v>
                </c:pt>
                <c:pt idx="1237">
                  <c:v>193</c:v>
                </c:pt>
                <c:pt idx="1238">
                  <c:v>209</c:v>
                </c:pt>
                <c:pt idx="1239">
                  <c:v>192</c:v>
                </c:pt>
                <c:pt idx="1240">
                  <c:v>202</c:v>
                </c:pt>
                <c:pt idx="1241">
                  <c:v>195</c:v>
                </c:pt>
                <c:pt idx="1242">
                  <c:v>177</c:v>
                </c:pt>
                <c:pt idx="1243">
                  <c:v>179</c:v>
                </c:pt>
                <c:pt idx="1244">
                  <c:v>178</c:v>
                </c:pt>
                <c:pt idx="1245">
                  <c:v>202</c:v>
                </c:pt>
                <c:pt idx="1246">
                  <c:v>160</c:v>
                </c:pt>
                <c:pt idx="1247">
                  <c:v>174</c:v>
                </c:pt>
                <c:pt idx="1248">
                  <c:v>194</c:v>
                </c:pt>
                <c:pt idx="1249">
                  <c:v>162</c:v>
                </c:pt>
                <c:pt idx="1250">
                  <c:v>206</c:v>
                </c:pt>
                <c:pt idx="1251">
                  <c:v>215</c:v>
                </c:pt>
                <c:pt idx="1252">
                  <c:v>172</c:v>
                </c:pt>
                <c:pt idx="1253">
                  <c:v>187</c:v>
                </c:pt>
                <c:pt idx="1254">
                  <c:v>216</c:v>
                </c:pt>
                <c:pt idx="1255">
                  <c:v>178</c:v>
                </c:pt>
                <c:pt idx="1256">
                  <c:v>181</c:v>
                </c:pt>
                <c:pt idx="1257">
                  <c:v>179</c:v>
                </c:pt>
                <c:pt idx="1258">
                  <c:v>186</c:v>
                </c:pt>
                <c:pt idx="1259">
                  <c:v>186</c:v>
                </c:pt>
                <c:pt idx="1260">
                  <c:v>207</c:v>
                </c:pt>
                <c:pt idx="1261">
                  <c:v>189</c:v>
                </c:pt>
                <c:pt idx="1262">
                  <c:v>214</c:v>
                </c:pt>
                <c:pt idx="1263">
                  <c:v>192</c:v>
                </c:pt>
                <c:pt idx="1264">
                  <c:v>170</c:v>
                </c:pt>
                <c:pt idx="1265">
                  <c:v>188</c:v>
                </c:pt>
                <c:pt idx="1266">
                  <c:v>178</c:v>
                </c:pt>
                <c:pt idx="1267">
                  <c:v>191</c:v>
                </c:pt>
                <c:pt idx="1268">
                  <c:v>186</c:v>
                </c:pt>
                <c:pt idx="1269">
                  <c:v>193</c:v>
                </c:pt>
                <c:pt idx="1270">
                  <c:v>166</c:v>
                </c:pt>
                <c:pt idx="1271">
                  <c:v>202</c:v>
                </c:pt>
                <c:pt idx="1272">
                  <c:v>174</c:v>
                </c:pt>
                <c:pt idx="1273">
                  <c:v>190</c:v>
                </c:pt>
                <c:pt idx="1274">
                  <c:v>188</c:v>
                </c:pt>
                <c:pt idx="1275">
                  <c:v>198</c:v>
                </c:pt>
                <c:pt idx="1276">
                  <c:v>176</c:v>
                </c:pt>
                <c:pt idx="1277">
                  <c:v>165</c:v>
                </c:pt>
                <c:pt idx="1278">
                  <c:v>191</c:v>
                </c:pt>
                <c:pt idx="1279">
                  <c:v>166</c:v>
                </c:pt>
                <c:pt idx="1280">
                  <c:v>177</c:v>
                </c:pt>
                <c:pt idx="1281">
                  <c:v>171</c:v>
                </c:pt>
                <c:pt idx="1282">
                  <c:v>190</c:v>
                </c:pt>
                <c:pt idx="1283">
                  <c:v>180</c:v>
                </c:pt>
                <c:pt idx="1284">
                  <c:v>160</c:v>
                </c:pt>
                <c:pt idx="1285">
                  <c:v>173</c:v>
                </c:pt>
                <c:pt idx="1286">
                  <c:v>161</c:v>
                </c:pt>
                <c:pt idx="1287">
                  <c:v>188</c:v>
                </c:pt>
                <c:pt idx="1288">
                  <c:v>184</c:v>
                </c:pt>
                <c:pt idx="1289">
                  <c:v>177</c:v>
                </c:pt>
                <c:pt idx="1290">
                  <c:v>184</c:v>
                </c:pt>
                <c:pt idx="1291">
                  <c:v>167</c:v>
                </c:pt>
                <c:pt idx="1292">
                  <c:v>166</c:v>
                </c:pt>
                <c:pt idx="1293">
                  <c:v>189</c:v>
                </c:pt>
                <c:pt idx="1294">
                  <c:v>185</c:v>
                </c:pt>
                <c:pt idx="1295">
                  <c:v>188</c:v>
                </c:pt>
                <c:pt idx="1296">
                  <c:v>203</c:v>
                </c:pt>
                <c:pt idx="1297">
                  <c:v>163</c:v>
                </c:pt>
                <c:pt idx="1298">
                  <c:v>185</c:v>
                </c:pt>
                <c:pt idx="1299">
                  <c:v>159</c:v>
                </c:pt>
                <c:pt idx="1300">
                  <c:v>180</c:v>
                </c:pt>
                <c:pt idx="1301">
                  <c:v>170</c:v>
                </c:pt>
                <c:pt idx="1302">
                  <c:v>185</c:v>
                </c:pt>
                <c:pt idx="1303">
                  <c:v>179</c:v>
                </c:pt>
                <c:pt idx="1304">
                  <c:v>164</c:v>
                </c:pt>
                <c:pt idx="1305">
                  <c:v>171</c:v>
                </c:pt>
                <c:pt idx="1306">
                  <c:v>157</c:v>
                </c:pt>
                <c:pt idx="1307">
                  <c:v>172</c:v>
                </c:pt>
                <c:pt idx="1308">
                  <c:v>190</c:v>
                </c:pt>
                <c:pt idx="1309">
                  <c:v>192</c:v>
                </c:pt>
                <c:pt idx="1310">
                  <c:v>190</c:v>
                </c:pt>
                <c:pt idx="1311">
                  <c:v>187</c:v>
                </c:pt>
                <c:pt idx="1312">
                  <c:v>182</c:v>
                </c:pt>
                <c:pt idx="1313">
                  <c:v>172</c:v>
                </c:pt>
                <c:pt idx="1314">
                  <c:v>183</c:v>
                </c:pt>
                <c:pt idx="1315">
                  <c:v>179</c:v>
                </c:pt>
                <c:pt idx="1316">
                  <c:v>160</c:v>
                </c:pt>
                <c:pt idx="1317">
                  <c:v>134</c:v>
                </c:pt>
                <c:pt idx="1318">
                  <c:v>173</c:v>
                </c:pt>
                <c:pt idx="1319">
                  <c:v>154</c:v>
                </c:pt>
                <c:pt idx="1320">
                  <c:v>163</c:v>
                </c:pt>
                <c:pt idx="1321">
                  <c:v>163</c:v>
                </c:pt>
                <c:pt idx="1322">
                  <c:v>170</c:v>
                </c:pt>
                <c:pt idx="1323">
                  <c:v>164</c:v>
                </c:pt>
                <c:pt idx="1324">
                  <c:v>162</c:v>
                </c:pt>
                <c:pt idx="1325">
                  <c:v>171</c:v>
                </c:pt>
                <c:pt idx="1326">
                  <c:v>165</c:v>
                </c:pt>
                <c:pt idx="1327">
                  <c:v>202</c:v>
                </c:pt>
                <c:pt idx="1328">
                  <c:v>166</c:v>
                </c:pt>
                <c:pt idx="1329">
                  <c:v>166</c:v>
                </c:pt>
                <c:pt idx="1330">
                  <c:v>164</c:v>
                </c:pt>
                <c:pt idx="1331">
                  <c:v>149</c:v>
                </c:pt>
                <c:pt idx="1332">
                  <c:v>190</c:v>
                </c:pt>
                <c:pt idx="1333">
                  <c:v>182</c:v>
                </c:pt>
                <c:pt idx="1334">
                  <c:v>171</c:v>
                </c:pt>
                <c:pt idx="1335">
                  <c:v>149</c:v>
                </c:pt>
                <c:pt idx="1336">
                  <c:v>151</c:v>
                </c:pt>
                <c:pt idx="1337">
                  <c:v>186</c:v>
                </c:pt>
                <c:pt idx="1338">
                  <c:v>153</c:v>
                </c:pt>
                <c:pt idx="1339">
                  <c:v>171</c:v>
                </c:pt>
                <c:pt idx="1340">
                  <c:v>154</c:v>
                </c:pt>
                <c:pt idx="1341">
                  <c:v>178</c:v>
                </c:pt>
                <c:pt idx="1342">
                  <c:v>159</c:v>
                </c:pt>
                <c:pt idx="1343">
                  <c:v>156</c:v>
                </c:pt>
                <c:pt idx="1344">
                  <c:v>183</c:v>
                </c:pt>
                <c:pt idx="1345">
                  <c:v>147</c:v>
                </c:pt>
                <c:pt idx="1346">
                  <c:v>157</c:v>
                </c:pt>
                <c:pt idx="1347">
                  <c:v>173</c:v>
                </c:pt>
                <c:pt idx="1348">
                  <c:v>150</c:v>
                </c:pt>
                <c:pt idx="1349">
                  <c:v>162</c:v>
                </c:pt>
                <c:pt idx="1350">
                  <c:v>162</c:v>
                </c:pt>
                <c:pt idx="1351">
                  <c:v>159</c:v>
                </c:pt>
                <c:pt idx="1352">
                  <c:v>165</c:v>
                </c:pt>
                <c:pt idx="1353">
                  <c:v>158</c:v>
                </c:pt>
                <c:pt idx="1354">
                  <c:v>167</c:v>
                </c:pt>
                <c:pt idx="1355">
                  <c:v>168</c:v>
                </c:pt>
                <c:pt idx="1356">
                  <c:v>183</c:v>
                </c:pt>
                <c:pt idx="1357">
                  <c:v>157</c:v>
                </c:pt>
                <c:pt idx="1358">
                  <c:v>144</c:v>
                </c:pt>
                <c:pt idx="1359">
                  <c:v>124</c:v>
                </c:pt>
                <c:pt idx="1360">
                  <c:v>170</c:v>
                </c:pt>
                <c:pt idx="1361">
                  <c:v>157</c:v>
                </c:pt>
                <c:pt idx="1362">
                  <c:v>161</c:v>
                </c:pt>
                <c:pt idx="1363">
                  <c:v>168</c:v>
                </c:pt>
                <c:pt idx="1364">
                  <c:v>144</c:v>
                </c:pt>
                <c:pt idx="1365">
                  <c:v>141</c:v>
                </c:pt>
                <c:pt idx="1366">
                  <c:v>179</c:v>
                </c:pt>
                <c:pt idx="1367">
                  <c:v>153</c:v>
                </c:pt>
                <c:pt idx="1368">
                  <c:v>181</c:v>
                </c:pt>
                <c:pt idx="1369">
                  <c:v>142</c:v>
                </c:pt>
                <c:pt idx="1370">
                  <c:v>147</c:v>
                </c:pt>
                <c:pt idx="1371">
                  <c:v>144</c:v>
                </c:pt>
                <c:pt idx="1372">
                  <c:v>152</c:v>
                </c:pt>
                <c:pt idx="1373">
                  <c:v>161</c:v>
                </c:pt>
                <c:pt idx="1374">
                  <c:v>138</c:v>
                </c:pt>
                <c:pt idx="1375">
                  <c:v>154</c:v>
                </c:pt>
                <c:pt idx="1376">
                  <c:v>163</c:v>
                </c:pt>
                <c:pt idx="1377">
                  <c:v>182</c:v>
                </c:pt>
                <c:pt idx="1378">
                  <c:v>157</c:v>
                </c:pt>
                <c:pt idx="1379">
                  <c:v>161</c:v>
                </c:pt>
                <c:pt idx="1380">
                  <c:v>154</c:v>
                </c:pt>
                <c:pt idx="1381">
                  <c:v>159</c:v>
                </c:pt>
                <c:pt idx="1382">
                  <c:v>165</c:v>
                </c:pt>
                <c:pt idx="1383">
                  <c:v>164</c:v>
                </c:pt>
                <c:pt idx="1384">
                  <c:v>186</c:v>
                </c:pt>
                <c:pt idx="1385">
                  <c:v>161</c:v>
                </c:pt>
                <c:pt idx="1386">
                  <c:v>148</c:v>
                </c:pt>
                <c:pt idx="1387">
                  <c:v>138</c:v>
                </c:pt>
                <c:pt idx="1388">
                  <c:v>148</c:v>
                </c:pt>
                <c:pt idx="1389">
                  <c:v>146</c:v>
                </c:pt>
                <c:pt idx="1390">
                  <c:v>143</c:v>
                </c:pt>
                <c:pt idx="1391">
                  <c:v>174</c:v>
                </c:pt>
                <c:pt idx="1392">
                  <c:v>143</c:v>
                </c:pt>
                <c:pt idx="1393">
                  <c:v>154</c:v>
                </c:pt>
                <c:pt idx="1394">
                  <c:v>165</c:v>
                </c:pt>
                <c:pt idx="1395">
                  <c:v>146</c:v>
                </c:pt>
                <c:pt idx="1396">
                  <c:v>134</c:v>
                </c:pt>
                <c:pt idx="1397">
                  <c:v>157</c:v>
                </c:pt>
                <c:pt idx="1398">
                  <c:v>153</c:v>
                </c:pt>
                <c:pt idx="1399">
                  <c:v>147</c:v>
                </c:pt>
                <c:pt idx="1400">
                  <c:v>135</c:v>
                </c:pt>
                <c:pt idx="1401">
                  <c:v>159</c:v>
                </c:pt>
                <c:pt idx="1402">
                  <c:v>146</c:v>
                </c:pt>
                <c:pt idx="1403">
                  <c:v>155</c:v>
                </c:pt>
                <c:pt idx="1404">
                  <c:v>150</c:v>
                </c:pt>
                <c:pt idx="1405">
                  <c:v>147</c:v>
                </c:pt>
                <c:pt idx="1406">
                  <c:v>165</c:v>
                </c:pt>
                <c:pt idx="1407">
                  <c:v>150</c:v>
                </c:pt>
                <c:pt idx="1408">
                  <c:v>152</c:v>
                </c:pt>
                <c:pt idx="1409">
                  <c:v>130</c:v>
                </c:pt>
                <c:pt idx="1410">
                  <c:v>158</c:v>
                </c:pt>
                <c:pt idx="1411">
                  <c:v>139</c:v>
                </c:pt>
                <c:pt idx="1412">
                  <c:v>130</c:v>
                </c:pt>
                <c:pt idx="1413">
                  <c:v>149</c:v>
                </c:pt>
                <c:pt idx="1414">
                  <c:v>113</c:v>
                </c:pt>
                <c:pt idx="1415">
                  <c:v>142</c:v>
                </c:pt>
                <c:pt idx="1416">
                  <c:v>160</c:v>
                </c:pt>
                <c:pt idx="1417">
                  <c:v>144</c:v>
                </c:pt>
                <c:pt idx="1418">
                  <c:v>141</c:v>
                </c:pt>
                <c:pt idx="1419">
                  <c:v>140</c:v>
                </c:pt>
                <c:pt idx="1420">
                  <c:v>126</c:v>
                </c:pt>
                <c:pt idx="1421">
                  <c:v>134</c:v>
                </c:pt>
                <c:pt idx="1422">
                  <c:v>135</c:v>
                </c:pt>
                <c:pt idx="1423">
                  <c:v>138</c:v>
                </c:pt>
                <c:pt idx="1424">
                  <c:v>118</c:v>
                </c:pt>
                <c:pt idx="1425">
                  <c:v>147</c:v>
                </c:pt>
                <c:pt idx="1426">
                  <c:v>169</c:v>
                </c:pt>
                <c:pt idx="1427">
                  <c:v>140</c:v>
                </c:pt>
                <c:pt idx="1428">
                  <c:v>138</c:v>
                </c:pt>
                <c:pt idx="1429">
                  <c:v>153</c:v>
                </c:pt>
                <c:pt idx="1430">
                  <c:v>154</c:v>
                </c:pt>
                <c:pt idx="1431">
                  <c:v>160</c:v>
                </c:pt>
                <c:pt idx="1432">
                  <c:v>145</c:v>
                </c:pt>
                <c:pt idx="1433">
                  <c:v>136</c:v>
                </c:pt>
                <c:pt idx="1434">
                  <c:v>161</c:v>
                </c:pt>
                <c:pt idx="1435">
                  <c:v>150</c:v>
                </c:pt>
                <c:pt idx="1436">
                  <c:v>163</c:v>
                </c:pt>
                <c:pt idx="1437">
                  <c:v>150</c:v>
                </c:pt>
                <c:pt idx="1438">
                  <c:v>150</c:v>
                </c:pt>
                <c:pt idx="1439">
                  <c:v>120</c:v>
                </c:pt>
                <c:pt idx="1440">
                  <c:v>129</c:v>
                </c:pt>
                <c:pt idx="1441">
                  <c:v>153</c:v>
                </c:pt>
                <c:pt idx="1442">
                  <c:v>154</c:v>
                </c:pt>
                <c:pt idx="1443">
                  <c:v>156</c:v>
                </c:pt>
                <c:pt idx="1444">
                  <c:v>144</c:v>
                </c:pt>
                <c:pt idx="1445">
                  <c:v>128</c:v>
                </c:pt>
                <c:pt idx="1446">
                  <c:v>122</c:v>
                </c:pt>
                <c:pt idx="1447">
                  <c:v>141</c:v>
                </c:pt>
                <c:pt idx="1448">
                  <c:v>127</c:v>
                </c:pt>
                <c:pt idx="1449">
                  <c:v>154</c:v>
                </c:pt>
                <c:pt idx="1450">
                  <c:v>149</c:v>
                </c:pt>
                <c:pt idx="1451">
                  <c:v>152</c:v>
                </c:pt>
                <c:pt idx="1452">
                  <c:v>129</c:v>
                </c:pt>
                <c:pt idx="1453">
                  <c:v>139</c:v>
                </c:pt>
                <c:pt idx="1454">
                  <c:v>135</c:v>
                </c:pt>
                <c:pt idx="1455">
                  <c:v>142</c:v>
                </c:pt>
                <c:pt idx="1456">
                  <c:v>145</c:v>
                </c:pt>
                <c:pt idx="1457">
                  <c:v>138</c:v>
                </c:pt>
                <c:pt idx="1458">
                  <c:v>140</c:v>
                </c:pt>
                <c:pt idx="1459">
                  <c:v>132</c:v>
                </c:pt>
                <c:pt idx="1460">
                  <c:v>140</c:v>
                </c:pt>
                <c:pt idx="1461">
                  <c:v>135</c:v>
                </c:pt>
                <c:pt idx="1462">
                  <c:v>113</c:v>
                </c:pt>
                <c:pt idx="1463">
                  <c:v>118</c:v>
                </c:pt>
                <c:pt idx="1464">
                  <c:v>134</c:v>
                </c:pt>
                <c:pt idx="1465">
                  <c:v>157</c:v>
                </c:pt>
                <c:pt idx="1466">
                  <c:v>127</c:v>
                </c:pt>
                <c:pt idx="1467">
                  <c:v>148</c:v>
                </c:pt>
                <c:pt idx="1468">
                  <c:v>130</c:v>
                </c:pt>
                <c:pt idx="1469">
                  <c:v>142</c:v>
                </c:pt>
                <c:pt idx="1470">
                  <c:v>148</c:v>
                </c:pt>
                <c:pt idx="1471">
                  <c:v>132</c:v>
                </c:pt>
                <c:pt idx="1472">
                  <c:v>138</c:v>
                </c:pt>
                <c:pt idx="1473">
                  <c:v>142</c:v>
                </c:pt>
                <c:pt idx="1474">
                  <c:v>143</c:v>
                </c:pt>
                <c:pt idx="1475">
                  <c:v>123</c:v>
                </c:pt>
                <c:pt idx="1476">
                  <c:v>129</c:v>
                </c:pt>
                <c:pt idx="1477">
                  <c:v>145</c:v>
                </c:pt>
                <c:pt idx="1478">
                  <c:v>147</c:v>
                </c:pt>
                <c:pt idx="1479">
                  <c:v>141</c:v>
                </c:pt>
                <c:pt idx="1480">
                  <c:v>143</c:v>
                </c:pt>
                <c:pt idx="1481">
                  <c:v>122</c:v>
                </c:pt>
                <c:pt idx="1482">
                  <c:v>127</c:v>
                </c:pt>
                <c:pt idx="1483">
                  <c:v>122</c:v>
                </c:pt>
                <c:pt idx="1484">
                  <c:v>146</c:v>
                </c:pt>
                <c:pt idx="1485">
                  <c:v>112</c:v>
                </c:pt>
                <c:pt idx="1486">
                  <c:v>144</c:v>
                </c:pt>
                <c:pt idx="1487">
                  <c:v>137</c:v>
                </c:pt>
                <c:pt idx="1488">
                  <c:v>134</c:v>
                </c:pt>
                <c:pt idx="1489">
                  <c:v>123</c:v>
                </c:pt>
                <c:pt idx="1490">
                  <c:v>114</c:v>
                </c:pt>
                <c:pt idx="1491">
                  <c:v>129</c:v>
                </c:pt>
                <c:pt idx="1492">
                  <c:v>129</c:v>
                </c:pt>
                <c:pt idx="1493">
                  <c:v>124</c:v>
                </c:pt>
                <c:pt idx="1494">
                  <c:v>122</c:v>
                </c:pt>
                <c:pt idx="1495">
                  <c:v>117</c:v>
                </c:pt>
                <c:pt idx="1496">
                  <c:v>132</c:v>
                </c:pt>
                <c:pt idx="1497">
                  <c:v>123</c:v>
                </c:pt>
                <c:pt idx="1498">
                  <c:v>142</c:v>
                </c:pt>
                <c:pt idx="1499">
                  <c:v>119</c:v>
                </c:pt>
                <c:pt idx="1500">
                  <c:v>127</c:v>
                </c:pt>
                <c:pt idx="1501">
                  <c:v>114</c:v>
                </c:pt>
                <c:pt idx="1502">
                  <c:v>131</c:v>
                </c:pt>
                <c:pt idx="1503">
                  <c:v>126</c:v>
                </c:pt>
                <c:pt idx="1504">
                  <c:v>134</c:v>
                </c:pt>
                <c:pt idx="1505">
                  <c:v>123</c:v>
                </c:pt>
                <c:pt idx="1506">
                  <c:v>123</c:v>
                </c:pt>
                <c:pt idx="1507">
                  <c:v>100</c:v>
                </c:pt>
                <c:pt idx="1508">
                  <c:v>135</c:v>
                </c:pt>
                <c:pt idx="1509">
                  <c:v>148</c:v>
                </c:pt>
                <c:pt idx="1510">
                  <c:v>124</c:v>
                </c:pt>
                <c:pt idx="1511">
                  <c:v>141</c:v>
                </c:pt>
                <c:pt idx="1512">
                  <c:v>122</c:v>
                </c:pt>
                <c:pt idx="1513">
                  <c:v>142</c:v>
                </c:pt>
                <c:pt idx="1514">
                  <c:v>139</c:v>
                </c:pt>
                <c:pt idx="1515">
                  <c:v>125</c:v>
                </c:pt>
                <c:pt idx="1516">
                  <c:v>137</c:v>
                </c:pt>
                <c:pt idx="1517">
                  <c:v>135</c:v>
                </c:pt>
                <c:pt idx="1518">
                  <c:v>123</c:v>
                </c:pt>
                <c:pt idx="1519">
                  <c:v>119</c:v>
                </c:pt>
                <c:pt idx="1520">
                  <c:v>102</c:v>
                </c:pt>
                <c:pt idx="1521">
                  <c:v>127</c:v>
                </c:pt>
                <c:pt idx="1522">
                  <c:v>136</c:v>
                </c:pt>
                <c:pt idx="1523">
                  <c:v>125</c:v>
                </c:pt>
                <c:pt idx="1524">
                  <c:v>108</c:v>
                </c:pt>
                <c:pt idx="1525">
                  <c:v>128</c:v>
                </c:pt>
                <c:pt idx="1526">
                  <c:v>128</c:v>
                </c:pt>
                <c:pt idx="1527">
                  <c:v>146</c:v>
                </c:pt>
                <c:pt idx="1528">
                  <c:v>125</c:v>
                </c:pt>
                <c:pt idx="1529">
                  <c:v>119</c:v>
                </c:pt>
                <c:pt idx="1530">
                  <c:v>127</c:v>
                </c:pt>
                <c:pt idx="1531">
                  <c:v>121</c:v>
                </c:pt>
                <c:pt idx="1532">
                  <c:v>129</c:v>
                </c:pt>
                <c:pt idx="1533">
                  <c:v>131</c:v>
                </c:pt>
                <c:pt idx="1534">
                  <c:v>127</c:v>
                </c:pt>
                <c:pt idx="1535">
                  <c:v>129</c:v>
                </c:pt>
                <c:pt idx="1536">
                  <c:v>115</c:v>
                </c:pt>
                <c:pt idx="1537">
                  <c:v>119</c:v>
                </c:pt>
                <c:pt idx="1538">
                  <c:v>138</c:v>
                </c:pt>
                <c:pt idx="1539">
                  <c:v>127</c:v>
                </c:pt>
                <c:pt idx="1540">
                  <c:v>116</c:v>
                </c:pt>
                <c:pt idx="1541">
                  <c:v>117</c:v>
                </c:pt>
                <c:pt idx="1542">
                  <c:v>134</c:v>
                </c:pt>
                <c:pt idx="1543">
                  <c:v>128</c:v>
                </c:pt>
                <c:pt idx="1544">
                  <c:v>109</c:v>
                </c:pt>
                <c:pt idx="1545">
                  <c:v>123</c:v>
                </c:pt>
                <c:pt idx="1546">
                  <c:v>128</c:v>
                </c:pt>
                <c:pt idx="1547">
                  <c:v>117</c:v>
                </c:pt>
                <c:pt idx="1548">
                  <c:v>126</c:v>
                </c:pt>
                <c:pt idx="1549">
                  <c:v>108</c:v>
                </c:pt>
                <c:pt idx="1550">
                  <c:v>131</c:v>
                </c:pt>
                <c:pt idx="1551">
                  <c:v>122</c:v>
                </c:pt>
                <c:pt idx="1552">
                  <c:v>135</c:v>
                </c:pt>
                <c:pt idx="1553">
                  <c:v>120</c:v>
                </c:pt>
                <c:pt idx="1554">
                  <c:v>123</c:v>
                </c:pt>
                <c:pt idx="1555">
                  <c:v>119</c:v>
                </c:pt>
                <c:pt idx="1556">
                  <c:v>123</c:v>
                </c:pt>
                <c:pt idx="1557">
                  <c:v>134</c:v>
                </c:pt>
                <c:pt idx="1558">
                  <c:v>108</c:v>
                </c:pt>
                <c:pt idx="1559">
                  <c:v>120</c:v>
                </c:pt>
                <c:pt idx="1560">
                  <c:v>99</c:v>
                </c:pt>
                <c:pt idx="1561">
                  <c:v>124</c:v>
                </c:pt>
                <c:pt idx="1562">
                  <c:v>103</c:v>
                </c:pt>
                <c:pt idx="1563">
                  <c:v>123</c:v>
                </c:pt>
                <c:pt idx="1564">
                  <c:v>123</c:v>
                </c:pt>
                <c:pt idx="1565">
                  <c:v>112</c:v>
                </c:pt>
                <c:pt idx="1566">
                  <c:v>118</c:v>
                </c:pt>
                <c:pt idx="1567">
                  <c:v>115</c:v>
                </c:pt>
                <c:pt idx="1568">
                  <c:v>133</c:v>
                </c:pt>
                <c:pt idx="1569">
                  <c:v>115</c:v>
                </c:pt>
                <c:pt idx="1570">
                  <c:v>107</c:v>
                </c:pt>
                <c:pt idx="1571">
                  <c:v>128</c:v>
                </c:pt>
                <c:pt idx="1572">
                  <c:v>111</c:v>
                </c:pt>
                <c:pt idx="1573">
                  <c:v>125</c:v>
                </c:pt>
                <c:pt idx="1574">
                  <c:v>141</c:v>
                </c:pt>
                <c:pt idx="1575">
                  <c:v>117</c:v>
                </c:pt>
                <c:pt idx="1576">
                  <c:v>126</c:v>
                </c:pt>
                <c:pt idx="1577">
                  <c:v>144</c:v>
                </c:pt>
                <c:pt idx="1578">
                  <c:v>119</c:v>
                </c:pt>
                <c:pt idx="1579">
                  <c:v>114</c:v>
                </c:pt>
                <c:pt idx="1580">
                  <c:v>132</c:v>
                </c:pt>
                <c:pt idx="1581">
                  <c:v>148</c:v>
                </c:pt>
                <c:pt idx="1582">
                  <c:v>137</c:v>
                </c:pt>
                <c:pt idx="1583">
                  <c:v>134</c:v>
                </c:pt>
                <c:pt idx="1584">
                  <c:v>173</c:v>
                </c:pt>
                <c:pt idx="1585">
                  <c:v>156</c:v>
                </c:pt>
                <c:pt idx="1586">
                  <c:v>151</c:v>
                </c:pt>
                <c:pt idx="1587">
                  <c:v>154</c:v>
                </c:pt>
                <c:pt idx="1588">
                  <c:v>182</c:v>
                </c:pt>
                <c:pt idx="1589">
                  <c:v>205</c:v>
                </c:pt>
                <c:pt idx="1590">
                  <c:v>184</c:v>
                </c:pt>
                <c:pt idx="1591">
                  <c:v>193</c:v>
                </c:pt>
                <c:pt idx="1592">
                  <c:v>254</c:v>
                </c:pt>
                <c:pt idx="1593">
                  <c:v>218</c:v>
                </c:pt>
                <c:pt idx="1594">
                  <c:v>257</c:v>
                </c:pt>
                <c:pt idx="1595">
                  <c:v>275</c:v>
                </c:pt>
                <c:pt idx="1596">
                  <c:v>247</c:v>
                </c:pt>
                <c:pt idx="1597">
                  <c:v>253</c:v>
                </c:pt>
                <c:pt idx="1598">
                  <c:v>286</c:v>
                </c:pt>
                <c:pt idx="1599">
                  <c:v>322</c:v>
                </c:pt>
                <c:pt idx="1600">
                  <c:v>307</c:v>
                </c:pt>
                <c:pt idx="1601">
                  <c:v>290</c:v>
                </c:pt>
                <c:pt idx="1602">
                  <c:v>296</c:v>
                </c:pt>
                <c:pt idx="1603">
                  <c:v>281</c:v>
                </c:pt>
                <c:pt idx="1604">
                  <c:v>313</c:v>
                </c:pt>
                <c:pt idx="1605">
                  <c:v>281</c:v>
                </c:pt>
                <c:pt idx="1606">
                  <c:v>280</c:v>
                </c:pt>
                <c:pt idx="1607">
                  <c:v>299</c:v>
                </c:pt>
                <c:pt idx="1608">
                  <c:v>286</c:v>
                </c:pt>
                <c:pt idx="1609">
                  <c:v>260</c:v>
                </c:pt>
                <c:pt idx="1610">
                  <c:v>235</c:v>
                </c:pt>
                <c:pt idx="1611">
                  <c:v>228</c:v>
                </c:pt>
                <c:pt idx="1612">
                  <c:v>213</c:v>
                </c:pt>
                <c:pt idx="1613">
                  <c:v>228</c:v>
                </c:pt>
                <c:pt idx="1614">
                  <c:v>199</c:v>
                </c:pt>
                <c:pt idx="1615">
                  <c:v>195</c:v>
                </c:pt>
                <c:pt idx="1616">
                  <c:v>157</c:v>
                </c:pt>
                <c:pt idx="1617">
                  <c:v>167</c:v>
                </c:pt>
                <c:pt idx="1618">
                  <c:v>189</c:v>
                </c:pt>
                <c:pt idx="1619">
                  <c:v>151</c:v>
                </c:pt>
                <c:pt idx="1620">
                  <c:v>152</c:v>
                </c:pt>
                <c:pt idx="1621">
                  <c:v>149</c:v>
                </c:pt>
                <c:pt idx="1622">
                  <c:v>139</c:v>
                </c:pt>
                <c:pt idx="1623">
                  <c:v>130</c:v>
                </c:pt>
                <c:pt idx="1624">
                  <c:v>137</c:v>
                </c:pt>
                <c:pt idx="1625">
                  <c:v>130</c:v>
                </c:pt>
                <c:pt idx="1626">
                  <c:v>117</c:v>
                </c:pt>
                <c:pt idx="1627">
                  <c:v>143</c:v>
                </c:pt>
                <c:pt idx="1628">
                  <c:v>133</c:v>
                </c:pt>
                <c:pt idx="1629">
                  <c:v>139</c:v>
                </c:pt>
                <c:pt idx="1630">
                  <c:v>128</c:v>
                </c:pt>
                <c:pt idx="1631">
                  <c:v>110</c:v>
                </c:pt>
                <c:pt idx="1632">
                  <c:v>135</c:v>
                </c:pt>
                <c:pt idx="1633">
                  <c:v>117</c:v>
                </c:pt>
                <c:pt idx="1634">
                  <c:v>124</c:v>
                </c:pt>
                <c:pt idx="1635">
                  <c:v>117</c:v>
                </c:pt>
                <c:pt idx="1636">
                  <c:v>144</c:v>
                </c:pt>
                <c:pt idx="1637">
                  <c:v>132</c:v>
                </c:pt>
                <c:pt idx="1638">
                  <c:v>132</c:v>
                </c:pt>
                <c:pt idx="1639">
                  <c:v>124</c:v>
                </c:pt>
                <c:pt idx="1640">
                  <c:v>113</c:v>
                </c:pt>
                <c:pt idx="1641">
                  <c:v>137</c:v>
                </c:pt>
                <c:pt idx="1642">
                  <c:v>127</c:v>
                </c:pt>
                <c:pt idx="1643">
                  <c:v>138</c:v>
                </c:pt>
                <c:pt idx="1644">
                  <c:v>132</c:v>
                </c:pt>
                <c:pt idx="1645">
                  <c:v>119</c:v>
                </c:pt>
                <c:pt idx="1646">
                  <c:v>135</c:v>
                </c:pt>
                <c:pt idx="1647">
                  <c:v>121</c:v>
                </c:pt>
                <c:pt idx="1648">
                  <c:v>126</c:v>
                </c:pt>
                <c:pt idx="1649">
                  <c:v>131</c:v>
                </c:pt>
                <c:pt idx="1650">
                  <c:v>142</c:v>
                </c:pt>
                <c:pt idx="1651">
                  <c:v>140</c:v>
                </c:pt>
                <c:pt idx="1652">
                  <c:v>108</c:v>
                </c:pt>
                <c:pt idx="1653">
                  <c:v>140</c:v>
                </c:pt>
                <c:pt idx="1654">
                  <c:v>129</c:v>
                </c:pt>
                <c:pt idx="1655">
                  <c:v>133</c:v>
                </c:pt>
                <c:pt idx="1656">
                  <c:v>131</c:v>
                </c:pt>
                <c:pt idx="1657">
                  <c:v>137</c:v>
                </c:pt>
                <c:pt idx="1658">
                  <c:v>127</c:v>
                </c:pt>
                <c:pt idx="1659">
                  <c:v>139</c:v>
                </c:pt>
                <c:pt idx="1660">
                  <c:v>137</c:v>
                </c:pt>
                <c:pt idx="1661">
                  <c:v>145</c:v>
                </c:pt>
                <c:pt idx="1662">
                  <c:v>146</c:v>
                </c:pt>
                <c:pt idx="1663">
                  <c:v>124</c:v>
                </c:pt>
                <c:pt idx="1664">
                  <c:v>133</c:v>
                </c:pt>
                <c:pt idx="1665">
                  <c:v>125</c:v>
                </c:pt>
                <c:pt idx="1666">
                  <c:v>145</c:v>
                </c:pt>
                <c:pt idx="1667">
                  <c:v>133</c:v>
                </c:pt>
                <c:pt idx="1668">
                  <c:v>144</c:v>
                </c:pt>
                <c:pt idx="1669">
                  <c:v>108</c:v>
                </c:pt>
                <c:pt idx="1670">
                  <c:v>160</c:v>
                </c:pt>
                <c:pt idx="1671">
                  <c:v>152</c:v>
                </c:pt>
                <c:pt idx="1672">
                  <c:v>135</c:v>
                </c:pt>
                <c:pt idx="1673">
                  <c:v>151</c:v>
                </c:pt>
                <c:pt idx="1674">
                  <c:v>129</c:v>
                </c:pt>
                <c:pt idx="1675">
                  <c:v>134</c:v>
                </c:pt>
                <c:pt idx="1676">
                  <c:v>127</c:v>
                </c:pt>
                <c:pt idx="1677">
                  <c:v>134</c:v>
                </c:pt>
                <c:pt idx="1678">
                  <c:v>156</c:v>
                </c:pt>
                <c:pt idx="1679">
                  <c:v>142</c:v>
                </c:pt>
                <c:pt idx="1680">
                  <c:v>164</c:v>
                </c:pt>
                <c:pt idx="1681">
                  <c:v>166</c:v>
                </c:pt>
                <c:pt idx="1682">
                  <c:v>124</c:v>
                </c:pt>
                <c:pt idx="1683">
                  <c:v>141</c:v>
                </c:pt>
                <c:pt idx="1684">
                  <c:v>152</c:v>
                </c:pt>
                <c:pt idx="1685">
                  <c:v>135</c:v>
                </c:pt>
                <c:pt idx="1686">
                  <c:v>155</c:v>
                </c:pt>
                <c:pt idx="1687">
                  <c:v>141</c:v>
                </c:pt>
                <c:pt idx="1688">
                  <c:v>136</c:v>
                </c:pt>
                <c:pt idx="1689">
                  <c:v>161</c:v>
                </c:pt>
                <c:pt idx="1690">
                  <c:v>139</c:v>
                </c:pt>
                <c:pt idx="1691">
                  <c:v>132</c:v>
                </c:pt>
                <c:pt idx="1692">
                  <c:v>160</c:v>
                </c:pt>
                <c:pt idx="1693">
                  <c:v>167</c:v>
                </c:pt>
                <c:pt idx="1694">
                  <c:v>151</c:v>
                </c:pt>
                <c:pt idx="1695">
                  <c:v>166</c:v>
                </c:pt>
                <c:pt idx="1696">
                  <c:v>157</c:v>
                </c:pt>
                <c:pt idx="1697">
                  <c:v>145</c:v>
                </c:pt>
                <c:pt idx="1698">
                  <c:v>158</c:v>
                </c:pt>
                <c:pt idx="1699">
                  <c:v>152</c:v>
                </c:pt>
                <c:pt idx="1700">
                  <c:v>166</c:v>
                </c:pt>
                <c:pt idx="1701">
                  <c:v>165</c:v>
                </c:pt>
                <c:pt idx="1702">
                  <c:v>152</c:v>
                </c:pt>
                <c:pt idx="1703">
                  <c:v>155</c:v>
                </c:pt>
                <c:pt idx="1704">
                  <c:v>147</c:v>
                </c:pt>
                <c:pt idx="1705">
                  <c:v>174</c:v>
                </c:pt>
                <c:pt idx="1706">
                  <c:v>159</c:v>
                </c:pt>
                <c:pt idx="1707">
                  <c:v>173</c:v>
                </c:pt>
                <c:pt idx="1708">
                  <c:v>186</c:v>
                </c:pt>
                <c:pt idx="1709">
                  <c:v>147</c:v>
                </c:pt>
                <c:pt idx="1710">
                  <c:v>176</c:v>
                </c:pt>
                <c:pt idx="1711">
                  <c:v>174</c:v>
                </c:pt>
                <c:pt idx="1712">
                  <c:v>172</c:v>
                </c:pt>
                <c:pt idx="1713">
                  <c:v>172</c:v>
                </c:pt>
                <c:pt idx="1714">
                  <c:v>181</c:v>
                </c:pt>
                <c:pt idx="1715">
                  <c:v>168</c:v>
                </c:pt>
                <c:pt idx="1716">
                  <c:v>183</c:v>
                </c:pt>
                <c:pt idx="1717">
                  <c:v>187</c:v>
                </c:pt>
                <c:pt idx="1718">
                  <c:v>198</c:v>
                </c:pt>
                <c:pt idx="1719">
                  <c:v>180</c:v>
                </c:pt>
                <c:pt idx="1720">
                  <c:v>178</c:v>
                </c:pt>
                <c:pt idx="1721">
                  <c:v>159</c:v>
                </c:pt>
                <c:pt idx="1722">
                  <c:v>186</c:v>
                </c:pt>
                <c:pt idx="1723">
                  <c:v>210</c:v>
                </c:pt>
                <c:pt idx="1724">
                  <c:v>172</c:v>
                </c:pt>
                <c:pt idx="1725">
                  <c:v>189</c:v>
                </c:pt>
                <c:pt idx="1726">
                  <c:v>194</c:v>
                </c:pt>
                <c:pt idx="1727">
                  <c:v>208</c:v>
                </c:pt>
                <c:pt idx="1728">
                  <c:v>192</c:v>
                </c:pt>
                <c:pt idx="1729">
                  <c:v>207</c:v>
                </c:pt>
                <c:pt idx="1730">
                  <c:v>190</c:v>
                </c:pt>
                <c:pt idx="1731">
                  <c:v>229</c:v>
                </c:pt>
                <c:pt idx="1732">
                  <c:v>213</c:v>
                </c:pt>
                <c:pt idx="1733">
                  <c:v>221</c:v>
                </c:pt>
                <c:pt idx="1734">
                  <c:v>221</c:v>
                </c:pt>
                <c:pt idx="1735">
                  <c:v>182</c:v>
                </c:pt>
                <c:pt idx="1736">
                  <c:v>209</c:v>
                </c:pt>
                <c:pt idx="1737">
                  <c:v>199</c:v>
                </c:pt>
                <c:pt idx="1738">
                  <c:v>241</c:v>
                </c:pt>
                <c:pt idx="1739">
                  <c:v>203</c:v>
                </c:pt>
                <c:pt idx="1740">
                  <c:v>219</c:v>
                </c:pt>
                <c:pt idx="1741">
                  <c:v>237</c:v>
                </c:pt>
                <c:pt idx="1742">
                  <c:v>203</c:v>
                </c:pt>
                <c:pt idx="1743">
                  <c:v>262</c:v>
                </c:pt>
                <c:pt idx="1744">
                  <c:v>259</c:v>
                </c:pt>
                <c:pt idx="1745">
                  <c:v>259</c:v>
                </c:pt>
                <c:pt idx="1746">
                  <c:v>268</c:v>
                </c:pt>
                <c:pt idx="1747">
                  <c:v>273</c:v>
                </c:pt>
                <c:pt idx="1748">
                  <c:v>353</c:v>
                </c:pt>
                <c:pt idx="1749">
                  <c:v>328</c:v>
                </c:pt>
                <c:pt idx="1750">
                  <c:v>362</c:v>
                </c:pt>
                <c:pt idx="1751">
                  <c:v>415</c:v>
                </c:pt>
                <c:pt idx="1752">
                  <c:v>411</c:v>
                </c:pt>
                <c:pt idx="1753">
                  <c:v>448</c:v>
                </c:pt>
                <c:pt idx="1754">
                  <c:v>471</c:v>
                </c:pt>
                <c:pt idx="1755">
                  <c:v>527</c:v>
                </c:pt>
                <c:pt idx="1756">
                  <c:v>535</c:v>
                </c:pt>
                <c:pt idx="1757">
                  <c:v>526</c:v>
                </c:pt>
                <c:pt idx="1758">
                  <c:v>540</c:v>
                </c:pt>
                <c:pt idx="1759">
                  <c:v>588</c:v>
                </c:pt>
                <c:pt idx="1760">
                  <c:v>579</c:v>
                </c:pt>
                <c:pt idx="1761">
                  <c:v>649</c:v>
                </c:pt>
                <c:pt idx="1762">
                  <c:v>662</c:v>
                </c:pt>
                <c:pt idx="1763">
                  <c:v>682</c:v>
                </c:pt>
                <c:pt idx="1764">
                  <c:v>604</c:v>
                </c:pt>
                <c:pt idx="1765">
                  <c:v>606</c:v>
                </c:pt>
                <c:pt idx="1766">
                  <c:v>642</c:v>
                </c:pt>
                <c:pt idx="1767">
                  <c:v>636</c:v>
                </c:pt>
                <c:pt idx="1768">
                  <c:v>607</c:v>
                </c:pt>
                <c:pt idx="1769">
                  <c:v>543</c:v>
                </c:pt>
                <c:pt idx="1770">
                  <c:v>529</c:v>
                </c:pt>
                <c:pt idx="1771">
                  <c:v>539</c:v>
                </c:pt>
                <c:pt idx="1772">
                  <c:v>488</c:v>
                </c:pt>
                <c:pt idx="1773">
                  <c:v>513</c:v>
                </c:pt>
                <c:pt idx="1774">
                  <c:v>466</c:v>
                </c:pt>
                <c:pt idx="1775">
                  <c:v>423</c:v>
                </c:pt>
                <c:pt idx="1776">
                  <c:v>452</c:v>
                </c:pt>
                <c:pt idx="1777">
                  <c:v>419</c:v>
                </c:pt>
                <c:pt idx="1778">
                  <c:v>352</c:v>
                </c:pt>
                <c:pt idx="1779">
                  <c:v>361</c:v>
                </c:pt>
                <c:pt idx="1780">
                  <c:v>367</c:v>
                </c:pt>
                <c:pt idx="1781">
                  <c:v>367</c:v>
                </c:pt>
                <c:pt idx="1782">
                  <c:v>324</c:v>
                </c:pt>
                <c:pt idx="1783">
                  <c:v>317</c:v>
                </c:pt>
                <c:pt idx="1784">
                  <c:v>293</c:v>
                </c:pt>
                <c:pt idx="1785">
                  <c:v>304</c:v>
                </c:pt>
                <c:pt idx="1786">
                  <c:v>298</c:v>
                </c:pt>
                <c:pt idx="1787">
                  <c:v>312</c:v>
                </c:pt>
                <c:pt idx="1788">
                  <c:v>287</c:v>
                </c:pt>
                <c:pt idx="1789">
                  <c:v>296</c:v>
                </c:pt>
                <c:pt idx="1790">
                  <c:v>288</c:v>
                </c:pt>
                <c:pt idx="1791">
                  <c:v>294</c:v>
                </c:pt>
                <c:pt idx="1792">
                  <c:v>272</c:v>
                </c:pt>
                <c:pt idx="1793">
                  <c:v>265</c:v>
                </c:pt>
                <c:pt idx="1794">
                  <c:v>275</c:v>
                </c:pt>
                <c:pt idx="1795">
                  <c:v>249</c:v>
                </c:pt>
                <c:pt idx="1796">
                  <c:v>277</c:v>
                </c:pt>
                <c:pt idx="1797">
                  <c:v>278</c:v>
                </c:pt>
                <c:pt idx="1798">
                  <c:v>252</c:v>
                </c:pt>
                <c:pt idx="1799">
                  <c:v>275</c:v>
                </c:pt>
                <c:pt idx="1800">
                  <c:v>249</c:v>
                </c:pt>
                <c:pt idx="1801">
                  <c:v>247</c:v>
                </c:pt>
                <c:pt idx="1802">
                  <c:v>263</c:v>
                </c:pt>
                <c:pt idx="1803">
                  <c:v>276</c:v>
                </c:pt>
                <c:pt idx="1804">
                  <c:v>267</c:v>
                </c:pt>
                <c:pt idx="1805">
                  <c:v>240</c:v>
                </c:pt>
                <c:pt idx="1806">
                  <c:v>260</c:v>
                </c:pt>
                <c:pt idx="1807">
                  <c:v>234</c:v>
                </c:pt>
                <c:pt idx="1808">
                  <c:v>264</c:v>
                </c:pt>
                <c:pt idx="1809">
                  <c:v>257</c:v>
                </c:pt>
                <c:pt idx="1810">
                  <c:v>243</c:v>
                </c:pt>
                <c:pt idx="1811">
                  <c:v>239</c:v>
                </c:pt>
                <c:pt idx="1812">
                  <c:v>242</c:v>
                </c:pt>
                <c:pt idx="1813">
                  <c:v>260</c:v>
                </c:pt>
                <c:pt idx="1814">
                  <c:v>259</c:v>
                </c:pt>
                <c:pt idx="1815">
                  <c:v>238</c:v>
                </c:pt>
                <c:pt idx="1816">
                  <c:v>249</c:v>
                </c:pt>
                <c:pt idx="1817">
                  <c:v>237</c:v>
                </c:pt>
                <c:pt idx="1818">
                  <c:v>260</c:v>
                </c:pt>
                <c:pt idx="1819">
                  <c:v>262</c:v>
                </c:pt>
                <c:pt idx="1820">
                  <c:v>285</c:v>
                </c:pt>
                <c:pt idx="1821">
                  <c:v>245</c:v>
                </c:pt>
                <c:pt idx="1822">
                  <c:v>254</c:v>
                </c:pt>
                <c:pt idx="1823">
                  <c:v>240</c:v>
                </c:pt>
                <c:pt idx="1824">
                  <c:v>251</c:v>
                </c:pt>
                <c:pt idx="1825">
                  <c:v>236</c:v>
                </c:pt>
                <c:pt idx="1826">
                  <c:v>246</c:v>
                </c:pt>
                <c:pt idx="1827">
                  <c:v>269</c:v>
                </c:pt>
                <c:pt idx="1828">
                  <c:v>260</c:v>
                </c:pt>
                <c:pt idx="1829">
                  <c:v>241</c:v>
                </c:pt>
                <c:pt idx="1830">
                  <c:v>266</c:v>
                </c:pt>
                <c:pt idx="1831">
                  <c:v>266</c:v>
                </c:pt>
                <c:pt idx="1832">
                  <c:v>244</c:v>
                </c:pt>
                <c:pt idx="1833">
                  <c:v>289</c:v>
                </c:pt>
                <c:pt idx="1834">
                  <c:v>255</c:v>
                </c:pt>
                <c:pt idx="1835">
                  <c:v>247</c:v>
                </c:pt>
                <c:pt idx="1836">
                  <c:v>247</c:v>
                </c:pt>
                <c:pt idx="1837">
                  <c:v>304</c:v>
                </c:pt>
                <c:pt idx="1838">
                  <c:v>269</c:v>
                </c:pt>
                <c:pt idx="1839">
                  <c:v>269</c:v>
                </c:pt>
                <c:pt idx="1840">
                  <c:v>302</c:v>
                </c:pt>
                <c:pt idx="1841">
                  <c:v>270</c:v>
                </c:pt>
                <c:pt idx="1842">
                  <c:v>261</c:v>
                </c:pt>
                <c:pt idx="1843">
                  <c:v>280</c:v>
                </c:pt>
                <c:pt idx="1844">
                  <c:v>269</c:v>
                </c:pt>
                <c:pt idx="1845">
                  <c:v>273</c:v>
                </c:pt>
                <c:pt idx="1846">
                  <c:v>320</c:v>
                </c:pt>
                <c:pt idx="1847">
                  <c:v>336</c:v>
                </c:pt>
                <c:pt idx="1848">
                  <c:v>326</c:v>
                </c:pt>
                <c:pt idx="1849">
                  <c:v>359</c:v>
                </c:pt>
                <c:pt idx="1850">
                  <c:v>301</c:v>
                </c:pt>
                <c:pt idx="1851">
                  <c:v>319</c:v>
                </c:pt>
                <c:pt idx="1852">
                  <c:v>361</c:v>
                </c:pt>
                <c:pt idx="1853">
                  <c:v>359</c:v>
                </c:pt>
                <c:pt idx="1854">
                  <c:v>390</c:v>
                </c:pt>
                <c:pt idx="1855">
                  <c:v>398</c:v>
                </c:pt>
                <c:pt idx="1856">
                  <c:v>427</c:v>
                </c:pt>
                <c:pt idx="1857">
                  <c:v>416</c:v>
                </c:pt>
                <c:pt idx="1858">
                  <c:v>486</c:v>
                </c:pt>
                <c:pt idx="1859">
                  <c:v>488</c:v>
                </c:pt>
                <c:pt idx="1860">
                  <c:v>547</c:v>
                </c:pt>
                <c:pt idx="1861">
                  <c:v>539</c:v>
                </c:pt>
                <c:pt idx="1862">
                  <c:v>590</c:v>
                </c:pt>
                <c:pt idx="1863">
                  <c:v>652</c:v>
                </c:pt>
                <c:pt idx="1864">
                  <c:v>693</c:v>
                </c:pt>
                <c:pt idx="1865">
                  <c:v>759</c:v>
                </c:pt>
                <c:pt idx="1866">
                  <c:v>896</c:v>
                </c:pt>
                <c:pt idx="1867">
                  <c:v>1040</c:v>
                </c:pt>
                <c:pt idx="1868">
                  <c:v>1190</c:v>
                </c:pt>
                <c:pt idx="1869">
                  <c:v>1414</c:v>
                </c:pt>
                <c:pt idx="1870">
                  <c:v>1766</c:v>
                </c:pt>
                <c:pt idx="1871">
                  <c:v>2109</c:v>
                </c:pt>
                <c:pt idx="1872">
                  <c:v>2543</c:v>
                </c:pt>
                <c:pt idx="1873">
                  <c:v>3071</c:v>
                </c:pt>
                <c:pt idx="1874">
                  <c:v>3582</c:v>
                </c:pt>
                <c:pt idx="1875">
                  <c:v>4106</c:v>
                </c:pt>
                <c:pt idx="1876">
                  <c:v>4672</c:v>
                </c:pt>
                <c:pt idx="1877">
                  <c:v>5414</c:v>
                </c:pt>
                <c:pt idx="1878">
                  <c:v>6060</c:v>
                </c:pt>
                <c:pt idx="1879">
                  <c:v>6897</c:v>
                </c:pt>
                <c:pt idx="1880">
                  <c:v>7879</c:v>
                </c:pt>
                <c:pt idx="1881">
                  <c:v>8700</c:v>
                </c:pt>
                <c:pt idx="1882">
                  <c:v>9555</c:v>
                </c:pt>
                <c:pt idx="1883">
                  <c:v>10556</c:v>
                </c:pt>
                <c:pt idx="1884">
                  <c:v>11559</c:v>
                </c:pt>
                <c:pt idx="1885">
                  <c:v>12201</c:v>
                </c:pt>
                <c:pt idx="1886">
                  <c:v>12996</c:v>
                </c:pt>
                <c:pt idx="1887">
                  <c:v>13468</c:v>
                </c:pt>
                <c:pt idx="1888">
                  <c:v>14285</c:v>
                </c:pt>
                <c:pt idx="1889">
                  <c:v>14478</c:v>
                </c:pt>
                <c:pt idx="1890">
                  <c:v>14428</c:v>
                </c:pt>
                <c:pt idx="1891">
                  <c:v>14345</c:v>
                </c:pt>
                <c:pt idx="1892">
                  <c:v>14437</c:v>
                </c:pt>
                <c:pt idx="1893">
                  <c:v>14270</c:v>
                </c:pt>
                <c:pt idx="1894">
                  <c:v>13725</c:v>
                </c:pt>
                <c:pt idx="1895">
                  <c:v>13262</c:v>
                </c:pt>
                <c:pt idx="1896">
                  <c:v>12686</c:v>
                </c:pt>
                <c:pt idx="1897">
                  <c:v>11994</c:v>
                </c:pt>
                <c:pt idx="1898">
                  <c:v>11166</c:v>
                </c:pt>
                <c:pt idx="1899">
                  <c:v>10452</c:v>
                </c:pt>
                <c:pt idx="1900">
                  <c:v>9722</c:v>
                </c:pt>
                <c:pt idx="1901">
                  <c:v>8664</c:v>
                </c:pt>
                <c:pt idx="1902">
                  <c:v>7571</c:v>
                </c:pt>
                <c:pt idx="1903">
                  <c:v>6603</c:v>
                </c:pt>
                <c:pt idx="1904">
                  <c:v>5813</c:v>
                </c:pt>
                <c:pt idx="1905">
                  <c:v>5018</c:v>
                </c:pt>
                <c:pt idx="1906">
                  <c:v>4291</c:v>
                </c:pt>
                <c:pt idx="1907">
                  <c:v>3507</c:v>
                </c:pt>
                <c:pt idx="1908">
                  <c:v>3092</c:v>
                </c:pt>
                <c:pt idx="1909">
                  <c:v>2486</c:v>
                </c:pt>
                <c:pt idx="1910">
                  <c:v>2070</c:v>
                </c:pt>
                <c:pt idx="1911">
                  <c:v>1757</c:v>
                </c:pt>
                <c:pt idx="1912">
                  <c:v>1364</c:v>
                </c:pt>
                <c:pt idx="1913">
                  <c:v>1177</c:v>
                </c:pt>
                <c:pt idx="1914">
                  <c:v>930</c:v>
                </c:pt>
                <c:pt idx="1915">
                  <c:v>712</c:v>
                </c:pt>
                <c:pt idx="1916">
                  <c:v>596</c:v>
                </c:pt>
                <c:pt idx="1917">
                  <c:v>563</c:v>
                </c:pt>
                <c:pt idx="1918">
                  <c:v>516</c:v>
                </c:pt>
                <c:pt idx="1919">
                  <c:v>452</c:v>
                </c:pt>
                <c:pt idx="1920">
                  <c:v>398</c:v>
                </c:pt>
                <c:pt idx="1921">
                  <c:v>341</c:v>
                </c:pt>
                <c:pt idx="1922">
                  <c:v>330</c:v>
                </c:pt>
                <c:pt idx="1923">
                  <c:v>297</c:v>
                </c:pt>
                <c:pt idx="1924">
                  <c:v>299</c:v>
                </c:pt>
                <c:pt idx="1925">
                  <c:v>318</c:v>
                </c:pt>
                <c:pt idx="1926">
                  <c:v>283</c:v>
                </c:pt>
                <c:pt idx="1927">
                  <c:v>251</c:v>
                </c:pt>
                <c:pt idx="1928">
                  <c:v>218</c:v>
                </c:pt>
                <c:pt idx="1929">
                  <c:v>233</c:v>
                </c:pt>
                <c:pt idx="1930">
                  <c:v>218</c:v>
                </c:pt>
                <c:pt idx="1931">
                  <c:v>236</c:v>
                </c:pt>
                <c:pt idx="1932">
                  <c:v>215</c:v>
                </c:pt>
                <c:pt idx="1933">
                  <c:v>197</c:v>
                </c:pt>
                <c:pt idx="1934">
                  <c:v>175</c:v>
                </c:pt>
                <c:pt idx="1935">
                  <c:v>178</c:v>
                </c:pt>
                <c:pt idx="1936">
                  <c:v>223</c:v>
                </c:pt>
                <c:pt idx="1937">
                  <c:v>195</c:v>
                </c:pt>
                <c:pt idx="1938">
                  <c:v>205</c:v>
                </c:pt>
                <c:pt idx="1939">
                  <c:v>167</c:v>
                </c:pt>
                <c:pt idx="1940">
                  <c:v>154</c:v>
                </c:pt>
                <c:pt idx="1941">
                  <c:v>170</c:v>
                </c:pt>
                <c:pt idx="1942">
                  <c:v>146</c:v>
                </c:pt>
                <c:pt idx="1943">
                  <c:v>175</c:v>
                </c:pt>
                <c:pt idx="1944">
                  <c:v>146</c:v>
                </c:pt>
                <c:pt idx="1945">
                  <c:v>148</c:v>
                </c:pt>
                <c:pt idx="1946">
                  <c:v>130</c:v>
                </c:pt>
                <c:pt idx="1947">
                  <c:v>152</c:v>
                </c:pt>
                <c:pt idx="1948">
                  <c:v>138</c:v>
                </c:pt>
                <c:pt idx="1949">
                  <c:v>161</c:v>
                </c:pt>
                <c:pt idx="1950">
                  <c:v>145</c:v>
                </c:pt>
                <c:pt idx="1951">
                  <c:v>112</c:v>
                </c:pt>
                <c:pt idx="1952">
                  <c:v>131</c:v>
                </c:pt>
                <c:pt idx="1953">
                  <c:v>108</c:v>
                </c:pt>
                <c:pt idx="1954">
                  <c:v>142</c:v>
                </c:pt>
                <c:pt idx="1955">
                  <c:v>131</c:v>
                </c:pt>
                <c:pt idx="1956">
                  <c:v>141</c:v>
                </c:pt>
                <c:pt idx="1957">
                  <c:v>122</c:v>
                </c:pt>
                <c:pt idx="1958">
                  <c:v>130</c:v>
                </c:pt>
                <c:pt idx="1959">
                  <c:v>139</c:v>
                </c:pt>
                <c:pt idx="1960">
                  <c:v>103</c:v>
                </c:pt>
                <c:pt idx="1961">
                  <c:v>118</c:v>
                </c:pt>
                <c:pt idx="1962">
                  <c:v>108</c:v>
                </c:pt>
                <c:pt idx="1963">
                  <c:v>142</c:v>
                </c:pt>
                <c:pt idx="1964">
                  <c:v>95</c:v>
                </c:pt>
                <c:pt idx="1965">
                  <c:v>133</c:v>
                </c:pt>
                <c:pt idx="1966">
                  <c:v>125</c:v>
                </c:pt>
                <c:pt idx="1967">
                  <c:v>125</c:v>
                </c:pt>
                <c:pt idx="1968">
                  <c:v>98</c:v>
                </c:pt>
                <c:pt idx="1969">
                  <c:v>108</c:v>
                </c:pt>
                <c:pt idx="1970">
                  <c:v>99</c:v>
                </c:pt>
                <c:pt idx="1971">
                  <c:v>91</c:v>
                </c:pt>
                <c:pt idx="1972">
                  <c:v>104</c:v>
                </c:pt>
                <c:pt idx="1973">
                  <c:v>108</c:v>
                </c:pt>
                <c:pt idx="1974">
                  <c:v>100</c:v>
                </c:pt>
                <c:pt idx="1975">
                  <c:v>113</c:v>
                </c:pt>
                <c:pt idx="1976">
                  <c:v>101</c:v>
                </c:pt>
                <c:pt idx="1977">
                  <c:v>103</c:v>
                </c:pt>
                <c:pt idx="1978">
                  <c:v>97</c:v>
                </c:pt>
                <c:pt idx="1979">
                  <c:v>95</c:v>
                </c:pt>
                <c:pt idx="1980">
                  <c:v>91</c:v>
                </c:pt>
                <c:pt idx="1981">
                  <c:v>109</c:v>
                </c:pt>
                <c:pt idx="1982">
                  <c:v>105</c:v>
                </c:pt>
                <c:pt idx="1983">
                  <c:v>113</c:v>
                </c:pt>
                <c:pt idx="1984">
                  <c:v>89</c:v>
                </c:pt>
                <c:pt idx="1985">
                  <c:v>93</c:v>
                </c:pt>
                <c:pt idx="1986">
                  <c:v>103</c:v>
                </c:pt>
                <c:pt idx="1987">
                  <c:v>93</c:v>
                </c:pt>
                <c:pt idx="1988">
                  <c:v>95</c:v>
                </c:pt>
                <c:pt idx="1989">
                  <c:v>105</c:v>
                </c:pt>
                <c:pt idx="1990">
                  <c:v>89</c:v>
                </c:pt>
                <c:pt idx="1991">
                  <c:v>113</c:v>
                </c:pt>
                <c:pt idx="1992">
                  <c:v>91</c:v>
                </c:pt>
                <c:pt idx="1993">
                  <c:v>98</c:v>
                </c:pt>
                <c:pt idx="1994">
                  <c:v>85</c:v>
                </c:pt>
                <c:pt idx="1995">
                  <c:v>104</c:v>
                </c:pt>
                <c:pt idx="1996">
                  <c:v>84</c:v>
                </c:pt>
                <c:pt idx="1997">
                  <c:v>103</c:v>
                </c:pt>
                <c:pt idx="1998">
                  <c:v>106</c:v>
                </c:pt>
                <c:pt idx="1999">
                  <c:v>80</c:v>
                </c:pt>
                <c:pt idx="2000">
                  <c:v>96</c:v>
                </c:pt>
                <c:pt idx="2001">
                  <c:v>82</c:v>
                </c:pt>
                <c:pt idx="2002">
                  <c:v>79</c:v>
                </c:pt>
                <c:pt idx="2003">
                  <c:v>96</c:v>
                </c:pt>
                <c:pt idx="2004">
                  <c:v>90</c:v>
                </c:pt>
                <c:pt idx="2005">
                  <c:v>84</c:v>
                </c:pt>
                <c:pt idx="2006">
                  <c:v>83</c:v>
                </c:pt>
                <c:pt idx="2007">
                  <c:v>91</c:v>
                </c:pt>
                <c:pt idx="2008">
                  <c:v>91</c:v>
                </c:pt>
                <c:pt idx="2009">
                  <c:v>94</c:v>
                </c:pt>
                <c:pt idx="2010">
                  <c:v>97</c:v>
                </c:pt>
                <c:pt idx="2011">
                  <c:v>80</c:v>
                </c:pt>
                <c:pt idx="2012">
                  <c:v>90</c:v>
                </c:pt>
                <c:pt idx="2013">
                  <c:v>88</c:v>
                </c:pt>
                <c:pt idx="2014">
                  <c:v>106</c:v>
                </c:pt>
                <c:pt idx="2015">
                  <c:v>90</c:v>
                </c:pt>
                <c:pt idx="2016">
                  <c:v>81</c:v>
                </c:pt>
                <c:pt idx="2017">
                  <c:v>70</c:v>
                </c:pt>
                <c:pt idx="2018">
                  <c:v>77</c:v>
                </c:pt>
                <c:pt idx="2019">
                  <c:v>88</c:v>
                </c:pt>
                <c:pt idx="2020">
                  <c:v>107</c:v>
                </c:pt>
                <c:pt idx="2021">
                  <c:v>93</c:v>
                </c:pt>
                <c:pt idx="2022">
                  <c:v>101</c:v>
                </c:pt>
                <c:pt idx="2023">
                  <c:v>80</c:v>
                </c:pt>
                <c:pt idx="2024">
                  <c:v>78</c:v>
                </c:pt>
                <c:pt idx="2025">
                  <c:v>81</c:v>
                </c:pt>
                <c:pt idx="2026">
                  <c:v>68</c:v>
                </c:pt>
                <c:pt idx="2027">
                  <c:v>89</c:v>
                </c:pt>
                <c:pt idx="2028">
                  <c:v>63</c:v>
                </c:pt>
                <c:pt idx="2029">
                  <c:v>83</c:v>
                </c:pt>
                <c:pt idx="2030">
                  <c:v>59</c:v>
                </c:pt>
                <c:pt idx="2031">
                  <c:v>69</c:v>
                </c:pt>
                <c:pt idx="2032">
                  <c:v>69</c:v>
                </c:pt>
                <c:pt idx="2033">
                  <c:v>68</c:v>
                </c:pt>
                <c:pt idx="2034">
                  <c:v>76</c:v>
                </c:pt>
                <c:pt idx="2035">
                  <c:v>97</c:v>
                </c:pt>
                <c:pt idx="2036">
                  <c:v>74</c:v>
                </c:pt>
                <c:pt idx="2037">
                  <c:v>74</c:v>
                </c:pt>
                <c:pt idx="2038">
                  <c:v>84</c:v>
                </c:pt>
                <c:pt idx="2039">
                  <c:v>79</c:v>
                </c:pt>
                <c:pt idx="2040">
                  <c:v>77</c:v>
                </c:pt>
                <c:pt idx="2041">
                  <c:v>88</c:v>
                </c:pt>
                <c:pt idx="2042">
                  <c:v>76</c:v>
                </c:pt>
                <c:pt idx="2043">
                  <c:v>78</c:v>
                </c:pt>
                <c:pt idx="2044">
                  <c:v>87</c:v>
                </c:pt>
                <c:pt idx="2045">
                  <c:v>70</c:v>
                </c:pt>
                <c:pt idx="2046">
                  <c:v>60</c:v>
                </c:pt>
                <c:pt idx="2047">
                  <c:v>90</c:v>
                </c:pt>
                <c:pt idx="2048">
                  <c:v>77</c:v>
                </c:pt>
                <c:pt idx="2049">
                  <c:v>82</c:v>
                </c:pt>
                <c:pt idx="2050">
                  <c:v>79</c:v>
                </c:pt>
                <c:pt idx="2051">
                  <c:v>83</c:v>
                </c:pt>
                <c:pt idx="2052">
                  <c:v>79</c:v>
                </c:pt>
                <c:pt idx="2053">
                  <c:v>86</c:v>
                </c:pt>
                <c:pt idx="2054">
                  <c:v>74</c:v>
                </c:pt>
                <c:pt idx="2055">
                  <c:v>74</c:v>
                </c:pt>
                <c:pt idx="2056">
                  <c:v>73</c:v>
                </c:pt>
                <c:pt idx="2057">
                  <c:v>74</c:v>
                </c:pt>
                <c:pt idx="2058">
                  <c:v>77</c:v>
                </c:pt>
                <c:pt idx="2059">
                  <c:v>81</c:v>
                </c:pt>
                <c:pt idx="2060">
                  <c:v>79</c:v>
                </c:pt>
                <c:pt idx="2061">
                  <c:v>72</c:v>
                </c:pt>
                <c:pt idx="2062">
                  <c:v>66</c:v>
                </c:pt>
                <c:pt idx="2063">
                  <c:v>73</c:v>
                </c:pt>
                <c:pt idx="2064">
                  <c:v>75</c:v>
                </c:pt>
                <c:pt idx="2065">
                  <c:v>74</c:v>
                </c:pt>
                <c:pt idx="2066">
                  <c:v>72</c:v>
                </c:pt>
                <c:pt idx="2067">
                  <c:v>93</c:v>
                </c:pt>
                <c:pt idx="2068">
                  <c:v>81</c:v>
                </c:pt>
                <c:pt idx="2069">
                  <c:v>84</c:v>
                </c:pt>
                <c:pt idx="2070">
                  <c:v>65</c:v>
                </c:pt>
                <c:pt idx="2071">
                  <c:v>72</c:v>
                </c:pt>
                <c:pt idx="2072">
                  <c:v>76</c:v>
                </c:pt>
                <c:pt idx="2073">
                  <c:v>77</c:v>
                </c:pt>
                <c:pt idx="2074">
                  <c:v>78</c:v>
                </c:pt>
                <c:pt idx="2075">
                  <c:v>75</c:v>
                </c:pt>
                <c:pt idx="2076">
                  <c:v>64</c:v>
                </c:pt>
                <c:pt idx="2077">
                  <c:v>64</c:v>
                </c:pt>
                <c:pt idx="2078">
                  <c:v>89</c:v>
                </c:pt>
                <c:pt idx="2079">
                  <c:v>74</c:v>
                </c:pt>
                <c:pt idx="2080">
                  <c:v>77</c:v>
                </c:pt>
                <c:pt idx="2081">
                  <c:v>68</c:v>
                </c:pt>
                <c:pt idx="2082">
                  <c:v>81</c:v>
                </c:pt>
                <c:pt idx="2083">
                  <c:v>85</c:v>
                </c:pt>
                <c:pt idx="2084">
                  <c:v>69</c:v>
                </c:pt>
                <c:pt idx="2085">
                  <c:v>86</c:v>
                </c:pt>
                <c:pt idx="2086">
                  <c:v>67</c:v>
                </c:pt>
                <c:pt idx="2087">
                  <c:v>81</c:v>
                </c:pt>
                <c:pt idx="2088">
                  <c:v>81</c:v>
                </c:pt>
                <c:pt idx="2089">
                  <c:v>81</c:v>
                </c:pt>
                <c:pt idx="2090">
                  <c:v>74</c:v>
                </c:pt>
                <c:pt idx="2091">
                  <c:v>80</c:v>
                </c:pt>
                <c:pt idx="2092">
                  <c:v>73</c:v>
                </c:pt>
                <c:pt idx="2093">
                  <c:v>80</c:v>
                </c:pt>
                <c:pt idx="2094">
                  <c:v>69</c:v>
                </c:pt>
                <c:pt idx="2095">
                  <c:v>57</c:v>
                </c:pt>
                <c:pt idx="2096">
                  <c:v>64</c:v>
                </c:pt>
                <c:pt idx="2097">
                  <c:v>60</c:v>
                </c:pt>
                <c:pt idx="2098">
                  <c:v>63</c:v>
                </c:pt>
                <c:pt idx="2099">
                  <c:v>71</c:v>
                </c:pt>
                <c:pt idx="2100">
                  <c:v>67</c:v>
                </c:pt>
                <c:pt idx="2101">
                  <c:v>71</c:v>
                </c:pt>
                <c:pt idx="2102">
                  <c:v>72</c:v>
                </c:pt>
                <c:pt idx="2103">
                  <c:v>69</c:v>
                </c:pt>
                <c:pt idx="2104">
                  <c:v>71</c:v>
                </c:pt>
                <c:pt idx="2105">
                  <c:v>69</c:v>
                </c:pt>
                <c:pt idx="2106">
                  <c:v>49</c:v>
                </c:pt>
                <c:pt idx="2107">
                  <c:v>55</c:v>
                </c:pt>
                <c:pt idx="2108">
                  <c:v>61</c:v>
                </c:pt>
                <c:pt idx="2109">
                  <c:v>63</c:v>
                </c:pt>
                <c:pt idx="2110">
                  <c:v>62</c:v>
                </c:pt>
                <c:pt idx="2111">
                  <c:v>83</c:v>
                </c:pt>
                <c:pt idx="2112">
                  <c:v>67</c:v>
                </c:pt>
                <c:pt idx="2113">
                  <c:v>53</c:v>
                </c:pt>
                <c:pt idx="2114">
                  <c:v>50</c:v>
                </c:pt>
                <c:pt idx="2115">
                  <c:v>68</c:v>
                </c:pt>
                <c:pt idx="2116">
                  <c:v>80</c:v>
                </c:pt>
                <c:pt idx="2117">
                  <c:v>73</c:v>
                </c:pt>
                <c:pt idx="2118">
                  <c:v>71</c:v>
                </c:pt>
                <c:pt idx="2119">
                  <c:v>56</c:v>
                </c:pt>
                <c:pt idx="2120">
                  <c:v>64</c:v>
                </c:pt>
                <c:pt idx="2121">
                  <c:v>79</c:v>
                </c:pt>
                <c:pt idx="2122">
                  <c:v>52</c:v>
                </c:pt>
                <c:pt idx="2123">
                  <c:v>75</c:v>
                </c:pt>
                <c:pt idx="2124">
                  <c:v>57</c:v>
                </c:pt>
                <c:pt idx="2125">
                  <c:v>59</c:v>
                </c:pt>
                <c:pt idx="2126">
                  <c:v>71</c:v>
                </c:pt>
                <c:pt idx="2127">
                  <c:v>71</c:v>
                </c:pt>
                <c:pt idx="2128">
                  <c:v>72</c:v>
                </c:pt>
                <c:pt idx="2129">
                  <c:v>75</c:v>
                </c:pt>
                <c:pt idx="2130">
                  <c:v>84</c:v>
                </c:pt>
                <c:pt idx="2131">
                  <c:v>64</c:v>
                </c:pt>
                <c:pt idx="2132">
                  <c:v>69</c:v>
                </c:pt>
                <c:pt idx="2133">
                  <c:v>68</c:v>
                </c:pt>
                <c:pt idx="2134">
                  <c:v>78</c:v>
                </c:pt>
                <c:pt idx="2135">
                  <c:v>70</c:v>
                </c:pt>
                <c:pt idx="2136">
                  <c:v>63</c:v>
                </c:pt>
                <c:pt idx="2137">
                  <c:v>66</c:v>
                </c:pt>
                <c:pt idx="2138">
                  <c:v>63</c:v>
                </c:pt>
                <c:pt idx="2139">
                  <c:v>65</c:v>
                </c:pt>
                <c:pt idx="2140">
                  <c:v>65</c:v>
                </c:pt>
                <c:pt idx="2141">
                  <c:v>67</c:v>
                </c:pt>
                <c:pt idx="2142">
                  <c:v>66</c:v>
                </c:pt>
                <c:pt idx="2143">
                  <c:v>75</c:v>
                </c:pt>
                <c:pt idx="2144">
                  <c:v>67</c:v>
                </c:pt>
                <c:pt idx="2145">
                  <c:v>72</c:v>
                </c:pt>
                <c:pt idx="2146">
                  <c:v>60</c:v>
                </c:pt>
                <c:pt idx="2147">
                  <c:v>72</c:v>
                </c:pt>
                <c:pt idx="2148">
                  <c:v>69</c:v>
                </c:pt>
                <c:pt idx="2149">
                  <c:v>67</c:v>
                </c:pt>
                <c:pt idx="2150">
                  <c:v>78</c:v>
                </c:pt>
                <c:pt idx="2151">
                  <c:v>65</c:v>
                </c:pt>
                <c:pt idx="2152">
                  <c:v>71</c:v>
                </c:pt>
                <c:pt idx="2153">
                  <c:v>74</c:v>
                </c:pt>
                <c:pt idx="2154">
                  <c:v>64</c:v>
                </c:pt>
                <c:pt idx="2155">
                  <c:v>72</c:v>
                </c:pt>
                <c:pt idx="2156">
                  <c:v>58</c:v>
                </c:pt>
                <c:pt idx="2157">
                  <c:v>74</c:v>
                </c:pt>
                <c:pt idx="2158">
                  <c:v>65</c:v>
                </c:pt>
                <c:pt idx="2159">
                  <c:v>69</c:v>
                </c:pt>
                <c:pt idx="2160">
                  <c:v>68</c:v>
                </c:pt>
                <c:pt idx="2161">
                  <c:v>62</c:v>
                </c:pt>
                <c:pt idx="2162">
                  <c:v>68</c:v>
                </c:pt>
                <c:pt idx="2163">
                  <c:v>72</c:v>
                </c:pt>
                <c:pt idx="2164">
                  <c:v>60</c:v>
                </c:pt>
                <c:pt idx="2165">
                  <c:v>90</c:v>
                </c:pt>
                <c:pt idx="2166">
                  <c:v>80</c:v>
                </c:pt>
                <c:pt idx="2167">
                  <c:v>73</c:v>
                </c:pt>
                <c:pt idx="2168">
                  <c:v>61</c:v>
                </c:pt>
                <c:pt idx="2169">
                  <c:v>64</c:v>
                </c:pt>
                <c:pt idx="2170">
                  <c:v>69</c:v>
                </c:pt>
                <c:pt idx="2171">
                  <c:v>67</c:v>
                </c:pt>
                <c:pt idx="2172">
                  <c:v>72</c:v>
                </c:pt>
                <c:pt idx="2173">
                  <c:v>60</c:v>
                </c:pt>
                <c:pt idx="2174">
                  <c:v>74</c:v>
                </c:pt>
                <c:pt idx="2175">
                  <c:v>69</c:v>
                </c:pt>
                <c:pt idx="2176">
                  <c:v>70</c:v>
                </c:pt>
                <c:pt idx="2177">
                  <c:v>73</c:v>
                </c:pt>
                <c:pt idx="2178">
                  <c:v>72</c:v>
                </c:pt>
                <c:pt idx="2179">
                  <c:v>80</c:v>
                </c:pt>
                <c:pt idx="2180">
                  <c:v>57</c:v>
                </c:pt>
                <c:pt idx="2181">
                  <c:v>66</c:v>
                </c:pt>
                <c:pt idx="2182">
                  <c:v>69</c:v>
                </c:pt>
                <c:pt idx="2183">
                  <c:v>67</c:v>
                </c:pt>
                <c:pt idx="2184">
                  <c:v>56</c:v>
                </c:pt>
                <c:pt idx="2185">
                  <c:v>71</c:v>
                </c:pt>
                <c:pt idx="2186">
                  <c:v>56</c:v>
                </c:pt>
                <c:pt idx="2187">
                  <c:v>73</c:v>
                </c:pt>
                <c:pt idx="2188">
                  <c:v>69</c:v>
                </c:pt>
                <c:pt idx="2189">
                  <c:v>54</c:v>
                </c:pt>
                <c:pt idx="2190">
                  <c:v>80</c:v>
                </c:pt>
                <c:pt idx="2191">
                  <c:v>64</c:v>
                </c:pt>
                <c:pt idx="2192">
                  <c:v>73</c:v>
                </c:pt>
                <c:pt idx="2193">
                  <c:v>54</c:v>
                </c:pt>
                <c:pt idx="2194">
                  <c:v>62</c:v>
                </c:pt>
                <c:pt idx="2195">
                  <c:v>76</c:v>
                </c:pt>
                <c:pt idx="2196">
                  <c:v>64</c:v>
                </c:pt>
                <c:pt idx="2197">
                  <c:v>72</c:v>
                </c:pt>
                <c:pt idx="2198">
                  <c:v>65</c:v>
                </c:pt>
                <c:pt idx="2199">
                  <c:v>59</c:v>
                </c:pt>
                <c:pt idx="2200">
                  <c:v>74</c:v>
                </c:pt>
                <c:pt idx="2201">
                  <c:v>66</c:v>
                </c:pt>
                <c:pt idx="2202">
                  <c:v>80</c:v>
                </c:pt>
                <c:pt idx="2203">
                  <c:v>59</c:v>
                </c:pt>
                <c:pt idx="2204">
                  <c:v>59</c:v>
                </c:pt>
                <c:pt idx="2205">
                  <c:v>63</c:v>
                </c:pt>
                <c:pt idx="2206">
                  <c:v>77</c:v>
                </c:pt>
                <c:pt idx="2207">
                  <c:v>57</c:v>
                </c:pt>
                <c:pt idx="2208">
                  <c:v>54</c:v>
                </c:pt>
                <c:pt idx="2209">
                  <c:v>54</c:v>
                </c:pt>
                <c:pt idx="2210">
                  <c:v>68</c:v>
                </c:pt>
                <c:pt idx="2211">
                  <c:v>78</c:v>
                </c:pt>
                <c:pt idx="2212">
                  <c:v>70</c:v>
                </c:pt>
                <c:pt idx="2213">
                  <c:v>59</c:v>
                </c:pt>
                <c:pt idx="2214">
                  <c:v>60</c:v>
                </c:pt>
                <c:pt idx="2215">
                  <c:v>74</c:v>
                </c:pt>
                <c:pt idx="2216">
                  <c:v>62</c:v>
                </c:pt>
                <c:pt idx="2217">
                  <c:v>66</c:v>
                </c:pt>
                <c:pt idx="2218">
                  <c:v>67</c:v>
                </c:pt>
                <c:pt idx="2219">
                  <c:v>68</c:v>
                </c:pt>
                <c:pt idx="2220">
                  <c:v>61</c:v>
                </c:pt>
                <c:pt idx="2221">
                  <c:v>74</c:v>
                </c:pt>
                <c:pt idx="2222">
                  <c:v>67</c:v>
                </c:pt>
                <c:pt idx="2223">
                  <c:v>49</c:v>
                </c:pt>
                <c:pt idx="2224">
                  <c:v>69</c:v>
                </c:pt>
                <c:pt idx="2225">
                  <c:v>73</c:v>
                </c:pt>
                <c:pt idx="2226">
                  <c:v>65</c:v>
                </c:pt>
                <c:pt idx="2227">
                  <c:v>73</c:v>
                </c:pt>
                <c:pt idx="2228">
                  <c:v>64</c:v>
                </c:pt>
                <c:pt idx="2229">
                  <c:v>70</c:v>
                </c:pt>
                <c:pt idx="2230">
                  <c:v>67</c:v>
                </c:pt>
                <c:pt idx="2231">
                  <c:v>45</c:v>
                </c:pt>
                <c:pt idx="2232">
                  <c:v>70</c:v>
                </c:pt>
                <c:pt idx="2233">
                  <c:v>68</c:v>
                </c:pt>
                <c:pt idx="2234">
                  <c:v>74</c:v>
                </c:pt>
                <c:pt idx="2235">
                  <c:v>60</c:v>
                </c:pt>
                <c:pt idx="2236">
                  <c:v>54</c:v>
                </c:pt>
                <c:pt idx="2237">
                  <c:v>56</c:v>
                </c:pt>
                <c:pt idx="2238">
                  <c:v>70</c:v>
                </c:pt>
                <c:pt idx="2239">
                  <c:v>73</c:v>
                </c:pt>
                <c:pt idx="2240">
                  <c:v>62</c:v>
                </c:pt>
                <c:pt idx="2241">
                  <c:v>74</c:v>
                </c:pt>
                <c:pt idx="2242">
                  <c:v>38</c:v>
                </c:pt>
                <c:pt idx="2243">
                  <c:v>76</c:v>
                </c:pt>
                <c:pt idx="2244">
                  <c:v>52</c:v>
                </c:pt>
                <c:pt idx="2245">
                  <c:v>54</c:v>
                </c:pt>
                <c:pt idx="2246">
                  <c:v>70</c:v>
                </c:pt>
                <c:pt idx="2247">
                  <c:v>65</c:v>
                </c:pt>
                <c:pt idx="2248">
                  <c:v>62</c:v>
                </c:pt>
                <c:pt idx="2249">
                  <c:v>70</c:v>
                </c:pt>
                <c:pt idx="2250">
                  <c:v>61</c:v>
                </c:pt>
                <c:pt idx="2251">
                  <c:v>65</c:v>
                </c:pt>
                <c:pt idx="2252">
                  <c:v>60</c:v>
                </c:pt>
                <c:pt idx="2253">
                  <c:v>56</c:v>
                </c:pt>
                <c:pt idx="2254">
                  <c:v>73</c:v>
                </c:pt>
                <c:pt idx="2255">
                  <c:v>48</c:v>
                </c:pt>
                <c:pt idx="2256">
                  <c:v>57</c:v>
                </c:pt>
                <c:pt idx="2257">
                  <c:v>82</c:v>
                </c:pt>
                <c:pt idx="2258">
                  <c:v>63</c:v>
                </c:pt>
                <c:pt idx="2259">
                  <c:v>56</c:v>
                </c:pt>
                <c:pt idx="2260">
                  <c:v>78</c:v>
                </c:pt>
                <c:pt idx="2261">
                  <c:v>67</c:v>
                </c:pt>
                <c:pt idx="2262">
                  <c:v>76</c:v>
                </c:pt>
                <c:pt idx="2263">
                  <c:v>74</c:v>
                </c:pt>
                <c:pt idx="2264">
                  <c:v>66</c:v>
                </c:pt>
                <c:pt idx="2265">
                  <c:v>75</c:v>
                </c:pt>
                <c:pt idx="2266">
                  <c:v>62</c:v>
                </c:pt>
                <c:pt idx="2267">
                  <c:v>57</c:v>
                </c:pt>
                <c:pt idx="2268">
                  <c:v>59</c:v>
                </c:pt>
                <c:pt idx="2269">
                  <c:v>73</c:v>
                </c:pt>
                <c:pt idx="2270">
                  <c:v>65</c:v>
                </c:pt>
                <c:pt idx="2271">
                  <c:v>63</c:v>
                </c:pt>
                <c:pt idx="2272">
                  <c:v>65</c:v>
                </c:pt>
                <c:pt idx="2273">
                  <c:v>58</c:v>
                </c:pt>
                <c:pt idx="2274">
                  <c:v>66</c:v>
                </c:pt>
                <c:pt idx="2275">
                  <c:v>66</c:v>
                </c:pt>
                <c:pt idx="2276">
                  <c:v>57</c:v>
                </c:pt>
                <c:pt idx="2277">
                  <c:v>71</c:v>
                </c:pt>
                <c:pt idx="2278">
                  <c:v>72</c:v>
                </c:pt>
                <c:pt idx="2279">
                  <c:v>74</c:v>
                </c:pt>
                <c:pt idx="2280">
                  <c:v>82</c:v>
                </c:pt>
                <c:pt idx="2281">
                  <c:v>57</c:v>
                </c:pt>
                <c:pt idx="2282">
                  <c:v>65</c:v>
                </c:pt>
                <c:pt idx="2283">
                  <c:v>73</c:v>
                </c:pt>
                <c:pt idx="2284">
                  <c:v>80</c:v>
                </c:pt>
                <c:pt idx="2285">
                  <c:v>73</c:v>
                </c:pt>
                <c:pt idx="2286">
                  <c:v>51</c:v>
                </c:pt>
                <c:pt idx="2287">
                  <c:v>60</c:v>
                </c:pt>
                <c:pt idx="2288">
                  <c:v>66</c:v>
                </c:pt>
                <c:pt idx="2289">
                  <c:v>66</c:v>
                </c:pt>
                <c:pt idx="2290">
                  <c:v>61</c:v>
                </c:pt>
                <c:pt idx="2291">
                  <c:v>71</c:v>
                </c:pt>
                <c:pt idx="2292">
                  <c:v>63</c:v>
                </c:pt>
                <c:pt idx="2293">
                  <c:v>69</c:v>
                </c:pt>
                <c:pt idx="2294">
                  <c:v>80</c:v>
                </c:pt>
                <c:pt idx="2295">
                  <c:v>71</c:v>
                </c:pt>
                <c:pt idx="2296">
                  <c:v>52</c:v>
                </c:pt>
                <c:pt idx="2297">
                  <c:v>53</c:v>
                </c:pt>
                <c:pt idx="2298">
                  <c:v>71</c:v>
                </c:pt>
                <c:pt idx="2299">
                  <c:v>60</c:v>
                </c:pt>
                <c:pt idx="2300">
                  <c:v>64</c:v>
                </c:pt>
                <c:pt idx="2301">
                  <c:v>64</c:v>
                </c:pt>
                <c:pt idx="2302">
                  <c:v>65</c:v>
                </c:pt>
                <c:pt idx="2303">
                  <c:v>79</c:v>
                </c:pt>
                <c:pt idx="2304">
                  <c:v>46</c:v>
                </c:pt>
                <c:pt idx="2305">
                  <c:v>62</c:v>
                </c:pt>
                <c:pt idx="2306">
                  <c:v>66</c:v>
                </c:pt>
                <c:pt idx="2307">
                  <c:v>58</c:v>
                </c:pt>
                <c:pt idx="2308">
                  <c:v>61</c:v>
                </c:pt>
                <c:pt idx="2309">
                  <c:v>60</c:v>
                </c:pt>
                <c:pt idx="2310">
                  <c:v>58</c:v>
                </c:pt>
                <c:pt idx="2311">
                  <c:v>49</c:v>
                </c:pt>
                <c:pt idx="2312">
                  <c:v>56</c:v>
                </c:pt>
                <c:pt idx="2313">
                  <c:v>72</c:v>
                </c:pt>
                <c:pt idx="2314">
                  <c:v>59</c:v>
                </c:pt>
                <c:pt idx="2315">
                  <c:v>66</c:v>
                </c:pt>
                <c:pt idx="2316">
                  <c:v>49</c:v>
                </c:pt>
                <c:pt idx="2317">
                  <c:v>51</c:v>
                </c:pt>
                <c:pt idx="2318">
                  <c:v>62</c:v>
                </c:pt>
                <c:pt idx="2319">
                  <c:v>64</c:v>
                </c:pt>
                <c:pt idx="2320">
                  <c:v>69</c:v>
                </c:pt>
                <c:pt idx="2321">
                  <c:v>54</c:v>
                </c:pt>
                <c:pt idx="2322">
                  <c:v>54</c:v>
                </c:pt>
                <c:pt idx="2323">
                  <c:v>55</c:v>
                </c:pt>
                <c:pt idx="2324">
                  <c:v>72</c:v>
                </c:pt>
                <c:pt idx="2325">
                  <c:v>64</c:v>
                </c:pt>
                <c:pt idx="2326">
                  <c:v>61</c:v>
                </c:pt>
                <c:pt idx="2327">
                  <c:v>53</c:v>
                </c:pt>
                <c:pt idx="2328">
                  <c:v>62</c:v>
                </c:pt>
                <c:pt idx="2329">
                  <c:v>61</c:v>
                </c:pt>
                <c:pt idx="2330">
                  <c:v>63</c:v>
                </c:pt>
                <c:pt idx="2331">
                  <c:v>54</c:v>
                </c:pt>
                <c:pt idx="2332">
                  <c:v>52</c:v>
                </c:pt>
                <c:pt idx="2333">
                  <c:v>62</c:v>
                </c:pt>
                <c:pt idx="2334">
                  <c:v>66</c:v>
                </c:pt>
                <c:pt idx="2335">
                  <c:v>60</c:v>
                </c:pt>
                <c:pt idx="2336">
                  <c:v>69</c:v>
                </c:pt>
                <c:pt idx="2337">
                  <c:v>52</c:v>
                </c:pt>
                <c:pt idx="2338">
                  <c:v>65</c:v>
                </c:pt>
                <c:pt idx="2339">
                  <c:v>62</c:v>
                </c:pt>
                <c:pt idx="2340">
                  <c:v>57</c:v>
                </c:pt>
                <c:pt idx="2341">
                  <c:v>78</c:v>
                </c:pt>
                <c:pt idx="2342">
                  <c:v>69</c:v>
                </c:pt>
                <c:pt idx="2343">
                  <c:v>71</c:v>
                </c:pt>
                <c:pt idx="2344">
                  <c:v>61</c:v>
                </c:pt>
                <c:pt idx="2345">
                  <c:v>56</c:v>
                </c:pt>
                <c:pt idx="2346">
                  <c:v>69</c:v>
                </c:pt>
                <c:pt idx="2347">
                  <c:v>87</c:v>
                </c:pt>
                <c:pt idx="2348">
                  <c:v>58</c:v>
                </c:pt>
                <c:pt idx="2349">
                  <c:v>66</c:v>
                </c:pt>
                <c:pt idx="2350">
                  <c:v>59</c:v>
                </c:pt>
                <c:pt idx="2351">
                  <c:v>70</c:v>
                </c:pt>
                <c:pt idx="2352">
                  <c:v>71</c:v>
                </c:pt>
                <c:pt idx="2353">
                  <c:v>71</c:v>
                </c:pt>
                <c:pt idx="2354">
                  <c:v>67</c:v>
                </c:pt>
                <c:pt idx="2355">
                  <c:v>55</c:v>
                </c:pt>
                <c:pt idx="2356">
                  <c:v>69</c:v>
                </c:pt>
                <c:pt idx="2357">
                  <c:v>61</c:v>
                </c:pt>
                <c:pt idx="2358">
                  <c:v>61</c:v>
                </c:pt>
                <c:pt idx="2359">
                  <c:v>62</c:v>
                </c:pt>
                <c:pt idx="2360">
                  <c:v>58</c:v>
                </c:pt>
                <c:pt idx="2361">
                  <c:v>64</c:v>
                </c:pt>
                <c:pt idx="2362">
                  <c:v>79</c:v>
                </c:pt>
                <c:pt idx="2363">
                  <c:v>66</c:v>
                </c:pt>
                <c:pt idx="2364">
                  <c:v>65</c:v>
                </c:pt>
                <c:pt idx="2365">
                  <c:v>47</c:v>
                </c:pt>
                <c:pt idx="2366">
                  <c:v>65</c:v>
                </c:pt>
                <c:pt idx="2367">
                  <c:v>67</c:v>
                </c:pt>
                <c:pt idx="2368">
                  <c:v>68</c:v>
                </c:pt>
                <c:pt idx="2369">
                  <c:v>76</c:v>
                </c:pt>
                <c:pt idx="2370">
                  <c:v>73</c:v>
                </c:pt>
                <c:pt idx="2371">
                  <c:v>65</c:v>
                </c:pt>
                <c:pt idx="2372">
                  <c:v>72</c:v>
                </c:pt>
                <c:pt idx="2373">
                  <c:v>50</c:v>
                </c:pt>
                <c:pt idx="2374">
                  <c:v>45</c:v>
                </c:pt>
                <c:pt idx="2375">
                  <c:v>62</c:v>
                </c:pt>
                <c:pt idx="2376">
                  <c:v>66</c:v>
                </c:pt>
                <c:pt idx="2377">
                  <c:v>61</c:v>
                </c:pt>
                <c:pt idx="2378">
                  <c:v>53</c:v>
                </c:pt>
                <c:pt idx="2379">
                  <c:v>66</c:v>
                </c:pt>
                <c:pt idx="2380">
                  <c:v>68</c:v>
                </c:pt>
                <c:pt idx="2381">
                  <c:v>55</c:v>
                </c:pt>
                <c:pt idx="2382">
                  <c:v>57</c:v>
                </c:pt>
                <c:pt idx="2383">
                  <c:v>48</c:v>
                </c:pt>
                <c:pt idx="2384">
                  <c:v>54</c:v>
                </c:pt>
                <c:pt idx="2385">
                  <c:v>59</c:v>
                </c:pt>
                <c:pt idx="2386">
                  <c:v>46</c:v>
                </c:pt>
                <c:pt idx="2387">
                  <c:v>64</c:v>
                </c:pt>
                <c:pt idx="2388">
                  <c:v>62</c:v>
                </c:pt>
                <c:pt idx="2389">
                  <c:v>60</c:v>
                </c:pt>
                <c:pt idx="2390">
                  <c:v>67</c:v>
                </c:pt>
                <c:pt idx="2391">
                  <c:v>50</c:v>
                </c:pt>
                <c:pt idx="2392">
                  <c:v>60</c:v>
                </c:pt>
                <c:pt idx="2393">
                  <c:v>53</c:v>
                </c:pt>
                <c:pt idx="2394">
                  <c:v>61</c:v>
                </c:pt>
                <c:pt idx="2395">
                  <c:v>64</c:v>
                </c:pt>
                <c:pt idx="2396">
                  <c:v>53</c:v>
                </c:pt>
                <c:pt idx="2397">
                  <c:v>52</c:v>
                </c:pt>
                <c:pt idx="2398">
                  <c:v>57</c:v>
                </c:pt>
                <c:pt idx="2399">
                  <c:v>43</c:v>
                </c:pt>
                <c:pt idx="2400">
                  <c:v>54</c:v>
                </c:pt>
                <c:pt idx="2401">
                  <c:v>70</c:v>
                </c:pt>
                <c:pt idx="2402">
                  <c:v>58</c:v>
                </c:pt>
                <c:pt idx="2403">
                  <c:v>57</c:v>
                </c:pt>
                <c:pt idx="2404">
                  <c:v>55</c:v>
                </c:pt>
                <c:pt idx="2405">
                  <c:v>49</c:v>
                </c:pt>
                <c:pt idx="2406">
                  <c:v>50</c:v>
                </c:pt>
                <c:pt idx="2407">
                  <c:v>60</c:v>
                </c:pt>
                <c:pt idx="2408">
                  <c:v>52</c:v>
                </c:pt>
                <c:pt idx="2409">
                  <c:v>61</c:v>
                </c:pt>
                <c:pt idx="2410">
                  <c:v>64</c:v>
                </c:pt>
                <c:pt idx="2411">
                  <c:v>57</c:v>
                </c:pt>
                <c:pt idx="2412">
                  <c:v>53</c:v>
                </c:pt>
                <c:pt idx="2413">
                  <c:v>55</c:v>
                </c:pt>
                <c:pt idx="2414">
                  <c:v>61</c:v>
                </c:pt>
                <c:pt idx="2415">
                  <c:v>53</c:v>
                </c:pt>
                <c:pt idx="2416">
                  <c:v>50</c:v>
                </c:pt>
                <c:pt idx="2417">
                  <c:v>55</c:v>
                </c:pt>
                <c:pt idx="2418">
                  <c:v>59</c:v>
                </c:pt>
                <c:pt idx="2419">
                  <c:v>73</c:v>
                </c:pt>
                <c:pt idx="2420">
                  <c:v>69</c:v>
                </c:pt>
                <c:pt idx="2421">
                  <c:v>54</c:v>
                </c:pt>
                <c:pt idx="2422">
                  <c:v>64</c:v>
                </c:pt>
                <c:pt idx="2423">
                  <c:v>55</c:v>
                </c:pt>
                <c:pt idx="2424">
                  <c:v>53</c:v>
                </c:pt>
                <c:pt idx="2425">
                  <c:v>56</c:v>
                </c:pt>
                <c:pt idx="2426">
                  <c:v>58</c:v>
                </c:pt>
                <c:pt idx="2427">
                  <c:v>48</c:v>
                </c:pt>
                <c:pt idx="2428">
                  <c:v>55</c:v>
                </c:pt>
                <c:pt idx="2429">
                  <c:v>60</c:v>
                </c:pt>
                <c:pt idx="2430">
                  <c:v>63</c:v>
                </c:pt>
                <c:pt idx="2431">
                  <c:v>58</c:v>
                </c:pt>
                <c:pt idx="2432">
                  <c:v>70</c:v>
                </c:pt>
                <c:pt idx="2433">
                  <c:v>69</c:v>
                </c:pt>
                <c:pt idx="2434">
                  <c:v>48</c:v>
                </c:pt>
                <c:pt idx="2435">
                  <c:v>57</c:v>
                </c:pt>
                <c:pt idx="2436">
                  <c:v>55</c:v>
                </c:pt>
                <c:pt idx="2437">
                  <c:v>64</c:v>
                </c:pt>
                <c:pt idx="2438">
                  <c:v>53</c:v>
                </c:pt>
                <c:pt idx="2439">
                  <c:v>50</c:v>
                </c:pt>
                <c:pt idx="2440">
                  <c:v>55</c:v>
                </c:pt>
                <c:pt idx="2441">
                  <c:v>48</c:v>
                </c:pt>
                <c:pt idx="2442">
                  <c:v>51</c:v>
                </c:pt>
                <c:pt idx="2443">
                  <c:v>57</c:v>
                </c:pt>
                <c:pt idx="2444">
                  <c:v>58</c:v>
                </c:pt>
                <c:pt idx="2445">
                  <c:v>53</c:v>
                </c:pt>
                <c:pt idx="2446">
                  <c:v>58</c:v>
                </c:pt>
                <c:pt idx="2447">
                  <c:v>49</c:v>
                </c:pt>
                <c:pt idx="2448">
                  <c:v>33</c:v>
                </c:pt>
                <c:pt idx="2449">
                  <c:v>44</c:v>
                </c:pt>
                <c:pt idx="2450">
                  <c:v>49</c:v>
                </c:pt>
                <c:pt idx="2451">
                  <c:v>61</c:v>
                </c:pt>
                <c:pt idx="2452">
                  <c:v>50</c:v>
                </c:pt>
                <c:pt idx="2453">
                  <c:v>56</c:v>
                </c:pt>
                <c:pt idx="2454">
                  <c:v>57</c:v>
                </c:pt>
                <c:pt idx="2455">
                  <c:v>50</c:v>
                </c:pt>
                <c:pt idx="2456">
                  <c:v>59</c:v>
                </c:pt>
                <c:pt idx="2457">
                  <c:v>55</c:v>
                </c:pt>
                <c:pt idx="2458">
                  <c:v>46</c:v>
                </c:pt>
                <c:pt idx="2459">
                  <c:v>58</c:v>
                </c:pt>
                <c:pt idx="2460">
                  <c:v>63</c:v>
                </c:pt>
                <c:pt idx="2461">
                  <c:v>60</c:v>
                </c:pt>
                <c:pt idx="2462">
                  <c:v>55</c:v>
                </c:pt>
                <c:pt idx="2463">
                  <c:v>65</c:v>
                </c:pt>
                <c:pt idx="2464">
                  <c:v>55</c:v>
                </c:pt>
                <c:pt idx="2465">
                  <c:v>60</c:v>
                </c:pt>
                <c:pt idx="2466">
                  <c:v>64</c:v>
                </c:pt>
                <c:pt idx="2467">
                  <c:v>70</c:v>
                </c:pt>
                <c:pt idx="2468">
                  <c:v>63</c:v>
                </c:pt>
                <c:pt idx="2469">
                  <c:v>60</c:v>
                </c:pt>
                <c:pt idx="2470">
                  <c:v>59</c:v>
                </c:pt>
                <c:pt idx="2471">
                  <c:v>55</c:v>
                </c:pt>
                <c:pt idx="2472">
                  <c:v>44</c:v>
                </c:pt>
                <c:pt idx="2473">
                  <c:v>61</c:v>
                </c:pt>
                <c:pt idx="2474">
                  <c:v>62</c:v>
                </c:pt>
                <c:pt idx="2475">
                  <c:v>55</c:v>
                </c:pt>
                <c:pt idx="2476">
                  <c:v>58</c:v>
                </c:pt>
                <c:pt idx="2477">
                  <c:v>58</c:v>
                </c:pt>
                <c:pt idx="2478">
                  <c:v>50</c:v>
                </c:pt>
                <c:pt idx="2479">
                  <c:v>50</c:v>
                </c:pt>
                <c:pt idx="2480">
                  <c:v>64</c:v>
                </c:pt>
                <c:pt idx="2481">
                  <c:v>49</c:v>
                </c:pt>
                <c:pt idx="2482">
                  <c:v>54</c:v>
                </c:pt>
                <c:pt idx="2483">
                  <c:v>58</c:v>
                </c:pt>
                <c:pt idx="2484">
                  <c:v>60</c:v>
                </c:pt>
                <c:pt idx="2485">
                  <c:v>59</c:v>
                </c:pt>
                <c:pt idx="2486">
                  <c:v>55</c:v>
                </c:pt>
                <c:pt idx="2487">
                  <c:v>59</c:v>
                </c:pt>
                <c:pt idx="2488">
                  <c:v>51</c:v>
                </c:pt>
                <c:pt idx="2489">
                  <c:v>56</c:v>
                </c:pt>
                <c:pt idx="2490">
                  <c:v>45</c:v>
                </c:pt>
                <c:pt idx="2491">
                  <c:v>56</c:v>
                </c:pt>
                <c:pt idx="2492">
                  <c:v>44</c:v>
                </c:pt>
                <c:pt idx="2493">
                  <c:v>57</c:v>
                </c:pt>
                <c:pt idx="2494">
                  <c:v>52</c:v>
                </c:pt>
                <c:pt idx="2495">
                  <c:v>71</c:v>
                </c:pt>
                <c:pt idx="2496">
                  <c:v>48</c:v>
                </c:pt>
                <c:pt idx="2497">
                  <c:v>44</c:v>
                </c:pt>
                <c:pt idx="2498">
                  <c:v>61</c:v>
                </c:pt>
                <c:pt idx="2499">
                  <c:v>57</c:v>
                </c:pt>
                <c:pt idx="2500">
                  <c:v>52</c:v>
                </c:pt>
                <c:pt idx="2501">
                  <c:v>76</c:v>
                </c:pt>
                <c:pt idx="2502">
                  <c:v>56</c:v>
                </c:pt>
                <c:pt idx="2503">
                  <c:v>61</c:v>
                </c:pt>
                <c:pt idx="2504">
                  <c:v>48</c:v>
                </c:pt>
                <c:pt idx="2505">
                  <c:v>62</c:v>
                </c:pt>
                <c:pt idx="2506">
                  <c:v>60</c:v>
                </c:pt>
                <c:pt idx="2507">
                  <c:v>55</c:v>
                </c:pt>
                <c:pt idx="2508">
                  <c:v>57</c:v>
                </c:pt>
                <c:pt idx="2509">
                  <c:v>56</c:v>
                </c:pt>
                <c:pt idx="2510">
                  <c:v>63</c:v>
                </c:pt>
                <c:pt idx="2511">
                  <c:v>47</c:v>
                </c:pt>
                <c:pt idx="2512">
                  <c:v>46</c:v>
                </c:pt>
                <c:pt idx="2513">
                  <c:v>42</c:v>
                </c:pt>
                <c:pt idx="2514">
                  <c:v>40</c:v>
                </c:pt>
                <c:pt idx="2515">
                  <c:v>51</c:v>
                </c:pt>
                <c:pt idx="2516">
                  <c:v>55</c:v>
                </c:pt>
                <c:pt idx="2517">
                  <c:v>53</c:v>
                </c:pt>
                <c:pt idx="2518">
                  <c:v>64</c:v>
                </c:pt>
                <c:pt idx="2519">
                  <c:v>51</c:v>
                </c:pt>
                <c:pt idx="2520">
                  <c:v>53</c:v>
                </c:pt>
                <c:pt idx="2521">
                  <c:v>40</c:v>
                </c:pt>
                <c:pt idx="2522">
                  <c:v>54</c:v>
                </c:pt>
                <c:pt idx="2523">
                  <c:v>56</c:v>
                </c:pt>
                <c:pt idx="2524">
                  <c:v>64</c:v>
                </c:pt>
                <c:pt idx="2525">
                  <c:v>44</c:v>
                </c:pt>
                <c:pt idx="2526">
                  <c:v>47</c:v>
                </c:pt>
                <c:pt idx="2527">
                  <c:v>71</c:v>
                </c:pt>
                <c:pt idx="2528">
                  <c:v>53</c:v>
                </c:pt>
                <c:pt idx="2529">
                  <c:v>46</c:v>
                </c:pt>
                <c:pt idx="2530">
                  <c:v>57</c:v>
                </c:pt>
                <c:pt idx="2531">
                  <c:v>57</c:v>
                </c:pt>
                <c:pt idx="2532">
                  <c:v>54</c:v>
                </c:pt>
                <c:pt idx="2533">
                  <c:v>57</c:v>
                </c:pt>
                <c:pt idx="2534">
                  <c:v>50</c:v>
                </c:pt>
                <c:pt idx="2535">
                  <c:v>51</c:v>
                </c:pt>
                <c:pt idx="2536">
                  <c:v>56</c:v>
                </c:pt>
                <c:pt idx="2537">
                  <c:v>56</c:v>
                </c:pt>
                <c:pt idx="2538">
                  <c:v>58</c:v>
                </c:pt>
                <c:pt idx="2539">
                  <c:v>51</c:v>
                </c:pt>
                <c:pt idx="2540">
                  <c:v>56</c:v>
                </c:pt>
                <c:pt idx="2541">
                  <c:v>45</c:v>
                </c:pt>
                <c:pt idx="2542">
                  <c:v>66</c:v>
                </c:pt>
                <c:pt idx="2543">
                  <c:v>46</c:v>
                </c:pt>
                <c:pt idx="2544">
                  <c:v>54</c:v>
                </c:pt>
                <c:pt idx="2545">
                  <c:v>53</c:v>
                </c:pt>
                <c:pt idx="2546">
                  <c:v>57</c:v>
                </c:pt>
                <c:pt idx="2547">
                  <c:v>56</c:v>
                </c:pt>
                <c:pt idx="2548">
                  <c:v>54</c:v>
                </c:pt>
                <c:pt idx="2549">
                  <c:v>53</c:v>
                </c:pt>
                <c:pt idx="2550">
                  <c:v>43</c:v>
                </c:pt>
                <c:pt idx="2551">
                  <c:v>52</c:v>
                </c:pt>
                <c:pt idx="2552">
                  <c:v>49</c:v>
                </c:pt>
                <c:pt idx="2553">
                  <c:v>55</c:v>
                </c:pt>
                <c:pt idx="2554">
                  <c:v>61</c:v>
                </c:pt>
                <c:pt idx="2555">
                  <c:v>61</c:v>
                </c:pt>
                <c:pt idx="2556">
                  <c:v>45</c:v>
                </c:pt>
                <c:pt idx="2557">
                  <c:v>47</c:v>
                </c:pt>
                <c:pt idx="2558">
                  <c:v>42</c:v>
                </c:pt>
                <c:pt idx="2559">
                  <c:v>53</c:v>
                </c:pt>
                <c:pt idx="2560">
                  <c:v>55</c:v>
                </c:pt>
                <c:pt idx="2561">
                  <c:v>49</c:v>
                </c:pt>
                <c:pt idx="2562">
                  <c:v>65</c:v>
                </c:pt>
                <c:pt idx="2563">
                  <c:v>53</c:v>
                </c:pt>
                <c:pt idx="2564">
                  <c:v>44</c:v>
                </c:pt>
                <c:pt idx="2565">
                  <c:v>43</c:v>
                </c:pt>
                <c:pt idx="2566">
                  <c:v>41</c:v>
                </c:pt>
                <c:pt idx="2567">
                  <c:v>49</c:v>
                </c:pt>
                <c:pt idx="2568">
                  <c:v>58</c:v>
                </c:pt>
                <c:pt idx="2569">
                  <c:v>56</c:v>
                </c:pt>
                <c:pt idx="2570">
                  <c:v>50</c:v>
                </c:pt>
                <c:pt idx="2571">
                  <c:v>65</c:v>
                </c:pt>
                <c:pt idx="2572">
                  <c:v>36</c:v>
                </c:pt>
                <c:pt idx="2573">
                  <c:v>56</c:v>
                </c:pt>
                <c:pt idx="2574">
                  <c:v>47</c:v>
                </c:pt>
                <c:pt idx="2575">
                  <c:v>50</c:v>
                </c:pt>
                <c:pt idx="2576">
                  <c:v>54</c:v>
                </c:pt>
                <c:pt idx="2577">
                  <c:v>51</c:v>
                </c:pt>
                <c:pt idx="2578">
                  <c:v>53</c:v>
                </c:pt>
                <c:pt idx="2579">
                  <c:v>53</c:v>
                </c:pt>
                <c:pt idx="2580">
                  <c:v>67</c:v>
                </c:pt>
                <c:pt idx="2581">
                  <c:v>60</c:v>
                </c:pt>
                <c:pt idx="2582">
                  <c:v>50</c:v>
                </c:pt>
                <c:pt idx="2583">
                  <c:v>47</c:v>
                </c:pt>
                <c:pt idx="2584">
                  <c:v>53</c:v>
                </c:pt>
                <c:pt idx="2585">
                  <c:v>56</c:v>
                </c:pt>
                <c:pt idx="2586">
                  <c:v>54</c:v>
                </c:pt>
                <c:pt idx="2587">
                  <c:v>57</c:v>
                </c:pt>
                <c:pt idx="2588">
                  <c:v>46</c:v>
                </c:pt>
                <c:pt idx="2589">
                  <c:v>46</c:v>
                </c:pt>
                <c:pt idx="2590">
                  <c:v>49</c:v>
                </c:pt>
                <c:pt idx="2591">
                  <c:v>52</c:v>
                </c:pt>
                <c:pt idx="2592">
                  <c:v>64</c:v>
                </c:pt>
                <c:pt idx="2593">
                  <c:v>49</c:v>
                </c:pt>
                <c:pt idx="2594">
                  <c:v>54</c:v>
                </c:pt>
                <c:pt idx="2595">
                  <c:v>45</c:v>
                </c:pt>
                <c:pt idx="2596">
                  <c:v>40</c:v>
                </c:pt>
                <c:pt idx="2597">
                  <c:v>56</c:v>
                </c:pt>
                <c:pt idx="2598">
                  <c:v>64</c:v>
                </c:pt>
                <c:pt idx="2599">
                  <c:v>56</c:v>
                </c:pt>
                <c:pt idx="2600">
                  <c:v>64</c:v>
                </c:pt>
                <c:pt idx="2601">
                  <c:v>48</c:v>
                </c:pt>
                <c:pt idx="2602">
                  <c:v>55</c:v>
                </c:pt>
                <c:pt idx="2603">
                  <c:v>53</c:v>
                </c:pt>
                <c:pt idx="2604">
                  <c:v>53</c:v>
                </c:pt>
                <c:pt idx="2605">
                  <c:v>56</c:v>
                </c:pt>
                <c:pt idx="2606">
                  <c:v>50</c:v>
                </c:pt>
                <c:pt idx="2607">
                  <c:v>54</c:v>
                </c:pt>
                <c:pt idx="2608">
                  <c:v>55</c:v>
                </c:pt>
                <c:pt idx="2609">
                  <c:v>62</c:v>
                </c:pt>
                <c:pt idx="2610">
                  <c:v>57</c:v>
                </c:pt>
                <c:pt idx="2611">
                  <c:v>52</c:v>
                </c:pt>
                <c:pt idx="2612">
                  <c:v>60</c:v>
                </c:pt>
                <c:pt idx="2613">
                  <c:v>51</c:v>
                </c:pt>
                <c:pt idx="2614">
                  <c:v>56</c:v>
                </c:pt>
                <c:pt idx="2615">
                  <c:v>60</c:v>
                </c:pt>
                <c:pt idx="2616">
                  <c:v>52</c:v>
                </c:pt>
                <c:pt idx="2617">
                  <c:v>42</c:v>
                </c:pt>
                <c:pt idx="2618">
                  <c:v>51</c:v>
                </c:pt>
                <c:pt idx="2619">
                  <c:v>54</c:v>
                </c:pt>
                <c:pt idx="2620">
                  <c:v>59</c:v>
                </c:pt>
                <c:pt idx="2621">
                  <c:v>57</c:v>
                </c:pt>
                <c:pt idx="2622">
                  <c:v>45</c:v>
                </c:pt>
                <c:pt idx="2623">
                  <c:v>40</c:v>
                </c:pt>
                <c:pt idx="2624">
                  <c:v>52</c:v>
                </c:pt>
                <c:pt idx="2625">
                  <c:v>46</c:v>
                </c:pt>
                <c:pt idx="2626">
                  <c:v>65</c:v>
                </c:pt>
                <c:pt idx="2627">
                  <c:v>54</c:v>
                </c:pt>
                <c:pt idx="2628">
                  <c:v>52</c:v>
                </c:pt>
                <c:pt idx="2629">
                  <c:v>58</c:v>
                </c:pt>
                <c:pt idx="2630">
                  <c:v>63</c:v>
                </c:pt>
                <c:pt idx="2631">
                  <c:v>54</c:v>
                </c:pt>
                <c:pt idx="2632">
                  <c:v>56</c:v>
                </c:pt>
                <c:pt idx="2633">
                  <c:v>49</c:v>
                </c:pt>
                <c:pt idx="2634">
                  <c:v>56</c:v>
                </c:pt>
                <c:pt idx="2635">
                  <c:v>62</c:v>
                </c:pt>
                <c:pt idx="2636">
                  <c:v>49</c:v>
                </c:pt>
                <c:pt idx="2637">
                  <c:v>46</c:v>
                </c:pt>
                <c:pt idx="2638">
                  <c:v>46</c:v>
                </c:pt>
                <c:pt idx="2639">
                  <c:v>55</c:v>
                </c:pt>
                <c:pt idx="2640">
                  <c:v>43</c:v>
                </c:pt>
                <c:pt idx="2641">
                  <c:v>55</c:v>
                </c:pt>
                <c:pt idx="2642">
                  <c:v>57</c:v>
                </c:pt>
                <c:pt idx="2643">
                  <c:v>37</c:v>
                </c:pt>
                <c:pt idx="2644">
                  <c:v>50</c:v>
                </c:pt>
                <c:pt idx="2645">
                  <c:v>43</c:v>
                </c:pt>
                <c:pt idx="2646">
                  <c:v>46</c:v>
                </c:pt>
                <c:pt idx="2647">
                  <c:v>47</c:v>
                </c:pt>
                <c:pt idx="2648">
                  <c:v>57</c:v>
                </c:pt>
                <c:pt idx="2649">
                  <c:v>61</c:v>
                </c:pt>
                <c:pt idx="2650">
                  <c:v>43</c:v>
                </c:pt>
                <c:pt idx="2651">
                  <c:v>46</c:v>
                </c:pt>
                <c:pt idx="2652">
                  <c:v>49</c:v>
                </c:pt>
                <c:pt idx="2653">
                  <c:v>46</c:v>
                </c:pt>
                <c:pt idx="2654">
                  <c:v>56</c:v>
                </c:pt>
                <c:pt idx="2655">
                  <c:v>41</c:v>
                </c:pt>
                <c:pt idx="2656">
                  <c:v>47</c:v>
                </c:pt>
                <c:pt idx="2657">
                  <c:v>47</c:v>
                </c:pt>
                <c:pt idx="2658">
                  <c:v>53</c:v>
                </c:pt>
                <c:pt idx="2659">
                  <c:v>57</c:v>
                </c:pt>
                <c:pt idx="2660">
                  <c:v>47</c:v>
                </c:pt>
                <c:pt idx="2661">
                  <c:v>41</c:v>
                </c:pt>
                <c:pt idx="2662">
                  <c:v>44</c:v>
                </c:pt>
                <c:pt idx="2663">
                  <c:v>53</c:v>
                </c:pt>
                <c:pt idx="2664">
                  <c:v>40</c:v>
                </c:pt>
                <c:pt idx="2665">
                  <c:v>46</c:v>
                </c:pt>
                <c:pt idx="2666">
                  <c:v>61</c:v>
                </c:pt>
                <c:pt idx="2667">
                  <c:v>56</c:v>
                </c:pt>
                <c:pt idx="2668">
                  <c:v>39</c:v>
                </c:pt>
                <c:pt idx="2669">
                  <c:v>50</c:v>
                </c:pt>
                <c:pt idx="2670">
                  <c:v>64</c:v>
                </c:pt>
                <c:pt idx="2671">
                  <c:v>57</c:v>
                </c:pt>
                <c:pt idx="2672">
                  <c:v>50</c:v>
                </c:pt>
                <c:pt idx="2673">
                  <c:v>46</c:v>
                </c:pt>
                <c:pt idx="2674">
                  <c:v>53</c:v>
                </c:pt>
                <c:pt idx="2675">
                  <c:v>47</c:v>
                </c:pt>
                <c:pt idx="2676">
                  <c:v>37</c:v>
                </c:pt>
                <c:pt idx="2677">
                  <c:v>48</c:v>
                </c:pt>
                <c:pt idx="2678">
                  <c:v>51</c:v>
                </c:pt>
                <c:pt idx="2679">
                  <c:v>40</c:v>
                </c:pt>
                <c:pt idx="2680">
                  <c:v>45</c:v>
                </c:pt>
                <c:pt idx="2681">
                  <c:v>54</c:v>
                </c:pt>
                <c:pt idx="2682">
                  <c:v>52</c:v>
                </c:pt>
                <c:pt idx="2683">
                  <c:v>49</c:v>
                </c:pt>
                <c:pt idx="2684">
                  <c:v>52</c:v>
                </c:pt>
                <c:pt idx="2685">
                  <c:v>50</c:v>
                </c:pt>
                <c:pt idx="2686">
                  <c:v>39</c:v>
                </c:pt>
                <c:pt idx="2687">
                  <c:v>55</c:v>
                </c:pt>
                <c:pt idx="2688">
                  <c:v>40</c:v>
                </c:pt>
                <c:pt idx="2689">
                  <c:v>40</c:v>
                </c:pt>
                <c:pt idx="2690">
                  <c:v>42</c:v>
                </c:pt>
                <c:pt idx="2691">
                  <c:v>47</c:v>
                </c:pt>
                <c:pt idx="2692">
                  <c:v>54</c:v>
                </c:pt>
                <c:pt idx="2693">
                  <c:v>54</c:v>
                </c:pt>
                <c:pt idx="2694">
                  <c:v>48</c:v>
                </c:pt>
                <c:pt idx="2695">
                  <c:v>61</c:v>
                </c:pt>
                <c:pt idx="2696">
                  <c:v>56</c:v>
                </c:pt>
                <c:pt idx="2697">
                  <c:v>57</c:v>
                </c:pt>
                <c:pt idx="2698">
                  <c:v>63</c:v>
                </c:pt>
                <c:pt idx="2699">
                  <c:v>45</c:v>
                </c:pt>
                <c:pt idx="2700">
                  <c:v>42</c:v>
                </c:pt>
                <c:pt idx="2701">
                  <c:v>60</c:v>
                </c:pt>
                <c:pt idx="2702">
                  <c:v>53</c:v>
                </c:pt>
                <c:pt idx="2703">
                  <c:v>49</c:v>
                </c:pt>
                <c:pt idx="2704">
                  <c:v>35</c:v>
                </c:pt>
                <c:pt idx="2705">
                  <c:v>43</c:v>
                </c:pt>
                <c:pt idx="2706">
                  <c:v>67</c:v>
                </c:pt>
                <c:pt idx="2707">
                  <c:v>49</c:v>
                </c:pt>
                <c:pt idx="2708">
                  <c:v>42</c:v>
                </c:pt>
                <c:pt idx="2709">
                  <c:v>47</c:v>
                </c:pt>
                <c:pt idx="2710">
                  <c:v>50</c:v>
                </c:pt>
                <c:pt idx="2711">
                  <c:v>40</c:v>
                </c:pt>
                <c:pt idx="2712">
                  <c:v>49</c:v>
                </c:pt>
                <c:pt idx="2713">
                  <c:v>53</c:v>
                </c:pt>
                <c:pt idx="2714">
                  <c:v>58</c:v>
                </c:pt>
                <c:pt idx="2715">
                  <c:v>51</c:v>
                </c:pt>
                <c:pt idx="2716">
                  <c:v>39</c:v>
                </c:pt>
                <c:pt idx="2717">
                  <c:v>49</c:v>
                </c:pt>
                <c:pt idx="2718">
                  <c:v>43</c:v>
                </c:pt>
                <c:pt idx="2719">
                  <c:v>57</c:v>
                </c:pt>
                <c:pt idx="2720">
                  <c:v>55</c:v>
                </c:pt>
                <c:pt idx="2721">
                  <c:v>60</c:v>
                </c:pt>
                <c:pt idx="2722">
                  <c:v>49</c:v>
                </c:pt>
                <c:pt idx="2723">
                  <c:v>47</c:v>
                </c:pt>
                <c:pt idx="2724">
                  <c:v>51</c:v>
                </c:pt>
                <c:pt idx="2725">
                  <c:v>42</c:v>
                </c:pt>
                <c:pt idx="2726">
                  <c:v>55</c:v>
                </c:pt>
                <c:pt idx="2727">
                  <c:v>42</c:v>
                </c:pt>
                <c:pt idx="2728">
                  <c:v>50</c:v>
                </c:pt>
                <c:pt idx="2729">
                  <c:v>44</c:v>
                </c:pt>
                <c:pt idx="2730">
                  <c:v>36</c:v>
                </c:pt>
                <c:pt idx="2731">
                  <c:v>41</c:v>
                </c:pt>
                <c:pt idx="2732">
                  <c:v>53</c:v>
                </c:pt>
                <c:pt idx="2733">
                  <c:v>53</c:v>
                </c:pt>
                <c:pt idx="2734">
                  <c:v>47</c:v>
                </c:pt>
                <c:pt idx="2735">
                  <c:v>56</c:v>
                </c:pt>
                <c:pt idx="2736">
                  <c:v>48</c:v>
                </c:pt>
                <c:pt idx="2737">
                  <c:v>43</c:v>
                </c:pt>
                <c:pt idx="2738">
                  <c:v>59</c:v>
                </c:pt>
                <c:pt idx="2739">
                  <c:v>47</c:v>
                </c:pt>
                <c:pt idx="2740">
                  <c:v>54</c:v>
                </c:pt>
                <c:pt idx="2741">
                  <c:v>40</c:v>
                </c:pt>
                <c:pt idx="2742">
                  <c:v>50</c:v>
                </c:pt>
                <c:pt idx="2743">
                  <c:v>40</c:v>
                </c:pt>
                <c:pt idx="2744">
                  <c:v>52</c:v>
                </c:pt>
                <c:pt idx="2745">
                  <c:v>51</c:v>
                </c:pt>
                <c:pt idx="2746">
                  <c:v>51</c:v>
                </c:pt>
                <c:pt idx="2747">
                  <c:v>47</c:v>
                </c:pt>
                <c:pt idx="2748">
                  <c:v>38</c:v>
                </c:pt>
                <c:pt idx="2749">
                  <c:v>48</c:v>
                </c:pt>
                <c:pt idx="2750">
                  <c:v>53</c:v>
                </c:pt>
                <c:pt idx="2751">
                  <c:v>43</c:v>
                </c:pt>
                <c:pt idx="2752">
                  <c:v>47</c:v>
                </c:pt>
                <c:pt idx="2753">
                  <c:v>65</c:v>
                </c:pt>
                <c:pt idx="2754">
                  <c:v>54</c:v>
                </c:pt>
                <c:pt idx="2755">
                  <c:v>48</c:v>
                </c:pt>
                <c:pt idx="2756">
                  <c:v>51</c:v>
                </c:pt>
                <c:pt idx="2757">
                  <c:v>41</c:v>
                </c:pt>
                <c:pt idx="2758">
                  <c:v>38</c:v>
                </c:pt>
                <c:pt idx="2759">
                  <c:v>38</c:v>
                </c:pt>
                <c:pt idx="2760">
                  <c:v>53</c:v>
                </c:pt>
                <c:pt idx="2761">
                  <c:v>37</c:v>
                </c:pt>
                <c:pt idx="2762">
                  <c:v>49</c:v>
                </c:pt>
                <c:pt idx="2763">
                  <c:v>39</c:v>
                </c:pt>
                <c:pt idx="2764">
                  <c:v>33</c:v>
                </c:pt>
                <c:pt idx="2765">
                  <c:v>61</c:v>
                </c:pt>
                <c:pt idx="2766">
                  <c:v>47</c:v>
                </c:pt>
                <c:pt idx="2767">
                  <c:v>35</c:v>
                </c:pt>
                <c:pt idx="2768">
                  <c:v>51</c:v>
                </c:pt>
                <c:pt idx="2769">
                  <c:v>53</c:v>
                </c:pt>
                <c:pt idx="2770">
                  <c:v>45</c:v>
                </c:pt>
                <c:pt idx="2771">
                  <c:v>42</c:v>
                </c:pt>
                <c:pt idx="2772">
                  <c:v>53</c:v>
                </c:pt>
                <c:pt idx="2773">
                  <c:v>52</c:v>
                </c:pt>
                <c:pt idx="2774">
                  <c:v>42</c:v>
                </c:pt>
                <c:pt idx="2775">
                  <c:v>48</c:v>
                </c:pt>
                <c:pt idx="2776">
                  <c:v>56</c:v>
                </c:pt>
                <c:pt idx="2777">
                  <c:v>43</c:v>
                </c:pt>
                <c:pt idx="2778">
                  <c:v>40</c:v>
                </c:pt>
                <c:pt idx="2779">
                  <c:v>48</c:v>
                </c:pt>
                <c:pt idx="2780">
                  <c:v>43</c:v>
                </c:pt>
                <c:pt idx="2781">
                  <c:v>48</c:v>
                </c:pt>
                <c:pt idx="2782">
                  <c:v>40</c:v>
                </c:pt>
                <c:pt idx="2783">
                  <c:v>41</c:v>
                </c:pt>
                <c:pt idx="2784">
                  <c:v>47</c:v>
                </c:pt>
                <c:pt idx="2785">
                  <c:v>51</c:v>
                </c:pt>
                <c:pt idx="2786">
                  <c:v>44</c:v>
                </c:pt>
                <c:pt idx="2787">
                  <c:v>44</c:v>
                </c:pt>
                <c:pt idx="2788">
                  <c:v>55</c:v>
                </c:pt>
                <c:pt idx="2789">
                  <c:v>40</c:v>
                </c:pt>
                <c:pt idx="2790">
                  <c:v>51</c:v>
                </c:pt>
                <c:pt idx="2791">
                  <c:v>57</c:v>
                </c:pt>
                <c:pt idx="2792">
                  <c:v>46</c:v>
                </c:pt>
                <c:pt idx="2793">
                  <c:v>45</c:v>
                </c:pt>
                <c:pt idx="2794">
                  <c:v>40</c:v>
                </c:pt>
                <c:pt idx="2795">
                  <c:v>51</c:v>
                </c:pt>
                <c:pt idx="2796">
                  <c:v>44</c:v>
                </c:pt>
                <c:pt idx="2797">
                  <c:v>50</c:v>
                </c:pt>
                <c:pt idx="2798">
                  <c:v>40</c:v>
                </c:pt>
                <c:pt idx="2799">
                  <c:v>45</c:v>
                </c:pt>
                <c:pt idx="2800">
                  <c:v>47</c:v>
                </c:pt>
                <c:pt idx="2801">
                  <c:v>50</c:v>
                </c:pt>
                <c:pt idx="2802">
                  <c:v>37</c:v>
                </c:pt>
                <c:pt idx="2803">
                  <c:v>50</c:v>
                </c:pt>
                <c:pt idx="2804">
                  <c:v>49</c:v>
                </c:pt>
                <c:pt idx="2805">
                  <c:v>50</c:v>
                </c:pt>
                <c:pt idx="2806">
                  <c:v>42</c:v>
                </c:pt>
                <c:pt idx="2807">
                  <c:v>38</c:v>
                </c:pt>
                <c:pt idx="2808">
                  <c:v>47</c:v>
                </c:pt>
                <c:pt idx="2809">
                  <c:v>61</c:v>
                </c:pt>
                <c:pt idx="2810">
                  <c:v>50</c:v>
                </c:pt>
                <c:pt idx="2811">
                  <c:v>45</c:v>
                </c:pt>
                <c:pt idx="2812">
                  <c:v>37</c:v>
                </c:pt>
                <c:pt idx="2813">
                  <c:v>59</c:v>
                </c:pt>
                <c:pt idx="2814">
                  <c:v>52</c:v>
                </c:pt>
                <c:pt idx="2815">
                  <c:v>40</c:v>
                </c:pt>
                <c:pt idx="2816">
                  <c:v>57</c:v>
                </c:pt>
                <c:pt idx="2817">
                  <c:v>41</c:v>
                </c:pt>
                <c:pt idx="2818">
                  <c:v>36</c:v>
                </c:pt>
                <c:pt idx="2819">
                  <c:v>49</c:v>
                </c:pt>
                <c:pt idx="2820">
                  <c:v>57</c:v>
                </c:pt>
                <c:pt idx="2821">
                  <c:v>42</c:v>
                </c:pt>
                <c:pt idx="2822">
                  <c:v>32</c:v>
                </c:pt>
                <c:pt idx="2823">
                  <c:v>40</c:v>
                </c:pt>
                <c:pt idx="2824">
                  <c:v>47</c:v>
                </c:pt>
                <c:pt idx="2825">
                  <c:v>55</c:v>
                </c:pt>
                <c:pt idx="2826">
                  <c:v>48</c:v>
                </c:pt>
                <c:pt idx="2827">
                  <c:v>48</c:v>
                </c:pt>
                <c:pt idx="2828">
                  <c:v>46</c:v>
                </c:pt>
                <c:pt idx="2829">
                  <c:v>40</c:v>
                </c:pt>
                <c:pt idx="2830">
                  <c:v>44</c:v>
                </c:pt>
                <c:pt idx="2831">
                  <c:v>39</c:v>
                </c:pt>
                <c:pt idx="2832">
                  <c:v>54</c:v>
                </c:pt>
                <c:pt idx="2833">
                  <c:v>34</c:v>
                </c:pt>
                <c:pt idx="2834">
                  <c:v>35</c:v>
                </c:pt>
                <c:pt idx="2835">
                  <c:v>57</c:v>
                </c:pt>
                <c:pt idx="2836">
                  <c:v>44</c:v>
                </c:pt>
                <c:pt idx="2837">
                  <c:v>45</c:v>
                </c:pt>
                <c:pt idx="2838">
                  <c:v>42</c:v>
                </c:pt>
                <c:pt idx="2839">
                  <c:v>50</c:v>
                </c:pt>
                <c:pt idx="2840">
                  <c:v>37</c:v>
                </c:pt>
                <c:pt idx="2841">
                  <c:v>46</c:v>
                </c:pt>
                <c:pt idx="2842">
                  <c:v>48</c:v>
                </c:pt>
                <c:pt idx="2843">
                  <c:v>42</c:v>
                </c:pt>
                <c:pt idx="2844">
                  <c:v>51</c:v>
                </c:pt>
                <c:pt idx="2845">
                  <c:v>45</c:v>
                </c:pt>
                <c:pt idx="2846">
                  <c:v>37</c:v>
                </c:pt>
                <c:pt idx="2847">
                  <c:v>48</c:v>
                </c:pt>
                <c:pt idx="2848">
                  <c:v>27</c:v>
                </c:pt>
                <c:pt idx="2849">
                  <c:v>49</c:v>
                </c:pt>
                <c:pt idx="2850">
                  <c:v>39</c:v>
                </c:pt>
                <c:pt idx="2851">
                  <c:v>57</c:v>
                </c:pt>
                <c:pt idx="2852">
                  <c:v>32</c:v>
                </c:pt>
                <c:pt idx="2853">
                  <c:v>50</c:v>
                </c:pt>
                <c:pt idx="2854">
                  <c:v>46</c:v>
                </c:pt>
                <c:pt idx="2855">
                  <c:v>56</c:v>
                </c:pt>
                <c:pt idx="2856">
                  <c:v>37</c:v>
                </c:pt>
                <c:pt idx="2857">
                  <c:v>42</c:v>
                </c:pt>
                <c:pt idx="2858">
                  <c:v>49</c:v>
                </c:pt>
                <c:pt idx="2859">
                  <c:v>38</c:v>
                </c:pt>
                <c:pt idx="2860">
                  <c:v>50</c:v>
                </c:pt>
                <c:pt idx="2861">
                  <c:v>45</c:v>
                </c:pt>
                <c:pt idx="2862">
                  <c:v>40</c:v>
                </c:pt>
                <c:pt idx="2863">
                  <c:v>54</c:v>
                </c:pt>
                <c:pt idx="2864">
                  <c:v>35</c:v>
                </c:pt>
                <c:pt idx="2865">
                  <c:v>52</c:v>
                </c:pt>
                <c:pt idx="2866">
                  <c:v>47</c:v>
                </c:pt>
                <c:pt idx="2867">
                  <c:v>53</c:v>
                </c:pt>
                <c:pt idx="2868">
                  <c:v>44</c:v>
                </c:pt>
                <c:pt idx="2869">
                  <c:v>41</c:v>
                </c:pt>
                <c:pt idx="2870">
                  <c:v>49</c:v>
                </c:pt>
                <c:pt idx="2871">
                  <c:v>37</c:v>
                </c:pt>
                <c:pt idx="2872">
                  <c:v>47</c:v>
                </c:pt>
                <c:pt idx="2873">
                  <c:v>58</c:v>
                </c:pt>
                <c:pt idx="2874">
                  <c:v>48</c:v>
                </c:pt>
                <c:pt idx="2875">
                  <c:v>50</c:v>
                </c:pt>
                <c:pt idx="2876">
                  <c:v>50</c:v>
                </c:pt>
                <c:pt idx="2877">
                  <c:v>61</c:v>
                </c:pt>
                <c:pt idx="2878">
                  <c:v>48</c:v>
                </c:pt>
                <c:pt idx="2879">
                  <c:v>48</c:v>
                </c:pt>
                <c:pt idx="2880">
                  <c:v>58</c:v>
                </c:pt>
                <c:pt idx="2881">
                  <c:v>37</c:v>
                </c:pt>
                <c:pt idx="2882">
                  <c:v>40</c:v>
                </c:pt>
                <c:pt idx="2883">
                  <c:v>33</c:v>
                </c:pt>
                <c:pt idx="2884">
                  <c:v>44</c:v>
                </c:pt>
                <c:pt idx="2885">
                  <c:v>44</c:v>
                </c:pt>
                <c:pt idx="2886">
                  <c:v>60</c:v>
                </c:pt>
                <c:pt idx="2887">
                  <c:v>33</c:v>
                </c:pt>
                <c:pt idx="2888">
                  <c:v>39</c:v>
                </c:pt>
                <c:pt idx="2889">
                  <c:v>34</c:v>
                </c:pt>
                <c:pt idx="2890">
                  <c:v>59</c:v>
                </c:pt>
                <c:pt idx="2891">
                  <c:v>49</c:v>
                </c:pt>
                <c:pt idx="2892">
                  <c:v>46</c:v>
                </c:pt>
                <c:pt idx="2893">
                  <c:v>34</c:v>
                </c:pt>
                <c:pt idx="2894">
                  <c:v>62</c:v>
                </c:pt>
                <c:pt idx="2895">
                  <c:v>47</c:v>
                </c:pt>
                <c:pt idx="2896">
                  <c:v>37</c:v>
                </c:pt>
                <c:pt idx="2897">
                  <c:v>43</c:v>
                </c:pt>
                <c:pt idx="2898">
                  <c:v>47</c:v>
                </c:pt>
                <c:pt idx="2899">
                  <c:v>36</c:v>
                </c:pt>
                <c:pt idx="2900">
                  <c:v>45</c:v>
                </c:pt>
                <c:pt idx="2901">
                  <c:v>49</c:v>
                </c:pt>
                <c:pt idx="2902">
                  <c:v>51</c:v>
                </c:pt>
                <c:pt idx="2903">
                  <c:v>47</c:v>
                </c:pt>
                <c:pt idx="2904">
                  <c:v>47</c:v>
                </c:pt>
                <c:pt idx="2905">
                  <c:v>48</c:v>
                </c:pt>
                <c:pt idx="2906">
                  <c:v>47</c:v>
                </c:pt>
                <c:pt idx="2907">
                  <c:v>56</c:v>
                </c:pt>
                <c:pt idx="2908">
                  <c:v>61</c:v>
                </c:pt>
                <c:pt idx="2909">
                  <c:v>37</c:v>
                </c:pt>
                <c:pt idx="2910">
                  <c:v>43</c:v>
                </c:pt>
                <c:pt idx="2911">
                  <c:v>51</c:v>
                </c:pt>
                <c:pt idx="2912">
                  <c:v>44</c:v>
                </c:pt>
                <c:pt idx="2913">
                  <c:v>58</c:v>
                </c:pt>
                <c:pt idx="2914">
                  <c:v>47</c:v>
                </c:pt>
                <c:pt idx="2915">
                  <c:v>42</c:v>
                </c:pt>
                <c:pt idx="2916">
                  <c:v>62</c:v>
                </c:pt>
                <c:pt idx="2917">
                  <c:v>45</c:v>
                </c:pt>
                <c:pt idx="2918">
                  <c:v>49</c:v>
                </c:pt>
                <c:pt idx="2919">
                  <c:v>52</c:v>
                </c:pt>
                <c:pt idx="2920">
                  <c:v>45</c:v>
                </c:pt>
                <c:pt idx="2921">
                  <c:v>59</c:v>
                </c:pt>
                <c:pt idx="2922">
                  <c:v>62</c:v>
                </c:pt>
                <c:pt idx="2923">
                  <c:v>40</c:v>
                </c:pt>
                <c:pt idx="2924">
                  <c:v>57</c:v>
                </c:pt>
                <c:pt idx="2925">
                  <c:v>59</c:v>
                </c:pt>
                <c:pt idx="2926">
                  <c:v>60</c:v>
                </c:pt>
                <c:pt idx="2927">
                  <c:v>66</c:v>
                </c:pt>
                <c:pt idx="2928">
                  <c:v>59</c:v>
                </c:pt>
                <c:pt idx="2929">
                  <c:v>61</c:v>
                </c:pt>
                <c:pt idx="2930">
                  <c:v>73</c:v>
                </c:pt>
                <c:pt idx="2931">
                  <c:v>63</c:v>
                </c:pt>
                <c:pt idx="2932">
                  <c:v>85</c:v>
                </c:pt>
                <c:pt idx="2933">
                  <c:v>88</c:v>
                </c:pt>
                <c:pt idx="2934">
                  <c:v>89</c:v>
                </c:pt>
                <c:pt idx="2935">
                  <c:v>98</c:v>
                </c:pt>
                <c:pt idx="2936">
                  <c:v>102</c:v>
                </c:pt>
                <c:pt idx="2937">
                  <c:v>110</c:v>
                </c:pt>
                <c:pt idx="2938">
                  <c:v>116</c:v>
                </c:pt>
                <c:pt idx="2939">
                  <c:v>143</c:v>
                </c:pt>
                <c:pt idx="2940">
                  <c:v>160</c:v>
                </c:pt>
                <c:pt idx="2941">
                  <c:v>193</c:v>
                </c:pt>
                <c:pt idx="2942">
                  <c:v>175</c:v>
                </c:pt>
                <c:pt idx="2943">
                  <c:v>174</c:v>
                </c:pt>
                <c:pt idx="2944">
                  <c:v>183</c:v>
                </c:pt>
                <c:pt idx="2945">
                  <c:v>196</c:v>
                </c:pt>
                <c:pt idx="2946">
                  <c:v>226</c:v>
                </c:pt>
                <c:pt idx="2947">
                  <c:v>184</c:v>
                </c:pt>
                <c:pt idx="2948">
                  <c:v>234</c:v>
                </c:pt>
                <c:pt idx="2949">
                  <c:v>229</c:v>
                </c:pt>
                <c:pt idx="2950">
                  <c:v>223</c:v>
                </c:pt>
                <c:pt idx="2951">
                  <c:v>202</c:v>
                </c:pt>
                <c:pt idx="2952">
                  <c:v>201</c:v>
                </c:pt>
                <c:pt idx="2953">
                  <c:v>211</c:v>
                </c:pt>
                <c:pt idx="2954">
                  <c:v>174</c:v>
                </c:pt>
                <c:pt idx="2955">
                  <c:v>183</c:v>
                </c:pt>
                <c:pt idx="2956">
                  <c:v>180</c:v>
                </c:pt>
                <c:pt idx="2957">
                  <c:v>161</c:v>
                </c:pt>
                <c:pt idx="2958">
                  <c:v>198</c:v>
                </c:pt>
                <c:pt idx="2959">
                  <c:v>174</c:v>
                </c:pt>
                <c:pt idx="2960">
                  <c:v>139</c:v>
                </c:pt>
                <c:pt idx="2961">
                  <c:v>132</c:v>
                </c:pt>
                <c:pt idx="2962">
                  <c:v>133</c:v>
                </c:pt>
                <c:pt idx="2963">
                  <c:v>116</c:v>
                </c:pt>
                <c:pt idx="2964">
                  <c:v>102</c:v>
                </c:pt>
                <c:pt idx="2965">
                  <c:v>98</c:v>
                </c:pt>
                <c:pt idx="2966">
                  <c:v>83</c:v>
                </c:pt>
                <c:pt idx="2967">
                  <c:v>87</c:v>
                </c:pt>
                <c:pt idx="2968">
                  <c:v>76</c:v>
                </c:pt>
                <c:pt idx="2969">
                  <c:v>78</c:v>
                </c:pt>
                <c:pt idx="2970">
                  <c:v>65</c:v>
                </c:pt>
                <c:pt idx="2971">
                  <c:v>68</c:v>
                </c:pt>
                <c:pt idx="2972">
                  <c:v>76</c:v>
                </c:pt>
                <c:pt idx="2973">
                  <c:v>57</c:v>
                </c:pt>
                <c:pt idx="2974">
                  <c:v>46</c:v>
                </c:pt>
                <c:pt idx="2975">
                  <c:v>57</c:v>
                </c:pt>
                <c:pt idx="2976">
                  <c:v>53</c:v>
                </c:pt>
                <c:pt idx="2977">
                  <c:v>81</c:v>
                </c:pt>
                <c:pt idx="2978">
                  <c:v>51</c:v>
                </c:pt>
                <c:pt idx="2979">
                  <c:v>54</c:v>
                </c:pt>
                <c:pt idx="2980">
                  <c:v>60</c:v>
                </c:pt>
                <c:pt idx="2981">
                  <c:v>52</c:v>
                </c:pt>
                <c:pt idx="2982">
                  <c:v>58</c:v>
                </c:pt>
                <c:pt idx="2983">
                  <c:v>66</c:v>
                </c:pt>
                <c:pt idx="2984">
                  <c:v>61</c:v>
                </c:pt>
                <c:pt idx="2985">
                  <c:v>37</c:v>
                </c:pt>
                <c:pt idx="2986">
                  <c:v>49</c:v>
                </c:pt>
                <c:pt idx="2987">
                  <c:v>51</c:v>
                </c:pt>
                <c:pt idx="2988">
                  <c:v>51</c:v>
                </c:pt>
                <c:pt idx="2989">
                  <c:v>45</c:v>
                </c:pt>
                <c:pt idx="2990">
                  <c:v>63</c:v>
                </c:pt>
                <c:pt idx="2991">
                  <c:v>53</c:v>
                </c:pt>
                <c:pt idx="2992">
                  <c:v>44</c:v>
                </c:pt>
                <c:pt idx="2993">
                  <c:v>50</c:v>
                </c:pt>
                <c:pt idx="2994">
                  <c:v>55</c:v>
                </c:pt>
                <c:pt idx="2995">
                  <c:v>46</c:v>
                </c:pt>
                <c:pt idx="2996">
                  <c:v>46</c:v>
                </c:pt>
                <c:pt idx="2997">
                  <c:v>53</c:v>
                </c:pt>
                <c:pt idx="2998">
                  <c:v>51</c:v>
                </c:pt>
                <c:pt idx="2999">
                  <c:v>50</c:v>
                </c:pt>
                <c:pt idx="3000">
                  <c:v>53</c:v>
                </c:pt>
                <c:pt idx="3001">
                  <c:v>61</c:v>
                </c:pt>
                <c:pt idx="3002">
                  <c:v>47</c:v>
                </c:pt>
                <c:pt idx="3003">
                  <c:v>57</c:v>
                </c:pt>
                <c:pt idx="3004">
                  <c:v>38</c:v>
                </c:pt>
                <c:pt idx="3005">
                  <c:v>51</c:v>
                </c:pt>
                <c:pt idx="3006">
                  <c:v>61</c:v>
                </c:pt>
                <c:pt idx="3007">
                  <c:v>52</c:v>
                </c:pt>
                <c:pt idx="3008">
                  <c:v>57</c:v>
                </c:pt>
                <c:pt idx="3009">
                  <c:v>66</c:v>
                </c:pt>
                <c:pt idx="3010">
                  <c:v>61</c:v>
                </c:pt>
                <c:pt idx="3011">
                  <c:v>59</c:v>
                </c:pt>
                <c:pt idx="3012">
                  <c:v>54</c:v>
                </c:pt>
                <c:pt idx="3013">
                  <c:v>68</c:v>
                </c:pt>
                <c:pt idx="3014">
                  <c:v>45</c:v>
                </c:pt>
                <c:pt idx="3015">
                  <c:v>50</c:v>
                </c:pt>
                <c:pt idx="3016">
                  <c:v>50</c:v>
                </c:pt>
                <c:pt idx="3017">
                  <c:v>49</c:v>
                </c:pt>
                <c:pt idx="3018">
                  <c:v>53</c:v>
                </c:pt>
                <c:pt idx="3019">
                  <c:v>56</c:v>
                </c:pt>
                <c:pt idx="3020">
                  <c:v>55</c:v>
                </c:pt>
                <c:pt idx="3021">
                  <c:v>59</c:v>
                </c:pt>
                <c:pt idx="3022">
                  <c:v>60</c:v>
                </c:pt>
                <c:pt idx="3023">
                  <c:v>53</c:v>
                </c:pt>
                <c:pt idx="3024">
                  <c:v>57</c:v>
                </c:pt>
                <c:pt idx="3025">
                  <c:v>63</c:v>
                </c:pt>
                <c:pt idx="3026">
                  <c:v>66</c:v>
                </c:pt>
                <c:pt idx="3027">
                  <c:v>54</c:v>
                </c:pt>
                <c:pt idx="3028">
                  <c:v>57</c:v>
                </c:pt>
                <c:pt idx="3029">
                  <c:v>51</c:v>
                </c:pt>
                <c:pt idx="3030">
                  <c:v>47</c:v>
                </c:pt>
                <c:pt idx="3031">
                  <c:v>59</c:v>
                </c:pt>
                <c:pt idx="3032">
                  <c:v>67</c:v>
                </c:pt>
                <c:pt idx="3033">
                  <c:v>64</c:v>
                </c:pt>
                <c:pt idx="3034">
                  <c:v>53</c:v>
                </c:pt>
                <c:pt idx="3035">
                  <c:v>55</c:v>
                </c:pt>
                <c:pt idx="3036">
                  <c:v>38</c:v>
                </c:pt>
                <c:pt idx="3037">
                  <c:v>50</c:v>
                </c:pt>
                <c:pt idx="3038">
                  <c:v>47</c:v>
                </c:pt>
                <c:pt idx="3039">
                  <c:v>81</c:v>
                </c:pt>
                <c:pt idx="3040">
                  <c:v>55</c:v>
                </c:pt>
                <c:pt idx="3041">
                  <c:v>57</c:v>
                </c:pt>
                <c:pt idx="3042">
                  <c:v>55</c:v>
                </c:pt>
                <c:pt idx="3043">
                  <c:v>60</c:v>
                </c:pt>
                <c:pt idx="3044">
                  <c:v>58</c:v>
                </c:pt>
                <c:pt idx="3045">
                  <c:v>57</c:v>
                </c:pt>
                <c:pt idx="3046">
                  <c:v>53</c:v>
                </c:pt>
                <c:pt idx="3047">
                  <c:v>65</c:v>
                </c:pt>
                <c:pt idx="3048">
                  <c:v>65</c:v>
                </c:pt>
                <c:pt idx="3049">
                  <c:v>60</c:v>
                </c:pt>
                <c:pt idx="3050">
                  <c:v>63</c:v>
                </c:pt>
                <c:pt idx="3051">
                  <c:v>60</c:v>
                </c:pt>
                <c:pt idx="3052">
                  <c:v>77</c:v>
                </c:pt>
                <c:pt idx="3053">
                  <c:v>74</c:v>
                </c:pt>
                <c:pt idx="3054">
                  <c:v>58</c:v>
                </c:pt>
                <c:pt idx="3055">
                  <c:v>60</c:v>
                </c:pt>
                <c:pt idx="3056">
                  <c:v>67</c:v>
                </c:pt>
                <c:pt idx="3057">
                  <c:v>58</c:v>
                </c:pt>
                <c:pt idx="3058">
                  <c:v>61</c:v>
                </c:pt>
                <c:pt idx="3059">
                  <c:v>53</c:v>
                </c:pt>
                <c:pt idx="3060">
                  <c:v>53</c:v>
                </c:pt>
                <c:pt idx="3061">
                  <c:v>63</c:v>
                </c:pt>
                <c:pt idx="3062">
                  <c:v>66</c:v>
                </c:pt>
                <c:pt idx="3063">
                  <c:v>75</c:v>
                </c:pt>
                <c:pt idx="3064">
                  <c:v>63</c:v>
                </c:pt>
                <c:pt idx="3065">
                  <c:v>62</c:v>
                </c:pt>
                <c:pt idx="3066">
                  <c:v>52</c:v>
                </c:pt>
                <c:pt idx="3067">
                  <c:v>59</c:v>
                </c:pt>
                <c:pt idx="3068">
                  <c:v>62</c:v>
                </c:pt>
                <c:pt idx="3069">
                  <c:v>68</c:v>
                </c:pt>
                <c:pt idx="3070">
                  <c:v>53</c:v>
                </c:pt>
                <c:pt idx="3071">
                  <c:v>78</c:v>
                </c:pt>
                <c:pt idx="3072">
                  <c:v>62</c:v>
                </c:pt>
                <c:pt idx="3073">
                  <c:v>73</c:v>
                </c:pt>
                <c:pt idx="3074">
                  <c:v>61</c:v>
                </c:pt>
                <c:pt idx="3075">
                  <c:v>81</c:v>
                </c:pt>
                <c:pt idx="3076">
                  <c:v>84</c:v>
                </c:pt>
                <c:pt idx="3077">
                  <c:v>65</c:v>
                </c:pt>
                <c:pt idx="3078">
                  <c:v>77</c:v>
                </c:pt>
                <c:pt idx="3079">
                  <c:v>78</c:v>
                </c:pt>
                <c:pt idx="3080">
                  <c:v>66</c:v>
                </c:pt>
                <c:pt idx="3081">
                  <c:v>71</c:v>
                </c:pt>
                <c:pt idx="3082">
                  <c:v>57</c:v>
                </c:pt>
                <c:pt idx="3083">
                  <c:v>73</c:v>
                </c:pt>
                <c:pt idx="3084">
                  <c:v>66</c:v>
                </c:pt>
                <c:pt idx="3085">
                  <c:v>88</c:v>
                </c:pt>
                <c:pt idx="3086">
                  <c:v>64</c:v>
                </c:pt>
                <c:pt idx="3087">
                  <c:v>58</c:v>
                </c:pt>
                <c:pt idx="3088">
                  <c:v>82</c:v>
                </c:pt>
                <c:pt idx="3089">
                  <c:v>76</c:v>
                </c:pt>
                <c:pt idx="3090">
                  <c:v>80</c:v>
                </c:pt>
                <c:pt idx="3091">
                  <c:v>73</c:v>
                </c:pt>
                <c:pt idx="3092">
                  <c:v>75</c:v>
                </c:pt>
                <c:pt idx="3093">
                  <c:v>66</c:v>
                </c:pt>
                <c:pt idx="3094">
                  <c:v>60</c:v>
                </c:pt>
                <c:pt idx="3095">
                  <c:v>53</c:v>
                </c:pt>
                <c:pt idx="3096">
                  <c:v>59</c:v>
                </c:pt>
                <c:pt idx="3097">
                  <c:v>80</c:v>
                </c:pt>
                <c:pt idx="3098">
                  <c:v>72</c:v>
                </c:pt>
                <c:pt idx="3099">
                  <c:v>69</c:v>
                </c:pt>
                <c:pt idx="3100">
                  <c:v>50</c:v>
                </c:pt>
                <c:pt idx="3101">
                  <c:v>67</c:v>
                </c:pt>
                <c:pt idx="3102">
                  <c:v>63</c:v>
                </c:pt>
                <c:pt idx="3103">
                  <c:v>90</c:v>
                </c:pt>
                <c:pt idx="3104">
                  <c:v>57</c:v>
                </c:pt>
                <c:pt idx="3105">
                  <c:v>74</c:v>
                </c:pt>
                <c:pt idx="3106">
                  <c:v>76</c:v>
                </c:pt>
                <c:pt idx="3107">
                  <c:v>91</c:v>
                </c:pt>
                <c:pt idx="3108">
                  <c:v>91</c:v>
                </c:pt>
                <c:pt idx="3109">
                  <c:v>86</c:v>
                </c:pt>
                <c:pt idx="3110">
                  <c:v>72</c:v>
                </c:pt>
                <c:pt idx="3111">
                  <c:v>72</c:v>
                </c:pt>
                <c:pt idx="3112">
                  <c:v>97</c:v>
                </c:pt>
                <c:pt idx="3113">
                  <c:v>81</c:v>
                </c:pt>
                <c:pt idx="3114">
                  <c:v>83</c:v>
                </c:pt>
                <c:pt idx="3115">
                  <c:v>88</c:v>
                </c:pt>
                <c:pt idx="3116">
                  <c:v>77</c:v>
                </c:pt>
                <c:pt idx="3117">
                  <c:v>80</c:v>
                </c:pt>
                <c:pt idx="3118">
                  <c:v>67</c:v>
                </c:pt>
                <c:pt idx="3119">
                  <c:v>83</c:v>
                </c:pt>
                <c:pt idx="3120">
                  <c:v>92</c:v>
                </c:pt>
                <c:pt idx="3121">
                  <c:v>82</c:v>
                </c:pt>
                <c:pt idx="3122">
                  <c:v>73</c:v>
                </c:pt>
                <c:pt idx="3123">
                  <c:v>88</c:v>
                </c:pt>
                <c:pt idx="3124">
                  <c:v>85</c:v>
                </c:pt>
                <c:pt idx="3125">
                  <c:v>96</c:v>
                </c:pt>
                <c:pt idx="3126">
                  <c:v>91</c:v>
                </c:pt>
                <c:pt idx="3127">
                  <c:v>83</c:v>
                </c:pt>
                <c:pt idx="3128">
                  <c:v>84</c:v>
                </c:pt>
                <c:pt idx="3129">
                  <c:v>93</c:v>
                </c:pt>
                <c:pt idx="3130">
                  <c:v>85</c:v>
                </c:pt>
                <c:pt idx="3131">
                  <c:v>91</c:v>
                </c:pt>
                <c:pt idx="3132">
                  <c:v>95</c:v>
                </c:pt>
                <c:pt idx="3133">
                  <c:v>100</c:v>
                </c:pt>
                <c:pt idx="3134">
                  <c:v>75</c:v>
                </c:pt>
                <c:pt idx="3135">
                  <c:v>105</c:v>
                </c:pt>
                <c:pt idx="3136">
                  <c:v>96</c:v>
                </c:pt>
                <c:pt idx="3137">
                  <c:v>96</c:v>
                </c:pt>
                <c:pt idx="3138">
                  <c:v>103</c:v>
                </c:pt>
                <c:pt idx="3139">
                  <c:v>104</c:v>
                </c:pt>
                <c:pt idx="3140">
                  <c:v>103</c:v>
                </c:pt>
                <c:pt idx="3141">
                  <c:v>79</c:v>
                </c:pt>
                <c:pt idx="3142">
                  <c:v>93</c:v>
                </c:pt>
                <c:pt idx="3143">
                  <c:v>85</c:v>
                </c:pt>
                <c:pt idx="3144">
                  <c:v>78</c:v>
                </c:pt>
                <c:pt idx="3145">
                  <c:v>86</c:v>
                </c:pt>
                <c:pt idx="3146">
                  <c:v>101</c:v>
                </c:pt>
                <c:pt idx="3147">
                  <c:v>99</c:v>
                </c:pt>
                <c:pt idx="3148">
                  <c:v>86</c:v>
                </c:pt>
                <c:pt idx="3149">
                  <c:v>95</c:v>
                </c:pt>
                <c:pt idx="3150">
                  <c:v>115</c:v>
                </c:pt>
                <c:pt idx="3151">
                  <c:v>91</c:v>
                </c:pt>
                <c:pt idx="3152">
                  <c:v>120</c:v>
                </c:pt>
                <c:pt idx="3153">
                  <c:v>104</c:v>
                </c:pt>
                <c:pt idx="3154">
                  <c:v>94</c:v>
                </c:pt>
                <c:pt idx="3155">
                  <c:v>105</c:v>
                </c:pt>
                <c:pt idx="3156">
                  <c:v>109</c:v>
                </c:pt>
                <c:pt idx="3157">
                  <c:v>105</c:v>
                </c:pt>
                <c:pt idx="3158">
                  <c:v>95</c:v>
                </c:pt>
                <c:pt idx="3159">
                  <c:v>99</c:v>
                </c:pt>
                <c:pt idx="3160">
                  <c:v>123</c:v>
                </c:pt>
                <c:pt idx="3161">
                  <c:v>100</c:v>
                </c:pt>
                <c:pt idx="3162">
                  <c:v>92</c:v>
                </c:pt>
                <c:pt idx="3163">
                  <c:v>116</c:v>
                </c:pt>
                <c:pt idx="3164">
                  <c:v>121</c:v>
                </c:pt>
                <c:pt idx="3165">
                  <c:v>109</c:v>
                </c:pt>
                <c:pt idx="3166">
                  <c:v>100</c:v>
                </c:pt>
                <c:pt idx="3167">
                  <c:v>113</c:v>
                </c:pt>
                <c:pt idx="3168">
                  <c:v>114</c:v>
                </c:pt>
                <c:pt idx="3169">
                  <c:v>113</c:v>
                </c:pt>
                <c:pt idx="3170">
                  <c:v>121</c:v>
                </c:pt>
                <c:pt idx="3171">
                  <c:v>97</c:v>
                </c:pt>
                <c:pt idx="3172">
                  <c:v>136</c:v>
                </c:pt>
                <c:pt idx="3173">
                  <c:v>130</c:v>
                </c:pt>
                <c:pt idx="3174">
                  <c:v>134</c:v>
                </c:pt>
                <c:pt idx="3175">
                  <c:v>138</c:v>
                </c:pt>
                <c:pt idx="3176">
                  <c:v>149</c:v>
                </c:pt>
                <c:pt idx="3177">
                  <c:v>132</c:v>
                </c:pt>
                <c:pt idx="3178">
                  <c:v>146</c:v>
                </c:pt>
                <c:pt idx="3179">
                  <c:v>156</c:v>
                </c:pt>
                <c:pt idx="3180">
                  <c:v>148</c:v>
                </c:pt>
                <c:pt idx="3181">
                  <c:v>170</c:v>
                </c:pt>
                <c:pt idx="3182">
                  <c:v>164</c:v>
                </c:pt>
                <c:pt idx="3183">
                  <c:v>184</c:v>
                </c:pt>
                <c:pt idx="3184">
                  <c:v>216</c:v>
                </c:pt>
                <c:pt idx="3185">
                  <c:v>219</c:v>
                </c:pt>
                <c:pt idx="3186">
                  <c:v>232</c:v>
                </c:pt>
                <c:pt idx="3187">
                  <c:v>270</c:v>
                </c:pt>
                <c:pt idx="3188">
                  <c:v>270</c:v>
                </c:pt>
                <c:pt idx="3189">
                  <c:v>289</c:v>
                </c:pt>
                <c:pt idx="3190">
                  <c:v>325</c:v>
                </c:pt>
                <c:pt idx="3191">
                  <c:v>358</c:v>
                </c:pt>
                <c:pt idx="3192">
                  <c:v>368</c:v>
                </c:pt>
                <c:pt idx="3193">
                  <c:v>363</c:v>
                </c:pt>
                <c:pt idx="3194">
                  <c:v>381</c:v>
                </c:pt>
                <c:pt idx="3195">
                  <c:v>444</c:v>
                </c:pt>
                <c:pt idx="3196">
                  <c:v>402</c:v>
                </c:pt>
                <c:pt idx="3197">
                  <c:v>422</c:v>
                </c:pt>
                <c:pt idx="3198">
                  <c:v>456</c:v>
                </c:pt>
                <c:pt idx="3199">
                  <c:v>456</c:v>
                </c:pt>
                <c:pt idx="3200">
                  <c:v>476</c:v>
                </c:pt>
                <c:pt idx="3201">
                  <c:v>416</c:v>
                </c:pt>
                <c:pt idx="3202">
                  <c:v>459</c:v>
                </c:pt>
                <c:pt idx="3203">
                  <c:v>438</c:v>
                </c:pt>
                <c:pt idx="3204">
                  <c:v>407</c:v>
                </c:pt>
                <c:pt idx="3205">
                  <c:v>427</c:v>
                </c:pt>
                <c:pt idx="3206">
                  <c:v>416</c:v>
                </c:pt>
                <c:pt idx="3207">
                  <c:v>370</c:v>
                </c:pt>
                <c:pt idx="3208">
                  <c:v>383</c:v>
                </c:pt>
                <c:pt idx="3209">
                  <c:v>357</c:v>
                </c:pt>
                <c:pt idx="3210">
                  <c:v>321</c:v>
                </c:pt>
                <c:pt idx="3211">
                  <c:v>284</c:v>
                </c:pt>
                <c:pt idx="3212">
                  <c:v>279</c:v>
                </c:pt>
                <c:pt idx="3213">
                  <c:v>261</c:v>
                </c:pt>
                <c:pt idx="3214">
                  <c:v>263</c:v>
                </c:pt>
                <c:pt idx="3215">
                  <c:v>214</c:v>
                </c:pt>
                <c:pt idx="3216">
                  <c:v>217</c:v>
                </c:pt>
                <c:pt idx="3217">
                  <c:v>209</c:v>
                </c:pt>
                <c:pt idx="3218">
                  <c:v>201</c:v>
                </c:pt>
                <c:pt idx="3219">
                  <c:v>185</c:v>
                </c:pt>
                <c:pt idx="3220">
                  <c:v>190</c:v>
                </c:pt>
                <c:pt idx="3221">
                  <c:v>195</c:v>
                </c:pt>
                <c:pt idx="3222">
                  <c:v>167</c:v>
                </c:pt>
                <c:pt idx="3223">
                  <c:v>179</c:v>
                </c:pt>
                <c:pt idx="3224">
                  <c:v>175</c:v>
                </c:pt>
                <c:pt idx="3225">
                  <c:v>161</c:v>
                </c:pt>
                <c:pt idx="3226">
                  <c:v>148</c:v>
                </c:pt>
                <c:pt idx="3227">
                  <c:v>160</c:v>
                </c:pt>
                <c:pt idx="3228">
                  <c:v>164</c:v>
                </c:pt>
                <c:pt idx="3229">
                  <c:v>164</c:v>
                </c:pt>
                <c:pt idx="3230">
                  <c:v>176</c:v>
                </c:pt>
                <c:pt idx="3231">
                  <c:v>155</c:v>
                </c:pt>
                <c:pt idx="3232">
                  <c:v>176</c:v>
                </c:pt>
                <c:pt idx="3233">
                  <c:v>172</c:v>
                </c:pt>
                <c:pt idx="3234">
                  <c:v>171</c:v>
                </c:pt>
                <c:pt idx="3235">
                  <c:v>188</c:v>
                </c:pt>
                <c:pt idx="3236">
                  <c:v>177</c:v>
                </c:pt>
                <c:pt idx="3237">
                  <c:v>162</c:v>
                </c:pt>
                <c:pt idx="3238">
                  <c:v>158</c:v>
                </c:pt>
                <c:pt idx="3239">
                  <c:v>162</c:v>
                </c:pt>
                <c:pt idx="3240">
                  <c:v>152</c:v>
                </c:pt>
                <c:pt idx="3241">
                  <c:v>164</c:v>
                </c:pt>
                <c:pt idx="3242">
                  <c:v>147</c:v>
                </c:pt>
                <c:pt idx="3243">
                  <c:v>166</c:v>
                </c:pt>
                <c:pt idx="3244">
                  <c:v>138</c:v>
                </c:pt>
                <c:pt idx="3245">
                  <c:v>140</c:v>
                </c:pt>
                <c:pt idx="3246">
                  <c:v>156</c:v>
                </c:pt>
                <c:pt idx="3247">
                  <c:v>149</c:v>
                </c:pt>
                <c:pt idx="3248">
                  <c:v>152</c:v>
                </c:pt>
                <c:pt idx="3249">
                  <c:v>132</c:v>
                </c:pt>
                <c:pt idx="3250">
                  <c:v>132</c:v>
                </c:pt>
                <c:pt idx="3251">
                  <c:v>115</c:v>
                </c:pt>
                <c:pt idx="3252">
                  <c:v>138</c:v>
                </c:pt>
                <c:pt idx="3253">
                  <c:v>143</c:v>
                </c:pt>
                <c:pt idx="3254">
                  <c:v>135</c:v>
                </c:pt>
                <c:pt idx="3255">
                  <c:v>125</c:v>
                </c:pt>
                <c:pt idx="3256">
                  <c:v>139</c:v>
                </c:pt>
                <c:pt idx="3257">
                  <c:v>137</c:v>
                </c:pt>
                <c:pt idx="3258">
                  <c:v>131</c:v>
                </c:pt>
                <c:pt idx="3259">
                  <c:v>126</c:v>
                </c:pt>
                <c:pt idx="3260">
                  <c:v>121</c:v>
                </c:pt>
                <c:pt idx="3261">
                  <c:v>138</c:v>
                </c:pt>
                <c:pt idx="3262">
                  <c:v>122</c:v>
                </c:pt>
                <c:pt idx="3263">
                  <c:v>143</c:v>
                </c:pt>
                <c:pt idx="3264">
                  <c:v>147</c:v>
                </c:pt>
                <c:pt idx="3265">
                  <c:v>126</c:v>
                </c:pt>
                <c:pt idx="3266">
                  <c:v>120</c:v>
                </c:pt>
                <c:pt idx="3267">
                  <c:v>147</c:v>
                </c:pt>
                <c:pt idx="3268">
                  <c:v>122</c:v>
                </c:pt>
                <c:pt idx="3269">
                  <c:v>139</c:v>
                </c:pt>
                <c:pt idx="3270">
                  <c:v>115</c:v>
                </c:pt>
                <c:pt idx="3271">
                  <c:v>121</c:v>
                </c:pt>
                <c:pt idx="3272">
                  <c:v>127</c:v>
                </c:pt>
                <c:pt idx="3273">
                  <c:v>118</c:v>
                </c:pt>
                <c:pt idx="3274">
                  <c:v>115</c:v>
                </c:pt>
                <c:pt idx="3275">
                  <c:v>126</c:v>
                </c:pt>
                <c:pt idx="3276">
                  <c:v>147</c:v>
                </c:pt>
                <c:pt idx="3277">
                  <c:v>151</c:v>
                </c:pt>
                <c:pt idx="3278">
                  <c:v>135</c:v>
                </c:pt>
                <c:pt idx="3279">
                  <c:v>121</c:v>
                </c:pt>
                <c:pt idx="3280">
                  <c:v>137</c:v>
                </c:pt>
                <c:pt idx="3281">
                  <c:v>122</c:v>
                </c:pt>
                <c:pt idx="3282">
                  <c:v>140</c:v>
                </c:pt>
                <c:pt idx="3283">
                  <c:v>123</c:v>
                </c:pt>
                <c:pt idx="3284">
                  <c:v>161</c:v>
                </c:pt>
                <c:pt idx="3285">
                  <c:v>147</c:v>
                </c:pt>
                <c:pt idx="3286">
                  <c:v>136</c:v>
                </c:pt>
                <c:pt idx="3287">
                  <c:v>102</c:v>
                </c:pt>
                <c:pt idx="3288">
                  <c:v>118</c:v>
                </c:pt>
                <c:pt idx="3289">
                  <c:v>134</c:v>
                </c:pt>
                <c:pt idx="3290">
                  <c:v>137</c:v>
                </c:pt>
                <c:pt idx="3291">
                  <c:v>132</c:v>
                </c:pt>
                <c:pt idx="3292">
                  <c:v>123</c:v>
                </c:pt>
                <c:pt idx="3293">
                  <c:v>154</c:v>
                </c:pt>
                <c:pt idx="3294">
                  <c:v>119</c:v>
                </c:pt>
                <c:pt idx="3295">
                  <c:v>109</c:v>
                </c:pt>
                <c:pt idx="3296">
                  <c:v>117</c:v>
                </c:pt>
                <c:pt idx="3297">
                  <c:v>136</c:v>
                </c:pt>
                <c:pt idx="3298">
                  <c:v>143</c:v>
                </c:pt>
                <c:pt idx="3299">
                  <c:v>139</c:v>
                </c:pt>
                <c:pt idx="3300">
                  <c:v>140</c:v>
                </c:pt>
                <c:pt idx="3301">
                  <c:v>131</c:v>
                </c:pt>
                <c:pt idx="3302">
                  <c:v>149</c:v>
                </c:pt>
                <c:pt idx="3303">
                  <c:v>144</c:v>
                </c:pt>
                <c:pt idx="3304">
                  <c:v>130</c:v>
                </c:pt>
                <c:pt idx="3305">
                  <c:v>149</c:v>
                </c:pt>
                <c:pt idx="3306">
                  <c:v>133</c:v>
                </c:pt>
                <c:pt idx="3307">
                  <c:v>139</c:v>
                </c:pt>
                <c:pt idx="3308">
                  <c:v>125</c:v>
                </c:pt>
                <c:pt idx="3309">
                  <c:v>139</c:v>
                </c:pt>
                <c:pt idx="3310">
                  <c:v>118</c:v>
                </c:pt>
                <c:pt idx="3311">
                  <c:v>137</c:v>
                </c:pt>
                <c:pt idx="3312">
                  <c:v>152</c:v>
                </c:pt>
                <c:pt idx="3313">
                  <c:v>129</c:v>
                </c:pt>
                <c:pt idx="3314">
                  <c:v>159</c:v>
                </c:pt>
                <c:pt idx="3315">
                  <c:v>176</c:v>
                </c:pt>
                <c:pt idx="3316">
                  <c:v>175</c:v>
                </c:pt>
                <c:pt idx="3317">
                  <c:v>146</c:v>
                </c:pt>
                <c:pt idx="3318">
                  <c:v>141</c:v>
                </c:pt>
                <c:pt idx="3319">
                  <c:v>136</c:v>
                </c:pt>
                <c:pt idx="3320">
                  <c:v>137</c:v>
                </c:pt>
                <c:pt idx="3321">
                  <c:v>151</c:v>
                </c:pt>
                <c:pt idx="3322">
                  <c:v>120</c:v>
                </c:pt>
                <c:pt idx="3323">
                  <c:v>135</c:v>
                </c:pt>
                <c:pt idx="3324">
                  <c:v>155</c:v>
                </c:pt>
                <c:pt idx="3325">
                  <c:v>140</c:v>
                </c:pt>
                <c:pt idx="3326">
                  <c:v>158</c:v>
                </c:pt>
                <c:pt idx="3327">
                  <c:v>172</c:v>
                </c:pt>
                <c:pt idx="3328">
                  <c:v>167</c:v>
                </c:pt>
                <c:pt idx="3329">
                  <c:v>146</c:v>
                </c:pt>
                <c:pt idx="3330">
                  <c:v>155</c:v>
                </c:pt>
                <c:pt idx="3331">
                  <c:v>167</c:v>
                </c:pt>
                <c:pt idx="3332">
                  <c:v>164</c:v>
                </c:pt>
                <c:pt idx="3333">
                  <c:v>161</c:v>
                </c:pt>
                <c:pt idx="3334">
                  <c:v>166</c:v>
                </c:pt>
                <c:pt idx="3335">
                  <c:v>176</c:v>
                </c:pt>
                <c:pt idx="3336">
                  <c:v>149</c:v>
                </c:pt>
                <c:pt idx="3337">
                  <c:v>162</c:v>
                </c:pt>
                <c:pt idx="3338">
                  <c:v>155</c:v>
                </c:pt>
                <c:pt idx="3339">
                  <c:v>160</c:v>
                </c:pt>
                <c:pt idx="3340">
                  <c:v>191</c:v>
                </c:pt>
                <c:pt idx="3341">
                  <c:v>192</c:v>
                </c:pt>
                <c:pt idx="3342">
                  <c:v>165</c:v>
                </c:pt>
                <c:pt idx="3343">
                  <c:v>183</c:v>
                </c:pt>
                <c:pt idx="3344">
                  <c:v>196</c:v>
                </c:pt>
                <c:pt idx="3345">
                  <c:v>189</c:v>
                </c:pt>
                <c:pt idx="3346">
                  <c:v>191</c:v>
                </c:pt>
                <c:pt idx="3347">
                  <c:v>186</c:v>
                </c:pt>
                <c:pt idx="3348">
                  <c:v>186</c:v>
                </c:pt>
                <c:pt idx="3349">
                  <c:v>210</c:v>
                </c:pt>
                <c:pt idx="3350">
                  <c:v>189</c:v>
                </c:pt>
                <c:pt idx="3351">
                  <c:v>217</c:v>
                </c:pt>
                <c:pt idx="3352">
                  <c:v>239</c:v>
                </c:pt>
                <c:pt idx="3353">
                  <c:v>207</c:v>
                </c:pt>
                <c:pt idx="3354">
                  <c:v>251</c:v>
                </c:pt>
                <c:pt idx="3355">
                  <c:v>244</c:v>
                </c:pt>
                <c:pt idx="3356">
                  <c:v>256</c:v>
                </c:pt>
                <c:pt idx="3357">
                  <c:v>280</c:v>
                </c:pt>
                <c:pt idx="3358">
                  <c:v>269</c:v>
                </c:pt>
                <c:pt idx="3359">
                  <c:v>344</c:v>
                </c:pt>
                <c:pt idx="3360">
                  <c:v>338</c:v>
                </c:pt>
                <c:pt idx="3361">
                  <c:v>346</c:v>
                </c:pt>
                <c:pt idx="3362">
                  <c:v>376</c:v>
                </c:pt>
                <c:pt idx="3363">
                  <c:v>404</c:v>
                </c:pt>
                <c:pt idx="3364">
                  <c:v>372</c:v>
                </c:pt>
                <c:pt idx="3365">
                  <c:v>418</c:v>
                </c:pt>
                <c:pt idx="3366">
                  <c:v>455</c:v>
                </c:pt>
                <c:pt idx="3367">
                  <c:v>511</c:v>
                </c:pt>
                <c:pt idx="3368">
                  <c:v>562</c:v>
                </c:pt>
                <c:pt idx="3369">
                  <c:v>553</c:v>
                </c:pt>
                <c:pt idx="3370">
                  <c:v>678</c:v>
                </c:pt>
                <c:pt idx="3371">
                  <c:v>728</c:v>
                </c:pt>
                <c:pt idx="3372">
                  <c:v>797</c:v>
                </c:pt>
                <c:pt idx="3373">
                  <c:v>961</c:v>
                </c:pt>
                <c:pt idx="3374">
                  <c:v>1148</c:v>
                </c:pt>
                <c:pt idx="3375">
                  <c:v>1309</c:v>
                </c:pt>
                <c:pt idx="3376">
                  <c:v>1495</c:v>
                </c:pt>
                <c:pt idx="3377">
                  <c:v>1917</c:v>
                </c:pt>
                <c:pt idx="3378">
                  <c:v>2152</c:v>
                </c:pt>
                <c:pt idx="3379">
                  <c:v>2529</c:v>
                </c:pt>
                <c:pt idx="3380">
                  <c:v>3001</c:v>
                </c:pt>
                <c:pt idx="3381">
                  <c:v>3475</c:v>
                </c:pt>
                <c:pt idx="3382">
                  <c:v>3850</c:v>
                </c:pt>
                <c:pt idx="3383">
                  <c:v>4390</c:v>
                </c:pt>
                <c:pt idx="3384">
                  <c:v>4946</c:v>
                </c:pt>
                <c:pt idx="3385">
                  <c:v>5584</c:v>
                </c:pt>
                <c:pt idx="3386">
                  <c:v>6059</c:v>
                </c:pt>
                <c:pt idx="3387">
                  <c:v>6810</c:v>
                </c:pt>
                <c:pt idx="3388">
                  <c:v>7449</c:v>
                </c:pt>
                <c:pt idx="3389">
                  <c:v>8230</c:v>
                </c:pt>
                <c:pt idx="3390">
                  <c:v>8812</c:v>
                </c:pt>
                <c:pt idx="3391">
                  <c:v>9512</c:v>
                </c:pt>
                <c:pt idx="3392">
                  <c:v>9925</c:v>
                </c:pt>
                <c:pt idx="3393">
                  <c:v>10517</c:v>
                </c:pt>
                <c:pt idx="3394">
                  <c:v>10864</c:v>
                </c:pt>
                <c:pt idx="3395">
                  <c:v>10782</c:v>
                </c:pt>
                <c:pt idx="3396">
                  <c:v>10979</c:v>
                </c:pt>
                <c:pt idx="3397">
                  <c:v>11174</c:v>
                </c:pt>
                <c:pt idx="3398">
                  <c:v>11043</c:v>
                </c:pt>
                <c:pt idx="3399">
                  <c:v>10795</c:v>
                </c:pt>
                <c:pt idx="3400">
                  <c:v>10620</c:v>
                </c:pt>
                <c:pt idx="3401">
                  <c:v>10243</c:v>
                </c:pt>
                <c:pt idx="3402">
                  <c:v>10179</c:v>
                </c:pt>
                <c:pt idx="3403">
                  <c:v>9793</c:v>
                </c:pt>
                <c:pt idx="3404">
                  <c:v>9284</c:v>
                </c:pt>
                <c:pt idx="3405">
                  <c:v>8955</c:v>
                </c:pt>
                <c:pt idx="3406">
                  <c:v>8321</c:v>
                </c:pt>
                <c:pt idx="3407">
                  <c:v>7571</c:v>
                </c:pt>
                <c:pt idx="3408">
                  <c:v>7254</c:v>
                </c:pt>
                <c:pt idx="3409">
                  <c:v>6450</c:v>
                </c:pt>
                <c:pt idx="3410">
                  <c:v>5834</c:v>
                </c:pt>
                <c:pt idx="3411">
                  <c:v>5310</c:v>
                </c:pt>
                <c:pt idx="3412">
                  <c:v>4622</c:v>
                </c:pt>
                <c:pt idx="3413">
                  <c:v>4123</c:v>
                </c:pt>
                <c:pt idx="3414">
                  <c:v>3841</c:v>
                </c:pt>
                <c:pt idx="3415">
                  <c:v>3358</c:v>
                </c:pt>
                <c:pt idx="3416">
                  <c:v>3038</c:v>
                </c:pt>
                <c:pt idx="3417">
                  <c:v>2682</c:v>
                </c:pt>
                <c:pt idx="3418">
                  <c:v>2354</c:v>
                </c:pt>
                <c:pt idx="3419">
                  <c:v>2007</c:v>
                </c:pt>
                <c:pt idx="3420">
                  <c:v>1751</c:v>
                </c:pt>
                <c:pt idx="3421">
                  <c:v>1460</c:v>
                </c:pt>
                <c:pt idx="3422">
                  <c:v>1254</c:v>
                </c:pt>
                <c:pt idx="3423">
                  <c:v>976</c:v>
                </c:pt>
                <c:pt idx="3424">
                  <c:v>856</c:v>
                </c:pt>
                <c:pt idx="3425">
                  <c:v>701</c:v>
                </c:pt>
                <c:pt idx="3426">
                  <c:v>619</c:v>
                </c:pt>
                <c:pt idx="3427">
                  <c:v>487</c:v>
                </c:pt>
                <c:pt idx="3428">
                  <c:v>432</c:v>
                </c:pt>
                <c:pt idx="3429">
                  <c:v>394</c:v>
                </c:pt>
                <c:pt idx="3430">
                  <c:v>374</c:v>
                </c:pt>
                <c:pt idx="3431">
                  <c:v>367</c:v>
                </c:pt>
                <c:pt idx="3432">
                  <c:v>304</c:v>
                </c:pt>
                <c:pt idx="3433">
                  <c:v>293</c:v>
                </c:pt>
                <c:pt idx="3434">
                  <c:v>271</c:v>
                </c:pt>
                <c:pt idx="3435">
                  <c:v>258</c:v>
                </c:pt>
                <c:pt idx="3436">
                  <c:v>235</c:v>
                </c:pt>
                <c:pt idx="3437">
                  <c:v>243</c:v>
                </c:pt>
                <c:pt idx="3438">
                  <c:v>226</c:v>
                </c:pt>
                <c:pt idx="3439">
                  <c:v>208</c:v>
                </c:pt>
                <c:pt idx="3440">
                  <c:v>195</c:v>
                </c:pt>
                <c:pt idx="3441">
                  <c:v>210</c:v>
                </c:pt>
                <c:pt idx="3442">
                  <c:v>187</c:v>
                </c:pt>
                <c:pt idx="3443">
                  <c:v>180</c:v>
                </c:pt>
                <c:pt idx="3444">
                  <c:v>156</c:v>
                </c:pt>
                <c:pt idx="3445">
                  <c:v>147</c:v>
                </c:pt>
                <c:pt idx="3446">
                  <c:v>170</c:v>
                </c:pt>
                <c:pt idx="3447">
                  <c:v>157</c:v>
                </c:pt>
                <c:pt idx="3448">
                  <c:v>160</c:v>
                </c:pt>
                <c:pt idx="3449">
                  <c:v>138</c:v>
                </c:pt>
                <c:pt idx="3450">
                  <c:v>163</c:v>
                </c:pt>
                <c:pt idx="3451">
                  <c:v>124</c:v>
                </c:pt>
                <c:pt idx="3452">
                  <c:v>118</c:v>
                </c:pt>
                <c:pt idx="3453">
                  <c:v>120</c:v>
                </c:pt>
                <c:pt idx="3454">
                  <c:v>119</c:v>
                </c:pt>
                <c:pt idx="3455">
                  <c:v>118</c:v>
                </c:pt>
                <c:pt idx="3456">
                  <c:v>125</c:v>
                </c:pt>
                <c:pt idx="3457">
                  <c:v>114</c:v>
                </c:pt>
                <c:pt idx="3458">
                  <c:v>121</c:v>
                </c:pt>
                <c:pt idx="3459">
                  <c:v>130</c:v>
                </c:pt>
                <c:pt idx="3460">
                  <c:v>107</c:v>
                </c:pt>
                <c:pt idx="3461">
                  <c:v>99</c:v>
                </c:pt>
                <c:pt idx="3462">
                  <c:v>113</c:v>
                </c:pt>
                <c:pt idx="3463">
                  <c:v>95</c:v>
                </c:pt>
                <c:pt idx="3464">
                  <c:v>112</c:v>
                </c:pt>
                <c:pt idx="3465">
                  <c:v>125</c:v>
                </c:pt>
                <c:pt idx="3466">
                  <c:v>99</c:v>
                </c:pt>
                <c:pt idx="3467">
                  <c:v>106</c:v>
                </c:pt>
                <c:pt idx="3468">
                  <c:v>93</c:v>
                </c:pt>
                <c:pt idx="3469">
                  <c:v>88</c:v>
                </c:pt>
                <c:pt idx="3470">
                  <c:v>105</c:v>
                </c:pt>
                <c:pt idx="3471">
                  <c:v>97</c:v>
                </c:pt>
                <c:pt idx="3472">
                  <c:v>88</c:v>
                </c:pt>
                <c:pt idx="3473">
                  <c:v>93</c:v>
                </c:pt>
                <c:pt idx="3474">
                  <c:v>84</c:v>
                </c:pt>
                <c:pt idx="3475">
                  <c:v>90</c:v>
                </c:pt>
                <c:pt idx="3476">
                  <c:v>86</c:v>
                </c:pt>
                <c:pt idx="3477">
                  <c:v>80</c:v>
                </c:pt>
                <c:pt idx="3478">
                  <c:v>85</c:v>
                </c:pt>
                <c:pt idx="3479">
                  <c:v>90</c:v>
                </c:pt>
                <c:pt idx="3480">
                  <c:v>84</c:v>
                </c:pt>
                <c:pt idx="3481">
                  <c:v>104</c:v>
                </c:pt>
                <c:pt idx="3482">
                  <c:v>84</c:v>
                </c:pt>
                <c:pt idx="3483">
                  <c:v>89</c:v>
                </c:pt>
                <c:pt idx="3484">
                  <c:v>70</c:v>
                </c:pt>
                <c:pt idx="3485">
                  <c:v>76</c:v>
                </c:pt>
                <c:pt idx="3486">
                  <c:v>92</c:v>
                </c:pt>
                <c:pt idx="3487">
                  <c:v>83</c:v>
                </c:pt>
                <c:pt idx="3488">
                  <c:v>78</c:v>
                </c:pt>
                <c:pt idx="3489">
                  <c:v>68</c:v>
                </c:pt>
                <c:pt idx="3490">
                  <c:v>81</c:v>
                </c:pt>
                <c:pt idx="3491">
                  <c:v>79</c:v>
                </c:pt>
                <c:pt idx="3492">
                  <c:v>76</c:v>
                </c:pt>
                <c:pt idx="3493">
                  <c:v>69</c:v>
                </c:pt>
                <c:pt idx="3494">
                  <c:v>66</c:v>
                </c:pt>
                <c:pt idx="3495">
                  <c:v>59</c:v>
                </c:pt>
                <c:pt idx="3496">
                  <c:v>70</c:v>
                </c:pt>
                <c:pt idx="3497">
                  <c:v>68</c:v>
                </c:pt>
                <c:pt idx="3498">
                  <c:v>95</c:v>
                </c:pt>
                <c:pt idx="3499">
                  <c:v>88</c:v>
                </c:pt>
                <c:pt idx="3500">
                  <c:v>69</c:v>
                </c:pt>
                <c:pt idx="3501">
                  <c:v>73</c:v>
                </c:pt>
                <c:pt idx="3502">
                  <c:v>66</c:v>
                </c:pt>
                <c:pt idx="3503">
                  <c:v>81</c:v>
                </c:pt>
                <c:pt idx="3504">
                  <c:v>78</c:v>
                </c:pt>
                <c:pt idx="3505">
                  <c:v>53</c:v>
                </c:pt>
                <c:pt idx="3506">
                  <c:v>77</c:v>
                </c:pt>
                <c:pt idx="3507">
                  <c:v>61</c:v>
                </c:pt>
                <c:pt idx="3508">
                  <c:v>75</c:v>
                </c:pt>
                <c:pt idx="3509">
                  <c:v>62</c:v>
                </c:pt>
                <c:pt idx="3510">
                  <c:v>77</c:v>
                </c:pt>
                <c:pt idx="3511">
                  <c:v>60</c:v>
                </c:pt>
                <c:pt idx="3512">
                  <c:v>77</c:v>
                </c:pt>
                <c:pt idx="3513">
                  <c:v>55</c:v>
                </c:pt>
                <c:pt idx="3514">
                  <c:v>63</c:v>
                </c:pt>
                <c:pt idx="3515">
                  <c:v>67</c:v>
                </c:pt>
                <c:pt idx="3516">
                  <c:v>58</c:v>
                </c:pt>
                <c:pt idx="3517">
                  <c:v>59</c:v>
                </c:pt>
                <c:pt idx="3518">
                  <c:v>71</c:v>
                </c:pt>
                <c:pt idx="3519">
                  <c:v>59</c:v>
                </c:pt>
                <c:pt idx="3520">
                  <c:v>60</c:v>
                </c:pt>
                <c:pt idx="3521">
                  <c:v>52</c:v>
                </c:pt>
                <c:pt idx="3522">
                  <c:v>64</c:v>
                </c:pt>
                <c:pt idx="3523">
                  <c:v>72</c:v>
                </c:pt>
                <c:pt idx="3524">
                  <c:v>71</c:v>
                </c:pt>
                <c:pt idx="3525">
                  <c:v>58</c:v>
                </c:pt>
                <c:pt idx="3526">
                  <c:v>52</c:v>
                </c:pt>
                <c:pt idx="3527">
                  <c:v>42</c:v>
                </c:pt>
                <c:pt idx="3528">
                  <c:v>59</c:v>
                </c:pt>
                <c:pt idx="3529">
                  <c:v>48</c:v>
                </c:pt>
                <c:pt idx="3530">
                  <c:v>54</c:v>
                </c:pt>
                <c:pt idx="3531">
                  <c:v>44</c:v>
                </c:pt>
                <c:pt idx="3532">
                  <c:v>43</c:v>
                </c:pt>
                <c:pt idx="3533">
                  <c:v>67</c:v>
                </c:pt>
                <c:pt idx="3534">
                  <c:v>52</c:v>
                </c:pt>
                <c:pt idx="3535">
                  <c:v>56</c:v>
                </c:pt>
                <c:pt idx="3536">
                  <c:v>53</c:v>
                </c:pt>
                <c:pt idx="3537">
                  <c:v>57</c:v>
                </c:pt>
                <c:pt idx="3538">
                  <c:v>50</c:v>
                </c:pt>
                <c:pt idx="3539">
                  <c:v>62</c:v>
                </c:pt>
                <c:pt idx="3540">
                  <c:v>61</c:v>
                </c:pt>
                <c:pt idx="3541">
                  <c:v>48</c:v>
                </c:pt>
                <c:pt idx="3542">
                  <c:v>53</c:v>
                </c:pt>
                <c:pt idx="3543">
                  <c:v>45</c:v>
                </c:pt>
                <c:pt idx="3544">
                  <c:v>63</c:v>
                </c:pt>
                <c:pt idx="3545">
                  <c:v>69</c:v>
                </c:pt>
                <c:pt idx="3546">
                  <c:v>64</c:v>
                </c:pt>
                <c:pt idx="3547">
                  <c:v>58</c:v>
                </c:pt>
                <c:pt idx="3548">
                  <c:v>59</c:v>
                </c:pt>
                <c:pt idx="3549">
                  <c:v>59</c:v>
                </c:pt>
                <c:pt idx="3550">
                  <c:v>58</c:v>
                </c:pt>
                <c:pt idx="3551">
                  <c:v>48</c:v>
                </c:pt>
                <c:pt idx="3552">
                  <c:v>58</c:v>
                </c:pt>
                <c:pt idx="3553">
                  <c:v>59</c:v>
                </c:pt>
                <c:pt idx="3554">
                  <c:v>62</c:v>
                </c:pt>
                <c:pt idx="3555">
                  <c:v>40</c:v>
                </c:pt>
                <c:pt idx="3556">
                  <c:v>56</c:v>
                </c:pt>
                <c:pt idx="3557">
                  <c:v>55</c:v>
                </c:pt>
                <c:pt idx="3558">
                  <c:v>49</c:v>
                </c:pt>
                <c:pt idx="3559">
                  <c:v>48</c:v>
                </c:pt>
                <c:pt idx="3560">
                  <c:v>61</c:v>
                </c:pt>
                <c:pt idx="3561">
                  <c:v>53</c:v>
                </c:pt>
                <c:pt idx="3562">
                  <c:v>50</c:v>
                </c:pt>
                <c:pt idx="3563">
                  <c:v>55</c:v>
                </c:pt>
                <c:pt idx="3564">
                  <c:v>44</c:v>
                </c:pt>
                <c:pt idx="3565">
                  <c:v>57</c:v>
                </c:pt>
                <c:pt idx="3566">
                  <c:v>51</c:v>
                </c:pt>
                <c:pt idx="3567">
                  <c:v>50</c:v>
                </c:pt>
                <c:pt idx="3568">
                  <c:v>49</c:v>
                </c:pt>
                <c:pt idx="3569">
                  <c:v>36</c:v>
                </c:pt>
                <c:pt idx="3570">
                  <c:v>55</c:v>
                </c:pt>
                <c:pt idx="3571">
                  <c:v>60</c:v>
                </c:pt>
                <c:pt idx="3572">
                  <c:v>57</c:v>
                </c:pt>
                <c:pt idx="3573">
                  <c:v>57</c:v>
                </c:pt>
                <c:pt idx="3574">
                  <c:v>56</c:v>
                </c:pt>
                <c:pt idx="3575">
                  <c:v>41</c:v>
                </c:pt>
                <c:pt idx="3576">
                  <c:v>62</c:v>
                </c:pt>
                <c:pt idx="3577">
                  <c:v>48</c:v>
                </c:pt>
                <c:pt idx="3578">
                  <c:v>48</c:v>
                </c:pt>
                <c:pt idx="3579">
                  <c:v>41</c:v>
                </c:pt>
                <c:pt idx="3580">
                  <c:v>61</c:v>
                </c:pt>
                <c:pt idx="3581">
                  <c:v>46</c:v>
                </c:pt>
                <c:pt idx="3582">
                  <c:v>52</c:v>
                </c:pt>
                <c:pt idx="3583">
                  <c:v>53</c:v>
                </c:pt>
                <c:pt idx="3584">
                  <c:v>62</c:v>
                </c:pt>
                <c:pt idx="3585">
                  <c:v>44</c:v>
                </c:pt>
                <c:pt idx="3586">
                  <c:v>46</c:v>
                </c:pt>
                <c:pt idx="3587">
                  <c:v>49</c:v>
                </c:pt>
                <c:pt idx="3588">
                  <c:v>56</c:v>
                </c:pt>
                <c:pt idx="3589">
                  <c:v>51</c:v>
                </c:pt>
                <c:pt idx="3590">
                  <c:v>49</c:v>
                </c:pt>
                <c:pt idx="3591">
                  <c:v>46</c:v>
                </c:pt>
                <c:pt idx="3592">
                  <c:v>57</c:v>
                </c:pt>
                <c:pt idx="3593">
                  <c:v>46</c:v>
                </c:pt>
                <c:pt idx="3594">
                  <c:v>47</c:v>
                </c:pt>
                <c:pt idx="3595">
                  <c:v>55</c:v>
                </c:pt>
                <c:pt idx="3596">
                  <c:v>45</c:v>
                </c:pt>
                <c:pt idx="3597">
                  <c:v>49</c:v>
                </c:pt>
                <c:pt idx="3598">
                  <c:v>50</c:v>
                </c:pt>
                <c:pt idx="3599">
                  <c:v>49</c:v>
                </c:pt>
                <c:pt idx="3600">
                  <c:v>45</c:v>
                </c:pt>
                <c:pt idx="3601">
                  <c:v>44</c:v>
                </c:pt>
                <c:pt idx="3602">
                  <c:v>46</c:v>
                </c:pt>
                <c:pt idx="3603">
                  <c:v>51</c:v>
                </c:pt>
                <c:pt idx="3604">
                  <c:v>47</c:v>
                </c:pt>
                <c:pt idx="3605">
                  <c:v>54</c:v>
                </c:pt>
                <c:pt idx="3606">
                  <c:v>42</c:v>
                </c:pt>
                <c:pt idx="3607">
                  <c:v>49</c:v>
                </c:pt>
                <c:pt idx="3608">
                  <c:v>37</c:v>
                </c:pt>
                <c:pt idx="3609">
                  <c:v>46</c:v>
                </c:pt>
                <c:pt idx="3610">
                  <c:v>48</c:v>
                </c:pt>
                <c:pt idx="3611">
                  <c:v>49</c:v>
                </c:pt>
                <c:pt idx="3612">
                  <c:v>49</c:v>
                </c:pt>
                <c:pt idx="3613">
                  <c:v>44</c:v>
                </c:pt>
                <c:pt idx="3614">
                  <c:v>49</c:v>
                </c:pt>
                <c:pt idx="3615">
                  <c:v>42</c:v>
                </c:pt>
                <c:pt idx="3616">
                  <c:v>40</c:v>
                </c:pt>
                <c:pt idx="3617">
                  <c:v>43</c:v>
                </c:pt>
                <c:pt idx="3618">
                  <c:v>48</c:v>
                </c:pt>
                <c:pt idx="3619">
                  <c:v>40</c:v>
                </c:pt>
                <c:pt idx="3620">
                  <c:v>45</c:v>
                </c:pt>
                <c:pt idx="3621">
                  <c:v>54</c:v>
                </c:pt>
                <c:pt idx="3622">
                  <c:v>48</c:v>
                </c:pt>
                <c:pt idx="3623">
                  <c:v>47</c:v>
                </c:pt>
                <c:pt idx="3624">
                  <c:v>55</c:v>
                </c:pt>
                <c:pt idx="3625">
                  <c:v>55</c:v>
                </c:pt>
                <c:pt idx="3626">
                  <c:v>51</c:v>
                </c:pt>
                <c:pt idx="3627">
                  <c:v>54</c:v>
                </c:pt>
                <c:pt idx="3628">
                  <c:v>41</c:v>
                </c:pt>
                <c:pt idx="3629">
                  <c:v>39</c:v>
                </c:pt>
                <c:pt idx="3630">
                  <c:v>52</c:v>
                </c:pt>
                <c:pt idx="3631">
                  <c:v>53</c:v>
                </c:pt>
                <c:pt idx="3632">
                  <c:v>45</c:v>
                </c:pt>
                <c:pt idx="3633">
                  <c:v>51</c:v>
                </c:pt>
                <c:pt idx="3634">
                  <c:v>54</c:v>
                </c:pt>
                <c:pt idx="3635">
                  <c:v>42</c:v>
                </c:pt>
                <c:pt idx="3636">
                  <c:v>42</c:v>
                </c:pt>
                <c:pt idx="3637">
                  <c:v>60</c:v>
                </c:pt>
                <c:pt idx="3638">
                  <c:v>53</c:v>
                </c:pt>
                <c:pt idx="3639">
                  <c:v>44</c:v>
                </c:pt>
                <c:pt idx="3640">
                  <c:v>48</c:v>
                </c:pt>
                <c:pt idx="3641">
                  <c:v>63</c:v>
                </c:pt>
                <c:pt idx="3642">
                  <c:v>41</c:v>
                </c:pt>
                <c:pt idx="3643">
                  <c:v>44</c:v>
                </c:pt>
                <c:pt idx="3644">
                  <c:v>50</c:v>
                </c:pt>
                <c:pt idx="3645">
                  <c:v>57</c:v>
                </c:pt>
                <c:pt idx="3646">
                  <c:v>43</c:v>
                </c:pt>
                <c:pt idx="3647">
                  <c:v>40</c:v>
                </c:pt>
                <c:pt idx="3648">
                  <c:v>46</c:v>
                </c:pt>
                <c:pt idx="3649">
                  <c:v>48</c:v>
                </c:pt>
                <c:pt idx="3650">
                  <c:v>35</c:v>
                </c:pt>
                <c:pt idx="3651">
                  <c:v>36</c:v>
                </c:pt>
                <c:pt idx="3652">
                  <c:v>54</c:v>
                </c:pt>
                <c:pt idx="3653">
                  <c:v>55</c:v>
                </c:pt>
                <c:pt idx="3654">
                  <c:v>53</c:v>
                </c:pt>
                <c:pt idx="3655">
                  <c:v>37</c:v>
                </c:pt>
                <c:pt idx="3656">
                  <c:v>29</c:v>
                </c:pt>
                <c:pt idx="3657">
                  <c:v>54</c:v>
                </c:pt>
                <c:pt idx="3658">
                  <c:v>56</c:v>
                </c:pt>
                <c:pt idx="3659">
                  <c:v>41</c:v>
                </c:pt>
                <c:pt idx="3660">
                  <c:v>41</c:v>
                </c:pt>
                <c:pt idx="3661">
                  <c:v>52</c:v>
                </c:pt>
                <c:pt idx="3662">
                  <c:v>30</c:v>
                </c:pt>
                <c:pt idx="3663">
                  <c:v>33</c:v>
                </c:pt>
                <c:pt idx="3664">
                  <c:v>38</c:v>
                </c:pt>
                <c:pt idx="3665">
                  <c:v>35</c:v>
                </c:pt>
                <c:pt idx="3666">
                  <c:v>42</c:v>
                </c:pt>
                <c:pt idx="3667">
                  <c:v>45</c:v>
                </c:pt>
                <c:pt idx="3668">
                  <c:v>46</c:v>
                </c:pt>
                <c:pt idx="3669">
                  <c:v>38</c:v>
                </c:pt>
                <c:pt idx="3670">
                  <c:v>50</c:v>
                </c:pt>
                <c:pt idx="3671">
                  <c:v>38</c:v>
                </c:pt>
                <c:pt idx="3672">
                  <c:v>44</c:v>
                </c:pt>
                <c:pt idx="3673">
                  <c:v>36</c:v>
                </c:pt>
                <c:pt idx="3674">
                  <c:v>54</c:v>
                </c:pt>
                <c:pt idx="3675">
                  <c:v>43</c:v>
                </c:pt>
                <c:pt idx="3676">
                  <c:v>40</c:v>
                </c:pt>
                <c:pt idx="3677">
                  <c:v>57</c:v>
                </c:pt>
                <c:pt idx="3678">
                  <c:v>41</c:v>
                </c:pt>
                <c:pt idx="3679">
                  <c:v>51</c:v>
                </c:pt>
                <c:pt idx="3680">
                  <c:v>42</c:v>
                </c:pt>
                <c:pt idx="3681">
                  <c:v>46</c:v>
                </c:pt>
                <c:pt idx="3682">
                  <c:v>56</c:v>
                </c:pt>
                <c:pt idx="3683">
                  <c:v>45</c:v>
                </c:pt>
                <c:pt idx="3684">
                  <c:v>36</c:v>
                </c:pt>
                <c:pt idx="3685">
                  <c:v>50</c:v>
                </c:pt>
                <c:pt idx="3686">
                  <c:v>48</c:v>
                </c:pt>
                <c:pt idx="3687">
                  <c:v>35</c:v>
                </c:pt>
                <c:pt idx="3688">
                  <c:v>58</c:v>
                </c:pt>
                <c:pt idx="3689">
                  <c:v>52</c:v>
                </c:pt>
                <c:pt idx="3690">
                  <c:v>55</c:v>
                </c:pt>
                <c:pt idx="3691">
                  <c:v>60</c:v>
                </c:pt>
                <c:pt idx="3692">
                  <c:v>50</c:v>
                </c:pt>
                <c:pt idx="3693">
                  <c:v>48</c:v>
                </c:pt>
                <c:pt idx="3694">
                  <c:v>35</c:v>
                </c:pt>
                <c:pt idx="3695">
                  <c:v>40</c:v>
                </c:pt>
                <c:pt idx="3696">
                  <c:v>47</c:v>
                </c:pt>
                <c:pt idx="3697">
                  <c:v>48</c:v>
                </c:pt>
                <c:pt idx="3698">
                  <c:v>50</c:v>
                </c:pt>
                <c:pt idx="3699">
                  <c:v>45</c:v>
                </c:pt>
                <c:pt idx="3700">
                  <c:v>47</c:v>
                </c:pt>
                <c:pt idx="3701">
                  <c:v>45</c:v>
                </c:pt>
                <c:pt idx="3702">
                  <c:v>50</c:v>
                </c:pt>
                <c:pt idx="3703">
                  <c:v>52</c:v>
                </c:pt>
                <c:pt idx="3704">
                  <c:v>44</c:v>
                </c:pt>
                <c:pt idx="3705">
                  <c:v>40</c:v>
                </c:pt>
                <c:pt idx="3706">
                  <c:v>46</c:v>
                </c:pt>
                <c:pt idx="3707">
                  <c:v>43</c:v>
                </c:pt>
                <c:pt idx="3708">
                  <c:v>45</c:v>
                </c:pt>
                <c:pt idx="3709">
                  <c:v>51</c:v>
                </c:pt>
                <c:pt idx="3710">
                  <c:v>39</c:v>
                </c:pt>
                <c:pt idx="3711">
                  <c:v>34</c:v>
                </c:pt>
                <c:pt idx="3712">
                  <c:v>38</c:v>
                </c:pt>
                <c:pt idx="3713">
                  <c:v>51</c:v>
                </c:pt>
                <c:pt idx="3714">
                  <c:v>38</c:v>
                </c:pt>
                <c:pt idx="3715">
                  <c:v>43</c:v>
                </c:pt>
                <c:pt idx="3716">
                  <c:v>56</c:v>
                </c:pt>
                <c:pt idx="3717">
                  <c:v>40</c:v>
                </c:pt>
                <c:pt idx="3718">
                  <c:v>49</c:v>
                </c:pt>
                <c:pt idx="3719">
                  <c:v>32</c:v>
                </c:pt>
                <c:pt idx="3720">
                  <c:v>41</c:v>
                </c:pt>
                <c:pt idx="3721">
                  <c:v>49</c:v>
                </c:pt>
                <c:pt idx="3722">
                  <c:v>44</c:v>
                </c:pt>
                <c:pt idx="3723">
                  <c:v>44</c:v>
                </c:pt>
                <c:pt idx="3724">
                  <c:v>47</c:v>
                </c:pt>
                <c:pt idx="3725">
                  <c:v>50</c:v>
                </c:pt>
                <c:pt idx="3726">
                  <c:v>50</c:v>
                </c:pt>
                <c:pt idx="3727">
                  <c:v>39</c:v>
                </c:pt>
                <c:pt idx="3728">
                  <c:v>46</c:v>
                </c:pt>
                <c:pt idx="3729">
                  <c:v>40</c:v>
                </c:pt>
                <c:pt idx="3730">
                  <c:v>45</c:v>
                </c:pt>
                <c:pt idx="3731">
                  <c:v>48</c:v>
                </c:pt>
                <c:pt idx="3732">
                  <c:v>38</c:v>
                </c:pt>
                <c:pt idx="3733">
                  <c:v>48</c:v>
                </c:pt>
                <c:pt idx="3734">
                  <c:v>45</c:v>
                </c:pt>
                <c:pt idx="3735">
                  <c:v>55</c:v>
                </c:pt>
                <c:pt idx="3736">
                  <c:v>37</c:v>
                </c:pt>
                <c:pt idx="3737">
                  <c:v>43</c:v>
                </c:pt>
                <c:pt idx="3738">
                  <c:v>53</c:v>
                </c:pt>
                <c:pt idx="3739">
                  <c:v>56</c:v>
                </c:pt>
                <c:pt idx="3740">
                  <c:v>43</c:v>
                </c:pt>
                <c:pt idx="3741">
                  <c:v>43</c:v>
                </c:pt>
                <c:pt idx="3742">
                  <c:v>42</c:v>
                </c:pt>
                <c:pt idx="3743">
                  <c:v>46</c:v>
                </c:pt>
                <c:pt idx="3744">
                  <c:v>48</c:v>
                </c:pt>
                <c:pt idx="3745">
                  <c:v>53</c:v>
                </c:pt>
                <c:pt idx="3746">
                  <c:v>43</c:v>
                </c:pt>
                <c:pt idx="3747">
                  <c:v>41</c:v>
                </c:pt>
                <c:pt idx="3748">
                  <c:v>48</c:v>
                </c:pt>
                <c:pt idx="3749">
                  <c:v>38</c:v>
                </c:pt>
                <c:pt idx="3750">
                  <c:v>42</c:v>
                </c:pt>
                <c:pt idx="3751">
                  <c:v>28</c:v>
                </c:pt>
                <c:pt idx="3752">
                  <c:v>51</c:v>
                </c:pt>
                <c:pt idx="3753">
                  <c:v>43</c:v>
                </c:pt>
                <c:pt idx="3754">
                  <c:v>44</c:v>
                </c:pt>
                <c:pt idx="3755">
                  <c:v>33</c:v>
                </c:pt>
                <c:pt idx="3756">
                  <c:v>46</c:v>
                </c:pt>
                <c:pt idx="3757">
                  <c:v>28</c:v>
                </c:pt>
                <c:pt idx="3758">
                  <c:v>53</c:v>
                </c:pt>
                <c:pt idx="3759">
                  <c:v>42</c:v>
                </c:pt>
                <c:pt idx="3760">
                  <c:v>47</c:v>
                </c:pt>
                <c:pt idx="3761">
                  <c:v>41</c:v>
                </c:pt>
                <c:pt idx="3762">
                  <c:v>39</c:v>
                </c:pt>
                <c:pt idx="3763">
                  <c:v>55</c:v>
                </c:pt>
                <c:pt idx="3764">
                  <c:v>42</c:v>
                </c:pt>
                <c:pt idx="3765">
                  <c:v>43</c:v>
                </c:pt>
                <c:pt idx="3766">
                  <c:v>40</c:v>
                </c:pt>
                <c:pt idx="3767">
                  <c:v>34</c:v>
                </c:pt>
                <c:pt idx="3768">
                  <c:v>46</c:v>
                </c:pt>
                <c:pt idx="3769">
                  <c:v>39</c:v>
                </c:pt>
                <c:pt idx="3770">
                  <c:v>40</c:v>
                </c:pt>
                <c:pt idx="3771">
                  <c:v>41</c:v>
                </c:pt>
                <c:pt idx="3772">
                  <c:v>35</c:v>
                </c:pt>
                <c:pt idx="3773">
                  <c:v>40</c:v>
                </c:pt>
                <c:pt idx="3774">
                  <c:v>31</c:v>
                </c:pt>
                <c:pt idx="3775">
                  <c:v>28</c:v>
                </c:pt>
                <c:pt idx="3776">
                  <c:v>43</c:v>
                </c:pt>
                <c:pt idx="3777">
                  <c:v>26</c:v>
                </c:pt>
                <c:pt idx="3778">
                  <c:v>40</c:v>
                </c:pt>
                <c:pt idx="3779">
                  <c:v>44</c:v>
                </c:pt>
                <c:pt idx="3780">
                  <c:v>37</c:v>
                </c:pt>
                <c:pt idx="3781">
                  <c:v>47</c:v>
                </c:pt>
                <c:pt idx="3782">
                  <c:v>34</c:v>
                </c:pt>
                <c:pt idx="3783">
                  <c:v>43</c:v>
                </c:pt>
                <c:pt idx="3784">
                  <c:v>62</c:v>
                </c:pt>
                <c:pt idx="3785">
                  <c:v>36</c:v>
                </c:pt>
                <c:pt idx="3786">
                  <c:v>44</c:v>
                </c:pt>
                <c:pt idx="3787">
                  <c:v>56</c:v>
                </c:pt>
                <c:pt idx="3788">
                  <c:v>45</c:v>
                </c:pt>
                <c:pt idx="3789">
                  <c:v>57</c:v>
                </c:pt>
                <c:pt idx="3790">
                  <c:v>49</c:v>
                </c:pt>
                <c:pt idx="3791">
                  <c:v>43</c:v>
                </c:pt>
                <c:pt idx="3792">
                  <c:v>37</c:v>
                </c:pt>
                <c:pt idx="3793">
                  <c:v>31</c:v>
                </c:pt>
                <c:pt idx="3794">
                  <c:v>48</c:v>
                </c:pt>
                <c:pt idx="3795">
                  <c:v>41</c:v>
                </c:pt>
                <c:pt idx="3796">
                  <c:v>36</c:v>
                </c:pt>
                <c:pt idx="3797">
                  <c:v>39</c:v>
                </c:pt>
                <c:pt idx="3798">
                  <c:v>48</c:v>
                </c:pt>
                <c:pt idx="3799">
                  <c:v>34</c:v>
                </c:pt>
                <c:pt idx="3800">
                  <c:v>44</c:v>
                </c:pt>
                <c:pt idx="3801">
                  <c:v>38</c:v>
                </c:pt>
                <c:pt idx="3802">
                  <c:v>37</c:v>
                </c:pt>
                <c:pt idx="3803">
                  <c:v>38</c:v>
                </c:pt>
                <c:pt idx="3804">
                  <c:v>46</c:v>
                </c:pt>
                <c:pt idx="3805">
                  <c:v>42</c:v>
                </c:pt>
                <c:pt idx="3806">
                  <c:v>36</c:v>
                </c:pt>
                <c:pt idx="3807">
                  <c:v>47</c:v>
                </c:pt>
                <c:pt idx="3808">
                  <c:v>48</c:v>
                </c:pt>
                <c:pt idx="3809">
                  <c:v>38</c:v>
                </c:pt>
                <c:pt idx="3810">
                  <c:v>41</c:v>
                </c:pt>
                <c:pt idx="3811">
                  <c:v>36</c:v>
                </c:pt>
                <c:pt idx="3812">
                  <c:v>39</c:v>
                </c:pt>
                <c:pt idx="3813">
                  <c:v>37</c:v>
                </c:pt>
                <c:pt idx="3814">
                  <c:v>41</c:v>
                </c:pt>
                <c:pt idx="3815">
                  <c:v>43</c:v>
                </c:pt>
                <c:pt idx="3816">
                  <c:v>46</c:v>
                </c:pt>
                <c:pt idx="3817">
                  <c:v>37</c:v>
                </c:pt>
                <c:pt idx="3818">
                  <c:v>43</c:v>
                </c:pt>
                <c:pt idx="3819">
                  <c:v>48</c:v>
                </c:pt>
                <c:pt idx="3820">
                  <c:v>58</c:v>
                </c:pt>
                <c:pt idx="3821">
                  <c:v>52</c:v>
                </c:pt>
                <c:pt idx="3822">
                  <c:v>44</c:v>
                </c:pt>
                <c:pt idx="3823">
                  <c:v>52</c:v>
                </c:pt>
                <c:pt idx="3824">
                  <c:v>39</c:v>
                </c:pt>
                <c:pt idx="3825">
                  <c:v>37</c:v>
                </c:pt>
                <c:pt idx="3826">
                  <c:v>56</c:v>
                </c:pt>
                <c:pt idx="3827">
                  <c:v>46</c:v>
                </c:pt>
                <c:pt idx="3828">
                  <c:v>42</c:v>
                </c:pt>
                <c:pt idx="3829">
                  <c:v>37</c:v>
                </c:pt>
                <c:pt idx="3830">
                  <c:v>54</c:v>
                </c:pt>
                <c:pt idx="3831">
                  <c:v>38</c:v>
                </c:pt>
                <c:pt idx="3832">
                  <c:v>36</c:v>
                </c:pt>
                <c:pt idx="3833">
                  <c:v>47</c:v>
                </c:pt>
                <c:pt idx="3834">
                  <c:v>42</c:v>
                </c:pt>
                <c:pt idx="3835">
                  <c:v>53</c:v>
                </c:pt>
                <c:pt idx="3836">
                  <c:v>37</c:v>
                </c:pt>
                <c:pt idx="3837">
                  <c:v>35</c:v>
                </c:pt>
                <c:pt idx="3838">
                  <c:v>38</c:v>
                </c:pt>
                <c:pt idx="3839">
                  <c:v>45</c:v>
                </c:pt>
                <c:pt idx="3840">
                  <c:v>43</c:v>
                </c:pt>
                <c:pt idx="3841">
                  <c:v>38</c:v>
                </c:pt>
                <c:pt idx="3842">
                  <c:v>60</c:v>
                </c:pt>
                <c:pt idx="3843">
                  <c:v>39</c:v>
                </c:pt>
                <c:pt idx="3844">
                  <c:v>42</c:v>
                </c:pt>
                <c:pt idx="3845">
                  <c:v>39</c:v>
                </c:pt>
                <c:pt idx="3846">
                  <c:v>46</c:v>
                </c:pt>
                <c:pt idx="3847">
                  <c:v>35</c:v>
                </c:pt>
                <c:pt idx="3848">
                  <c:v>40</c:v>
                </c:pt>
                <c:pt idx="3849">
                  <c:v>45</c:v>
                </c:pt>
                <c:pt idx="3850">
                  <c:v>39</c:v>
                </c:pt>
                <c:pt idx="3851">
                  <c:v>47</c:v>
                </c:pt>
                <c:pt idx="3852">
                  <c:v>38</c:v>
                </c:pt>
                <c:pt idx="3853">
                  <c:v>42</c:v>
                </c:pt>
                <c:pt idx="3854">
                  <c:v>43</c:v>
                </c:pt>
                <c:pt idx="3855">
                  <c:v>53</c:v>
                </c:pt>
                <c:pt idx="3856">
                  <c:v>42</c:v>
                </c:pt>
                <c:pt idx="3857">
                  <c:v>34</c:v>
                </c:pt>
                <c:pt idx="3858">
                  <c:v>42</c:v>
                </c:pt>
                <c:pt idx="3859">
                  <c:v>48</c:v>
                </c:pt>
                <c:pt idx="3860">
                  <c:v>40</c:v>
                </c:pt>
                <c:pt idx="3861">
                  <c:v>42</c:v>
                </c:pt>
                <c:pt idx="3862">
                  <c:v>49</c:v>
                </c:pt>
                <c:pt idx="3863">
                  <c:v>45</c:v>
                </c:pt>
                <c:pt idx="3864">
                  <c:v>38</c:v>
                </c:pt>
                <c:pt idx="3865">
                  <c:v>35</c:v>
                </c:pt>
                <c:pt idx="3866">
                  <c:v>39</c:v>
                </c:pt>
                <c:pt idx="3867">
                  <c:v>41</c:v>
                </c:pt>
                <c:pt idx="3868">
                  <c:v>35</c:v>
                </c:pt>
                <c:pt idx="3869">
                  <c:v>35</c:v>
                </c:pt>
                <c:pt idx="3870">
                  <c:v>51</c:v>
                </c:pt>
                <c:pt idx="3871">
                  <c:v>51</c:v>
                </c:pt>
                <c:pt idx="3872">
                  <c:v>38</c:v>
                </c:pt>
                <c:pt idx="3873">
                  <c:v>36</c:v>
                </c:pt>
                <c:pt idx="3874">
                  <c:v>50</c:v>
                </c:pt>
                <c:pt idx="3875">
                  <c:v>42</c:v>
                </c:pt>
                <c:pt idx="3876">
                  <c:v>51</c:v>
                </c:pt>
                <c:pt idx="3877">
                  <c:v>47</c:v>
                </c:pt>
                <c:pt idx="3878">
                  <c:v>38</c:v>
                </c:pt>
                <c:pt idx="3879">
                  <c:v>43</c:v>
                </c:pt>
                <c:pt idx="3880">
                  <c:v>37</c:v>
                </c:pt>
                <c:pt idx="3881">
                  <c:v>50</c:v>
                </c:pt>
                <c:pt idx="3882">
                  <c:v>40</c:v>
                </c:pt>
                <c:pt idx="3883">
                  <c:v>25</c:v>
                </c:pt>
                <c:pt idx="3884">
                  <c:v>39</c:v>
                </c:pt>
                <c:pt idx="3885">
                  <c:v>40</c:v>
                </c:pt>
                <c:pt idx="3886">
                  <c:v>38</c:v>
                </c:pt>
                <c:pt idx="3887">
                  <c:v>47</c:v>
                </c:pt>
                <c:pt idx="3888">
                  <c:v>42</c:v>
                </c:pt>
                <c:pt idx="3889">
                  <c:v>36</c:v>
                </c:pt>
                <c:pt idx="3890">
                  <c:v>48</c:v>
                </c:pt>
                <c:pt idx="3891">
                  <c:v>47</c:v>
                </c:pt>
                <c:pt idx="3892">
                  <c:v>34</c:v>
                </c:pt>
                <c:pt idx="3893">
                  <c:v>54</c:v>
                </c:pt>
                <c:pt idx="3894">
                  <c:v>34</c:v>
                </c:pt>
                <c:pt idx="3895">
                  <c:v>29</c:v>
                </c:pt>
                <c:pt idx="3896">
                  <c:v>38</c:v>
                </c:pt>
                <c:pt idx="3897">
                  <c:v>45</c:v>
                </c:pt>
                <c:pt idx="3898">
                  <c:v>50</c:v>
                </c:pt>
                <c:pt idx="3899">
                  <c:v>44</c:v>
                </c:pt>
                <c:pt idx="3900">
                  <c:v>39</c:v>
                </c:pt>
                <c:pt idx="3901">
                  <c:v>54</c:v>
                </c:pt>
                <c:pt idx="3902">
                  <c:v>49</c:v>
                </c:pt>
                <c:pt idx="3903">
                  <c:v>28</c:v>
                </c:pt>
                <c:pt idx="3904">
                  <c:v>38</c:v>
                </c:pt>
                <c:pt idx="3905">
                  <c:v>47</c:v>
                </c:pt>
                <c:pt idx="3906">
                  <c:v>41</c:v>
                </c:pt>
                <c:pt idx="3907">
                  <c:v>35</c:v>
                </c:pt>
                <c:pt idx="3908">
                  <c:v>47</c:v>
                </c:pt>
                <c:pt idx="3909">
                  <c:v>39</c:v>
                </c:pt>
                <c:pt idx="3910">
                  <c:v>45</c:v>
                </c:pt>
                <c:pt idx="3911">
                  <c:v>46</c:v>
                </c:pt>
                <c:pt idx="3912">
                  <c:v>42</c:v>
                </c:pt>
                <c:pt idx="3913">
                  <c:v>43</c:v>
                </c:pt>
                <c:pt idx="3914">
                  <c:v>44</c:v>
                </c:pt>
                <c:pt idx="3915">
                  <c:v>41</c:v>
                </c:pt>
                <c:pt idx="3916">
                  <c:v>38</c:v>
                </c:pt>
                <c:pt idx="3917">
                  <c:v>37</c:v>
                </c:pt>
                <c:pt idx="3918">
                  <c:v>48</c:v>
                </c:pt>
                <c:pt idx="3919">
                  <c:v>40</c:v>
                </c:pt>
                <c:pt idx="3920">
                  <c:v>35</c:v>
                </c:pt>
                <c:pt idx="3921">
                  <c:v>40</c:v>
                </c:pt>
                <c:pt idx="3922">
                  <c:v>43</c:v>
                </c:pt>
                <c:pt idx="3923">
                  <c:v>52</c:v>
                </c:pt>
                <c:pt idx="3924">
                  <c:v>51</c:v>
                </c:pt>
                <c:pt idx="3925">
                  <c:v>43</c:v>
                </c:pt>
                <c:pt idx="3926">
                  <c:v>41</c:v>
                </c:pt>
                <c:pt idx="3927">
                  <c:v>40</c:v>
                </c:pt>
                <c:pt idx="3928">
                  <c:v>46</c:v>
                </c:pt>
                <c:pt idx="3929">
                  <c:v>42</c:v>
                </c:pt>
                <c:pt idx="3930">
                  <c:v>47</c:v>
                </c:pt>
                <c:pt idx="3931">
                  <c:v>46</c:v>
                </c:pt>
                <c:pt idx="3932">
                  <c:v>34</c:v>
                </c:pt>
                <c:pt idx="3933">
                  <c:v>44</c:v>
                </c:pt>
                <c:pt idx="3934">
                  <c:v>48</c:v>
                </c:pt>
                <c:pt idx="3935">
                  <c:v>41</c:v>
                </c:pt>
                <c:pt idx="3936">
                  <c:v>36</c:v>
                </c:pt>
                <c:pt idx="3937">
                  <c:v>34</c:v>
                </c:pt>
                <c:pt idx="3938">
                  <c:v>46</c:v>
                </c:pt>
                <c:pt idx="3939">
                  <c:v>46</c:v>
                </c:pt>
                <c:pt idx="3940">
                  <c:v>45</c:v>
                </c:pt>
                <c:pt idx="3941">
                  <c:v>46</c:v>
                </c:pt>
                <c:pt idx="3942">
                  <c:v>46</c:v>
                </c:pt>
                <c:pt idx="3943">
                  <c:v>44</c:v>
                </c:pt>
                <c:pt idx="3944">
                  <c:v>42</c:v>
                </c:pt>
                <c:pt idx="3945">
                  <c:v>32</c:v>
                </c:pt>
                <c:pt idx="3946">
                  <c:v>26</c:v>
                </c:pt>
                <c:pt idx="3947">
                  <c:v>46</c:v>
                </c:pt>
                <c:pt idx="3948">
                  <c:v>50</c:v>
                </c:pt>
                <c:pt idx="3949">
                  <c:v>45</c:v>
                </c:pt>
                <c:pt idx="3950">
                  <c:v>43</c:v>
                </c:pt>
                <c:pt idx="3951">
                  <c:v>36</c:v>
                </c:pt>
                <c:pt idx="3952">
                  <c:v>35</c:v>
                </c:pt>
                <c:pt idx="3953">
                  <c:v>30</c:v>
                </c:pt>
                <c:pt idx="3954">
                  <c:v>38</c:v>
                </c:pt>
                <c:pt idx="3955">
                  <c:v>34</c:v>
                </c:pt>
                <c:pt idx="3956">
                  <c:v>39</c:v>
                </c:pt>
                <c:pt idx="3957">
                  <c:v>41</c:v>
                </c:pt>
                <c:pt idx="3958">
                  <c:v>39</c:v>
                </c:pt>
                <c:pt idx="3959">
                  <c:v>44</c:v>
                </c:pt>
                <c:pt idx="3960">
                  <c:v>30</c:v>
                </c:pt>
                <c:pt idx="3961">
                  <c:v>41</c:v>
                </c:pt>
                <c:pt idx="3962">
                  <c:v>41</c:v>
                </c:pt>
                <c:pt idx="3963">
                  <c:v>50</c:v>
                </c:pt>
                <c:pt idx="3964">
                  <c:v>32</c:v>
                </c:pt>
                <c:pt idx="3965">
                  <c:v>46</c:v>
                </c:pt>
                <c:pt idx="3966">
                  <c:v>41</c:v>
                </c:pt>
                <c:pt idx="3967">
                  <c:v>41</c:v>
                </c:pt>
                <c:pt idx="3968">
                  <c:v>35</c:v>
                </c:pt>
                <c:pt idx="3969">
                  <c:v>59</c:v>
                </c:pt>
                <c:pt idx="3970">
                  <c:v>43</c:v>
                </c:pt>
                <c:pt idx="3971">
                  <c:v>37</c:v>
                </c:pt>
                <c:pt idx="3972">
                  <c:v>49</c:v>
                </c:pt>
                <c:pt idx="3973">
                  <c:v>38</c:v>
                </c:pt>
                <c:pt idx="3974">
                  <c:v>35</c:v>
                </c:pt>
                <c:pt idx="3975">
                  <c:v>38</c:v>
                </c:pt>
                <c:pt idx="3976">
                  <c:v>35</c:v>
                </c:pt>
                <c:pt idx="3977">
                  <c:v>45</c:v>
                </c:pt>
                <c:pt idx="3978">
                  <c:v>36</c:v>
                </c:pt>
                <c:pt idx="3979">
                  <c:v>40</c:v>
                </c:pt>
                <c:pt idx="3980">
                  <c:v>34</c:v>
                </c:pt>
                <c:pt idx="3981">
                  <c:v>45</c:v>
                </c:pt>
                <c:pt idx="3982">
                  <c:v>40</c:v>
                </c:pt>
                <c:pt idx="3983">
                  <c:v>31</c:v>
                </c:pt>
                <c:pt idx="3984">
                  <c:v>44</c:v>
                </c:pt>
                <c:pt idx="3985">
                  <c:v>41</c:v>
                </c:pt>
                <c:pt idx="3986">
                  <c:v>47</c:v>
                </c:pt>
                <c:pt idx="3987">
                  <c:v>58</c:v>
                </c:pt>
                <c:pt idx="3988">
                  <c:v>37</c:v>
                </c:pt>
                <c:pt idx="3989">
                  <c:v>36</c:v>
                </c:pt>
                <c:pt idx="3990">
                  <c:v>38</c:v>
                </c:pt>
                <c:pt idx="3991">
                  <c:v>45</c:v>
                </c:pt>
                <c:pt idx="3992">
                  <c:v>50</c:v>
                </c:pt>
                <c:pt idx="3993">
                  <c:v>43</c:v>
                </c:pt>
                <c:pt idx="3994">
                  <c:v>40</c:v>
                </c:pt>
                <c:pt idx="3995">
                  <c:v>37</c:v>
                </c:pt>
                <c:pt idx="3996">
                  <c:v>49</c:v>
                </c:pt>
                <c:pt idx="3997">
                  <c:v>39</c:v>
                </c:pt>
                <c:pt idx="3998">
                  <c:v>40</c:v>
                </c:pt>
                <c:pt idx="3999">
                  <c:v>44</c:v>
                </c:pt>
                <c:pt idx="4000">
                  <c:v>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92B-4136-8118-917987D39A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865072"/>
        <c:axId val="68874864"/>
      </c:lineChart>
      <c:catAx>
        <c:axId val="68865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2-Theta/Omega</a:t>
                </a:r>
                <a:r>
                  <a:rPr lang="en-US" baseline="0" dirty="0" smtClean="0"/>
                  <a:t> (</a:t>
                </a:r>
                <a:r>
                  <a:rPr lang="en-US" baseline="0" dirty="0" err="1" smtClean="0"/>
                  <a:t>deg</a:t>
                </a:r>
                <a:r>
                  <a:rPr lang="en-US" baseline="0" dirty="0" smtClean="0"/>
                  <a:t>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8874864"/>
        <c:crosses val="autoZero"/>
        <c:auto val="1"/>
        <c:lblAlgn val="ctr"/>
        <c:lblOffset val="100"/>
        <c:noMultiLvlLbl val="0"/>
      </c:catAx>
      <c:valAx>
        <c:axId val="688748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Intensity (cps)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8865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Direct</a:t>
            </a:r>
            <a:r>
              <a:rPr lang="en-US" sz="2200" b="1" baseline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Band Gap Absorption</a:t>
            </a:r>
            <a:endParaRPr lang="en-US" sz="2200" b="1" dirty="0">
              <a:solidFill>
                <a:schemeClr val="tx1"/>
              </a:solidFill>
              <a:latin typeface="Calibri" panose="020F0502020204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'[TaucPlot_072415B (3).xlsx]calculations'!$L$3</c:f>
              <c:strCache>
                <c:ptCount val="1"/>
                <c:pt idx="0">
                  <c:v>(aplpha*E)^.5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'[TaucPlot_072415B (3).xlsx]calculations'!$K$600:$K$1205</c:f>
              <c:numCache>
                <c:formatCode>General</c:formatCode>
                <c:ptCount val="606"/>
                <c:pt idx="0">
                  <c:v>1.3709395080662985</c:v>
                </c:pt>
                <c:pt idx="1">
                  <c:v>1.3724560340707965</c:v>
                </c:pt>
                <c:pt idx="2">
                  <c:v>1.3739759189368772</c:v>
                </c:pt>
                <c:pt idx="3">
                  <c:v>1.3754991738359204</c:v>
                </c:pt>
                <c:pt idx="4">
                  <c:v>1.3770258099889012</c:v>
                </c:pt>
                <c:pt idx="5">
                  <c:v>1.3785558386666668</c:v>
                </c:pt>
                <c:pt idx="6">
                  <c:v>1.3800892711902113</c:v>
                </c:pt>
                <c:pt idx="7">
                  <c:v>1.3816261189309578</c:v>
                </c:pt>
                <c:pt idx="8">
                  <c:v>1.383166393311037</c:v>
                </c:pt>
                <c:pt idx="9">
                  <c:v>1.3847101058035716</c:v>
                </c:pt>
                <c:pt idx="10">
                  <c:v>1.386257267932961</c:v>
                </c:pt>
                <c:pt idx="11">
                  <c:v>1.3878078912751677</c:v>
                </c:pt>
                <c:pt idx="12">
                  <c:v>1.3893619874580068</c:v>
                </c:pt>
                <c:pt idx="13">
                  <c:v>1.390919568161435</c:v>
                </c:pt>
                <c:pt idx="14">
                  <c:v>1.3924806451178451</c:v>
                </c:pt>
                <c:pt idx="15">
                  <c:v>1.3940452301123596</c:v>
                </c:pt>
                <c:pt idx="16">
                  <c:v>1.3956133349831272</c:v>
                </c:pt>
                <c:pt idx="17">
                  <c:v>1.3971849716216216</c:v>
                </c:pt>
                <c:pt idx="18">
                  <c:v>1.3987601519729427</c:v>
                </c:pt>
                <c:pt idx="19">
                  <c:v>1.4003388880361176</c:v>
                </c:pt>
                <c:pt idx="20">
                  <c:v>1.4019211918644066</c:v>
                </c:pt>
                <c:pt idx="21">
                  <c:v>1.4035070755656109</c:v>
                </c:pt>
                <c:pt idx="22">
                  <c:v>1.4050965513023783</c:v>
                </c:pt>
                <c:pt idx="23">
                  <c:v>1.406689631292517</c:v>
                </c:pt>
                <c:pt idx="24">
                  <c:v>1.4082863278093076</c:v>
                </c:pt>
                <c:pt idx="25">
                  <c:v>1.4098866531818182</c:v>
                </c:pt>
                <c:pt idx="26">
                  <c:v>1.4114906197952217</c:v>
                </c:pt>
                <c:pt idx="27">
                  <c:v>1.4130982400911161</c:v>
                </c:pt>
                <c:pt idx="28">
                  <c:v>1.4147095265678449</c:v>
                </c:pt>
                <c:pt idx="29">
                  <c:v>1.416324491780822</c:v>
                </c:pt>
                <c:pt idx="30">
                  <c:v>1.4179431483428571</c:v>
                </c:pt>
                <c:pt idx="31">
                  <c:v>1.4195655089244852</c:v>
                </c:pt>
                <c:pt idx="32">
                  <c:v>1.4211915862542954</c:v>
                </c:pt>
                <c:pt idx="33">
                  <c:v>1.4228213931192659</c:v>
                </c:pt>
                <c:pt idx="34">
                  <c:v>1.4244549423650978</c:v>
                </c:pt>
                <c:pt idx="35">
                  <c:v>1.426092246896552</c:v>
                </c:pt>
                <c:pt idx="36">
                  <c:v>1.4277333196777906</c:v>
                </c:pt>
                <c:pt idx="37">
                  <c:v>1.4293781737327189</c:v>
                </c:pt>
                <c:pt idx="38">
                  <c:v>1.4310268221453288</c:v>
                </c:pt>
                <c:pt idx="39">
                  <c:v>1.4326792780600461</c:v>
                </c:pt>
                <c:pt idx="40">
                  <c:v>1.4343355546820808</c:v>
                </c:pt>
                <c:pt idx="41">
                  <c:v>1.4359956652777781</c:v>
                </c:pt>
                <c:pt idx="42">
                  <c:v>1.437659623174971</c:v>
                </c:pt>
                <c:pt idx="43">
                  <c:v>1.4393274417633413</c:v>
                </c:pt>
                <c:pt idx="44">
                  <c:v>1.4409991344947735</c:v>
                </c:pt>
                <c:pt idx="45">
                  <c:v>1.4426747148837209</c:v>
                </c:pt>
                <c:pt idx="46">
                  <c:v>1.444354196507567</c:v>
                </c:pt>
                <c:pt idx="47">
                  <c:v>1.4460375930069931</c:v>
                </c:pt>
                <c:pt idx="48">
                  <c:v>1.4477249180863478</c:v>
                </c:pt>
                <c:pt idx="49">
                  <c:v>1.4494161855140186</c:v>
                </c:pt>
                <c:pt idx="50">
                  <c:v>1.451111409122807</c:v>
                </c:pt>
                <c:pt idx="51">
                  <c:v>1.4528106028103043</c:v>
                </c:pt>
                <c:pt idx="52">
                  <c:v>1.4545137805392734</c:v>
                </c:pt>
                <c:pt idx="53">
                  <c:v>1.4562209563380282</c:v>
                </c:pt>
                <c:pt idx="54">
                  <c:v>1.4579321443008226</c:v>
                </c:pt>
                <c:pt idx="55">
                  <c:v>1.4596473585882355</c:v>
                </c:pt>
                <c:pt idx="56">
                  <c:v>1.4613666134275618</c:v>
                </c:pt>
                <c:pt idx="57">
                  <c:v>1.4630899231132077</c:v>
                </c:pt>
                <c:pt idx="58">
                  <c:v>1.464817302007084</c:v>
                </c:pt>
                <c:pt idx="59">
                  <c:v>1.4665487645390072</c:v>
                </c:pt>
                <c:pt idx="60">
                  <c:v>1.4682843252071007</c:v>
                </c:pt>
                <c:pt idx="61">
                  <c:v>1.4700239985781991</c:v>
                </c:pt>
                <c:pt idx="62">
                  <c:v>1.4717677992882563</c:v>
                </c:pt>
                <c:pt idx="63">
                  <c:v>1.4735157420427554</c:v>
                </c:pt>
                <c:pt idx="64">
                  <c:v>1.4752678416171225</c:v>
                </c:pt>
                <c:pt idx="65">
                  <c:v>1.4770241128571429</c:v>
                </c:pt>
                <c:pt idx="66">
                  <c:v>1.4787845706793803</c:v>
                </c:pt>
                <c:pt idx="67">
                  <c:v>1.4805492300715992</c:v>
                </c:pt>
                <c:pt idx="68">
                  <c:v>1.4823181060931898</c:v>
                </c:pt>
                <c:pt idx="69">
                  <c:v>1.4840912138755982</c:v>
                </c:pt>
                <c:pt idx="70">
                  <c:v>1.4858685686227546</c:v>
                </c:pt>
                <c:pt idx="71">
                  <c:v>1.4876501856115107</c:v>
                </c:pt>
                <c:pt idx="72">
                  <c:v>1.4894360801920767</c:v>
                </c:pt>
                <c:pt idx="73">
                  <c:v>1.4912262677884616</c:v>
                </c:pt>
                <c:pt idx="74">
                  <c:v>1.4930207638989168</c:v>
                </c:pt>
                <c:pt idx="75">
                  <c:v>1.4948195840963854</c:v>
                </c:pt>
                <c:pt idx="76">
                  <c:v>1.4966227440289506</c:v>
                </c:pt>
                <c:pt idx="77">
                  <c:v>1.4984302594202898</c:v>
                </c:pt>
                <c:pt idx="78">
                  <c:v>1.500242146070133</c:v>
                </c:pt>
                <c:pt idx="79">
                  <c:v>1.5020584198547218</c:v>
                </c:pt>
                <c:pt idx="80">
                  <c:v>1.5038790967272728</c:v>
                </c:pt>
                <c:pt idx="81">
                  <c:v>1.5057041927184465</c:v>
                </c:pt>
                <c:pt idx="82">
                  <c:v>1.5075337239368165</c:v>
                </c:pt>
                <c:pt idx="83">
                  <c:v>1.5093677065693432</c:v>
                </c:pt>
                <c:pt idx="84">
                  <c:v>1.5112061568818513</c:v>
                </c:pt>
                <c:pt idx="85">
                  <c:v>1.513049091219512</c:v>
                </c:pt>
                <c:pt idx="86">
                  <c:v>1.5148965260073262</c:v>
                </c:pt>
                <c:pt idx="87">
                  <c:v>1.5167484777506113</c:v>
                </c:pt>
                <c:pt idx="88">
                  <c:v>1.5186049630354956</c:v>
                </c:pt>
                <c:pt idx="89">
                  <c:v>1.520465998529412</c:v>
                </c:pt>
                <c:pt idx="90">
                  <c:v>1.5223316009815953</c:v>
                </c:pt>
                <c:pt idx="91">
                  <c:v>1.5242017872235871</c:v>
                </c:pt>
                <c:pt idx="92">
                  <c:v>1.5260765741697415</c:v>
                </c:pt>
                <c:pt idx="93">
                  <c:v>1.5279559788177342</c:v>
                </c:pt>
                <c:pt idx="94">
                  <c:v>1.5298400182490752</c:v>
                </c:pt>
                <c:pt idx="95">
                  <c:v>1.5317287096296295</c:v>
                </c:pt>
                <c:pt idx="96">
                  <c:v>1.533622070210136</c:v>
                </c:pt>
                <c:pt idx="97">
                  <c:v>1.5355201173267328</c:v>
                </c:pt>
                <c:pt idx="98">
                  <c:v>1.537422868401487</c:v>
                </c:pt>
                <c:pt idx="99">
                  <c:v>1.539330340942928</c:v>
                </c:pt>
                <c:pt idx="100">
                  <c:v>1.5412425525465838</c:v>
                </c:pt>
                <c:pt idx="101">
                  <c:v>1.5431595208955224</c:v>
                </c:pt>
                <c:pt idx="102">
                  <c:v>1.5450812637608966</c:v>
                </c:pt>
                <c:pt idx="103">
                  <c:v>1.5470077990024937</c:v>
                </c:pt>
                <c:pt idx="104">
                  <c:v>1.5489391445692884</c:v>
                </c:pt>
                <c:pt idx="105">
                  <c:v>1.5508753184999999</c:v>
                </c:pt>
                <c:pt idx="106">
                  <c:v>1.5528163389236544</c:v>
                </c:pt>
                <c:pt idx="107">
                  <c:v>1.5547622240601504</c:v>
                </c:pt>
                <c:pt idx="108">
                  <c:v>1.556712992220828</c:v>
                </c:pt>
                <c:pt idx="109">
                  <c:v>1.5586686618090453</c:v>
                </c:pt>
                <c:pt idx="110">
                  <c:v>1.5606292513207549</c:v>
                </c:pt>
                <c:pt idx="111">
                  <c:v>1.5625947793450881</c:v>
                </c:pt>
                <c:pt idx="112">
                  <c:v>1.5645652645649433</c:v>
                </c:pt>
                <c:pt idx="113">
                  <c:v>1.5665407257575761</c:v>
                </c:pt>
                <c:pt idx="114">
                  <c:v>1.5685211817951961</c:v>
                </c:pt>
                <c:pt idx="115">
                  <c:v>1.5705066516455697</c:v>
                </c:pt>
                <c:pt idx="116">
                  <c:v>1.5724971543726236</c:v>
                </c:pt>
                <c:pt idx="117">
                  <c:v>1.5744927091370557</c:v>
                </c:pt>
                <c:pt idx="118">
                  <c:v>1.5764933351969506</c:v>
                </c:pt>
                <c:pt idx="119">
                  <c:v>1.578499051908397</c:v>
                </c:pt>
                <c:pt idx="120">
                  <c:v>1.5805098787261147</c:v>
                </c:pt>
                <c:pt idx="121">
                  <c:v>1.5825258352040816</c:v>
                </c:pt>
                <c:pt idx="122">
                  <c:v>1.5845469409961686</c:v>
                </c:pt>
                <c:pt idx="123">
                  <c:v>1.5865732158567776</c:v>
                </c:pt>
                <c:pt idx="124">
                  <c:v>1.5886046796414854</c:v>
                </c:pt>
                <c:pt idx="125">
                  <c:v>1.5906413523076923</c:v>
                </c:pt>
                <c:pt idx="126">
                  <c:v>1.592683253915276</c:v>
                </c:pt>
                <c:pt idx="127">
                  <c:v>1.5947304046272495</c:v>
                </c:pt>
                <c:pt idx="128">
                  <c:v>1.5967828247104248</c:v>
                </c:pt>
                <c:pt idx="129">
                  <c:v>1.5988405345360825</c:v>
                </c:pt>
                <c:pt idx="130">
                  <c:v>1.6009035545806449</c:v>
                </c:pt>
                <c:pt idx="131">
                  <c:v>1.6029719054263567</c:v>
                </c:pt>
                <c:pt idx="132">
                  <c:v>1.6050456077619664</c:v>
                </c:pt>
                <c:pt idx="133">
                  <c:v>1.6071246823834195</c:v>
                </c:pt>
                <c:pt idx="134">
                  <c:v>1.6092091501945527</c:v>
                </c:pt>
                <c:pt idx="135">
                  <c:v>1.6112990322077922</c:v>
                </c:pt>
                <c:pt idx="136">
                  <c:v>1.6133943495448635</c:v>
                </c:pt>
                <c:pt idx="137">
                  <c:v>1.6154951234374999</c:v>
                </c:pt>
                <c:pt idx="138">
                  <c:v>1.6176013752281617</c:v>
                </c:pt>
                <c:pt idx="139">
                  <c:v>1.6197131263707572</c:v>
                </c:pt>
                <c:pt idx="140">
                  <c:v>1.6218303984313724</c:v>
                </c:pt>
                <c:pt idx="141">
                  <c:v>1.6239532130890053</c:v>
                </c:pt>
                <c:pt idx="142">
                  <c:v>1.6260815921363043</c:v>
                </c:pt>
                <c:pt idx="143">
                  <c:v>1.628215557480315</c:v>
                </c:pt>
                <c:pt idx="144">
                  <c:v>1.6303551311432327</c:v>
                </c:pt>
                <c:pt idx="145">
                  <c:v>1.632500335263158</c:v>
                </c:pt>
                <c:pt idx="146">
                  <c:v>1.6346511920948616</c:v>
                </c:pt>
                <c:pt idx="147">
                  <c:v>1.6368077240105541</c:v>
                </c:pt>
                <c:pt idx="148">
                  <c:v>1.6389699535006605</c:v>
                </c:pt>
                <c:pt idx="149">
                  <c:v>1.6411379031746032</c:v>
                </c:pt>
                <c:pt idx="150">
                  <c:v>1.6433115957615894</c:v>
                </c:pt>
                <c:pt idx="151">
                  <c:v>1.6454910541114058</c:v>
                </c:pt>
                <c:pt idx="152">
                  <c:v>1.6476763011952191</c:v>
                </c:pt>
                <c:pt idx="153">
                  <c:v>1.6498673601063831</c:v>
                </c:pt>
                <c:pt idx="154">
                  <c:v>1.6520642540612518</c:v>
                </c:pt>
                <c:pt idx="155">
                  <c:v>1.6542670064000002</c:v>
                </c:pt>
                <c:pt idx="156">
                  <c:v>1.6564756405874499</c:v>
                </c:pt>
                <c:pt idx="157">
                  <c:v>1.6586901802139038</c:v>
                </c:pt>
                <c:pt idx="158">
                  <c:v>1.6609106489959842</c:v>
                </c:pt>
                <c:pt idx="159">
                  <c:v>1.66313707077748</c:v>
                </c:pt>
                <c:pt idx="160">
                  <c:v>1.6653694695302015</c:v>
                </c:pt>
                <c:pt idx="161">
                  <c:v>1.6676078693548388</c:v>
                </c:pt>
                <c:pt idx="162">
                  <c:v>1.6698522944818304</c:v>
                </c:pt>
                <c:pt idx="163">
                  <c:v>1.6721027692722372</c:v>
                </c:pt>
                <c:pt idx="164">
                  <c:v>1.6743593182186234</c:v>
                </c:pt>
                <c:pt idx="165">
                  <c:v>1.676621965945946</c:v>
                </c:pt>
                <c:pt idx="166">
                  <c:v>1.6788907372124493</c:v>
                </c:pt>
                <c:pt idx="167">
                  <c:v>1.6811656569105691</c:v>
                </c:pt>
                <c:pt idx="168">
                  <c:v>1.6834467500678427</c:v>
                </c:pt>
                <c:pt idx="169">
                  <c:v>1.6857340418478262</c:v>
                </c:pt>
                <c:pt idx="170">
                  <c:v>1.6880275575510204</c:v>
                </c:pt>
                <c:pt idx="171">
                  <c:v>1.6903273226158038</c:v>
                </c:pt>
                <c:pt idx="172">
                  <c:v>1.6926333626193726</c:v>
                </c:pt>
                <c:pt idx="173">
                  <c:v>1.6949457032786885</c:v>
                </c:pt>
                <c:pt idx="174">
                  <c:v>1.6972643704514365</c:v>
                </c:pt>
                <c:pt idx="175">
                  <c:v>1.6995893901369865</c:v>
                </c:pt>
                <c:pt idx="176">
                  <c:v>1.7019207884773664</c:v>
                </c:pt>
                <c:pt idx="177">
                  <c:v>1.7042585917582418</c:v>
                </c:pt>
                <c:pt idx="178">
                  <c:v>1.7066028264099038</c:v>
                </c:pt>
                <c:pt idx="179">
                  <c:v>1.7089535190082645</c:v>
                </c:pt>
                <c:pt idx="180">
                  <c:v>1.711310696275862</c:v>
                </c:pt>
                <c:pt idx="181">
                  <c:v>1.7136743850828731</c:v>
                </c:pt>
                <c:pt idx="182">
                  <c:v>1.7160446124481328</c:v>
                </c:pt>
                <c:pt idx="183">
                  <c:v>1.7184214055401663</c:v>
                </c:pt>
                <c:pt idx="184">
                  <c:v>1.7208047916782248</c:v>
                </c:pt>
                <c:pt idx="185">
                  <c:v>1.7231947983333333</c:v>
                </c:pt>
                <c:pt idx="186">
                  <c:v>1.7255914531293464</c:v>
                </c:pt>
                <c:pt idx="187">
                  <c:v>1.7279947838440113</c:v>
                </c:pt>
                <c:pt idx="188">
                  <c:v>1.7304048184100418</c:v>
                </c:pt>
                <c:pt idx="189">
                  <c:v>1.7328215849162014</c:v>
                </c:pt>
                <c:pt idx="190">
                  <c:v>1.7352451116083918</c:v>
                </c:pt>
                <c:pt idx="191">
                  <c:v>1.7376754268907562</c:v>
                </c:pt>
                <c:pt idx="192">
                  <c:v>1.7401125593267883</c:v>
                </c:pt>
                <c:pt idx="193">
                  <c:v>1.7425565376404495</c:v>
                </c:pt>
                <c:pt idx="194">
                  <c:v>1.7450073907172996</c:v>
                </c:pt>
                <c:pt idx="195">
                  <c:v>1.7474651476056338</c:v>
                </c:pt>
                <c:pt idx="196">
                  <c:v>1.7499298375176306</c:v>
                </c:pt>
                <c:pt idx="197">
                  <c:v>1.7524014898305085</c:v>
                </c:pt>
                <c:pt idx="198">
                  <c:v>1.7548801340876945</c:v>
                </c:pt>
                <c:pt idx="199">
                  <c:v>1.7573658000000001</c:v>
                </c:pt>
                <c:pt idx="200">
                  <c:v>1.7598585174468087</c:v>
                </c:pt>
                <c:pt idx="201">
                  <c:v>1.7623583164772729</c:v>
                </c:pt>
                <c:pt idx="202">
                  <c:v>1.7648652273115222</c:v>
                </c:pt>
                <c:pt idx="203">
                  <c:v>1.7673792803418804</c:v>
                </c:pt>
                <c:pt idx="204">
                  <c:v>1.7699005061340942</c:v>
                </c:pt>
                <c:pt idx="205">
                  <c:v>1.7724289354285714</c:v>
                </c:pt>
                <c:pt idx="206">
                  <c:v>1.7749645991416312</c:v>
                </c:pt>
                <c:pt idx="207">
                  <c:v>1.7775075283667621</c:v>
                </c:pt>
                <c:pt idx="208">
                  <c:v>1.7800577543758969</c:v>
                </c:pt>
                <c:pt idx="209">
                  <c:v>1.7826153086206895</c:v>
                </c:pt>
                <c:pt idx="210">
                  <c:v>1.7851802227338132</c:v>
                </c:pt>
                <c:pt idx="211">
                  <c:v>1.7877525285302593</c:v>
                </c:pt>
                <c:pt idx="212">
                  <c:v>1.790332258008658</c:v>
                </c:pt>
                <c:pt idx="213">
                  <c:v>1.7929194433526012</c:v>
                </c:pt>
                <c:pt idx="214">
                  <c:v>1.7955141169319826</c:v>
                </c:pt>
                <c:pt idx="215">
                  <c:v>1.7981163113043477</c:v>
                </c:pt>
                <c:pt idx="216">
                  <c:v>1.8007260592162553</c:v>
                </c:pt>
                <c:pt idx="217">
                  <c:v>1.8033433936046512</c:v>
                </c:pt>
                <c:pt idx="218">
                  <c:v>1.8059683475982533</c:v>
                </c:pt>
                <c:pt idx="219">
                  <c:v>1.8086009545189503</c:v>
                </c:pt>
                <c:pt idx="220">
                  <c:v>1.8112412478832118</c:v>
                </c:pt>
                <c:pt idx="221">
                  <c:v>1.8138892614035087</c:v>
                </c:pt>
                <c:pt idx="222">
                  <c:v>1.8165450289897509</c:v>
                </c:pt>
                <c:pt idx="223">
                  <c:v>1.8192085847507333</c:v>
                </c:pt>
                <c:pt idx="224">
                  <c:v>1.8218799629955946</c:v>
                </c:pt>
                <c:pt idx="225">
                  <c:v>1.824559198235294</c:v>
                </c:pt>
                <c:pt idx="226">
                  <c:v>1.8272463251840942</c:v>
                </c:pt>
                <c:pt idx="227">
                  <c:v>1.8299413787610621</c:v>
                </c:pt>
                <c:pt idx="228">
                  <c:v>1.8326443940915806</c:v>
                </c:pt>
                <c:pt idx="229">
                  <c:v>1.8353554065088757</c:v>
                </c:pt>
                <c:pt idx="230">
                  <c:v>1.8380744515555556</c:v>
                </c:pt>
                <c:pt idx="231">
                  <c:v>1.8408015649851632</c:v>
                </c:pt>
                <c:pt idx="232">
                  <c:v>1.8435367827637446</c:v>
                </c:pt>
                <c:pt idx="233">
                  <c:v>1.8462801410714285</c:v>
                </c:pt>
                <c:pt idx="234">
                  <c:v>1.8490316763040238</c:v>
                </c:pt>
                <c:pt idx="235">
                  <c:v>1.8517914250746268</c:v>
                </c:pt>
                <c:pt idx="236">
                  <c:v>1.8545594242152466</c:v>
                </c:pt>
                <c:pt idx="237">
                  <c:v>1.8573357107784432</c:v>
                </c:pt>
                <c:pt idx="238">
                  <c:v>1.8601203220389806</c:v>
                </c:pt>
                <c:pt idx="239">
                  <c:v>1.8629132954954957</c:v>
                </c:pt>
                <c:pt idx="240">
                  <c:v>1.8657146688721804</c:v>
                </c:pt>
                <c:pt idx="241">
                  <c:v>1.8685244801204819</c:v>
                </c:pt>
                <c:pt idx="242">
                  <c:v>1.8713427674208145</c:v>
                </c:pt>
                <c:pt idx="243">
                  <c:v>1.8741695691842901</c:v>
                </c:pt>
                <c:pt idx="244">
                  <c:v>1.8770049240544633</c:v>
                </c:pt>
                <c:pt idx="245">
                  <c:v>1.8798488709090908</c:v>
                </c:pt>
                <c:pt idx="246">
                  <c:v>1.8827014488619118</c:v>
                </c:pt>
                <c:pt idx="247">
                  <c:v>1.8855626972644377</c:v>
                </c:pt>
                <c:pt idx="248">
                  <c:v>1.8884326557077629</c:v>
                </c:pt>
                <c:pt idx="249">
                  <c:v>1.8913113640243904</c:v>
                </c:pt>
                <c:pt idx="250">
                  <c:v>1.8941988622900763</c:v>
                </c:pt>
                <c:pt idx="251">
                  <c:v>1.8970951908256883</c:v>
                </c:pt>
                <c:pt idx="252">
                  <c:v>1.9000003901990814</c:v>
                </c:pt>
                <c:pt idx="253">
                  <c:v>1.9029145012269937</c:v>
                </c:pt>
                <c:pt idx="254">
                  <c:v>1.9058375649769588</c:v>
                </c:pt>
                <c:pt idx="255">
                  <c:v>1.9087696227692308</c:v>
                </c:pt>
                <c:pt idx="256">
                  <c:v>1.9117107161787366</c:v>
                </c:pt>
                <c:pt idx="257">
                  <c:v>1.9146608870370367</c:v>
                </c:pt>
                <c:pt idx="258">
                  <c:v>1.9176201774343125</c:v>
                </c:pt>
                <c:pt idx="259">
                  <c:v>1.9205886297213621</c:v>
                </c:pt>
                <c:pt idx="260">
                  <c:v>1.9235662865116279</c:v>
                </c:pt>
                <c:pt idx="261">
                  <c:v>1.9265531906832301</c:v>
                </c:pt>
                <c:pt idx="262">
                  <c:v>1.9295493853810264</c:v>
                </c:pt>
                <c:pt idx="263">
                  <c:v>1.9325549140186915</c:v>
                </c:pt>
                <c:pt idx="264">
                  <c:v>1.9355698202808111</c:v>
                </c:pt>
                <c:pt idx="265">
                  <c:v>1.9385941481250002</c:v>
                </c:pt>
                <c:pt idx="266">
                  <c:v>1.9416279417840374</c:v>
                </c:pt>
                <c:pt idx="267">
                  <c:v>1.9446712457680251</c:v>
                </c:pt>
                <c:pt idx="268">
                  <c:v>1.9477241048665623</c:v>
                </c:pt>
                <c:pt idx="269">
                  <c:v>1.9507865641509434</c:v>
                </c:pt>
                <c:pt idx="270">
                  <c:v>1.9538586689763777</c:v>
                </c:pt>
                <c:pt idx="271">
                  <c:v>1.9569404649842268</c:v>
                </c:pt>
                <c:pt idx="272">
                  <c:v>1.9600319981042655</c:v>
                </c:pt>
                <c:pt idx="273">
                  <c:v>1.9631333145569621</c:v>
                </c:pt>
                <c:pt idx="274">
                  <c:v>1.9662444608557843</c:v>
                </c:pt>
                <c:pt idx="275">
                  <c:v>1.969365483809524</c:v>
                </c:pt>
                <c:pt idx="276">
                  <c:v>1.9724964305246424</c:v>
                </c:pt>
                <c:pt idx="277">
                  <c:v>1.9756373484076433</c:v>
                </c:pt>
                <c:pt idx="278">
                  <c:v>1.9787882851674643</c:v>
                </c:pt>
                <c:pt idx="279">
                  <c:v>1.9819492888178916</c:v>
                </c:pt>
                <c:pt idx="280">
                  <c:v>1.98512040768</c:v>
                </c:pt>
                <c:pt idx="281">
                  <c:v>1.9883016903846151</c:v>
                </c:pt>
                <c:pt idx="282">
                  <c:v>1.9914931858747997</c:v>
                </c:pt>
                <c:pt idx="283">
                  <c:v>1.9946949434083601</c:v>
                </c:pt>
                <c:pt idx="284">
                  <c:v>1.9979070125603866</c:v>
                </c:pt>
                <c:pt idx="285">
                  <c:v>2.0011294432258069</c:v>
                </c:pt>
                <c:pt idx="286">
                  <c:v>2.0043622856219709</c:v>
                </c:pt>
                <c:pt idx="287">
                  <c:v>2.007605590291262</c:v>
                </c:pt>
                <c:pt idx="288">
                  <c:v>2.0108594081037277</c:v>
                </c:pt>
                <c:pt idx="289">
                  <c:v>2.0141237902597404</c:v>
                </c:pt>
                <c:pt idx="290">
                  <c:v>2.0173987882926827</c:v>
                </c:pt>
                <c:pt idx="291">
                  <c:v>2.0206844540716613</c:v>
                </c:pt>
                <c:pt idx="292">
                  <c:v>2.0239808398042416</c:v>
                </c:pt>
                <c:pt idx="293">
                  <c:v>2.0272879980392156</c:v>
                </c:pt>
                <c:pt idx="294">
                  <c:v>2.0306059816693942</c:v>
                </c:pt>
                <c:pt idx="295">
                  <c:v>2.0339348439344263</c:v>
                </c:pt>
                <c:pt idx="296">
                  <c:v>2.0372746384236455</c:v>
                </c:pt>
                <c:pt idx="297">
                  <c:v>2.0406254190789475</c:v>
                </c:pt>
                <c:pt idx="298">
                  <c:v>2.0439872401976937</c:v>
                </c:pt>
                <c:pt idx="299">
                  <c:v>2.0473601564356438</c:v>
                </c:pt>
                <c:pt idx="300">
                  <c:v>2.0507442228099175</c:v>
                </c:pt>
                <c:pt idx="301">
                  <c:v>2.0541394947019866</c:v>
                </c:pt>
                <c:pt idx="302">
                  <c:v>2.0575460278606967</c:v>
                </c:pt>
                <c:pt idx="303">
                  <c:v>2.0609638784053157</c:v>
                </c:pt>
                <c:pt idx="304">
                  <c:v>2.0643931028286189</c:v>
                </c:pt>
                <c:pt idx="305">
                  <c:v>2.0678337579999999</c:v>
                </c:pt>
                <c:pt idx="306">
                  <c:v>2.0712859011686144</c:v>
                </c:pt>
                <c:pt idx="307">
                  <c:v>2.0747495899665553</c:v>
                </c:pt>
                <c:pt idx="308">
                  <c:v>2.0782248824120604</c:v>
                </c:pt>
                <c:pt idx="309">
                  <c:v>2.0817118369127519</c:v>
                </c:pt>
                <c:pt idx="310">
                  <c:v>2.0852105122689077</c:v>
                </c:pt>
                <c:pt idx="311">
                  <c:v>2.0887209676767675</c:v>
                </c:pt>
                <c:pt idx="312">
                  <c:v>2.0922432627318717</c:v>
                </c:pt>
                <c:pt idx="313">
                  <c:v>2.0957774574324324</c:v>
                </c:pt>
                <c:pt idx="314">
                  <c:v>2.099323612182741</c:v>
                </c:pt>
                <c:pt idx="315">
                  <c:v>2.1028817877966102</c:v>
                </c:pt>
                <c:pt idx="316">
                  <c:v>2.1064520455008493</c:v>
                </c:pt>
                <c:pt idx="317">
                  <c:v>2.1100344469387755</c:v>
                </c:pt>
                <c:pt idx="318">
                  <c:v>2.113629054173765</c:v>
                </c:pt>
                <c:pt idx="319">
                  <c:v>2.1172359296928325</c:v>
                </c:pt>
                <c:pt idx="320">
                  <c:v>2.1208551364102566</c:v>
                </c:pt>
                <c:pt idx="321">
                  <c:v>2.1244867376712326</c:v>
                </c:pt>
                <c:pt idx="322">
                  <c:v>2.1281307972555745</c:v>
                </c:pt>
                <c:pt idx="323">
                  <c:v>2.1317873793814432</c:v>
                </c:pt>
                <c:pt idx="324">
                  <c:v>2.1354565487091226</c:v>
                </c:pt>
                <c:pt idx="325">
                  <c:v>2.1391383703448277</c:v>
                </c:pt>
                <c:pt idx="326">
                  <c:v>2.14283290984456</c:v>
                </c:pt>
                <c:pt idx="327">
                  <c:v>2.1465402332179933</c:v>
                </c:pt>
                <c:pt idx="328">
                  <c:v>2.1502604069324089</c:v>
                </c:pt>
                <c:pt idx="329">
                  <c:v>2.1539934979166664</c:v>
                </c:pt>
                <c:pt idx="330">
                  <c:v>2.1577395735652178</c:v>
                </c:pt>
                <c:pt idx="331">
                  <c:v>2.1614987017421603</c:v>
                </c:pt>
                <c:pt idx="332">
                  <c:v>2.1652709507853403</c:v>
                </c:pt>
                <c:pt idx="333">
                  <c:v>2.16905638951049</c:v>
                </c:pt>
                <c:pt idx="334">
                  <c:v>2.172855087215412</c:v>
                </c:pt>
                <c:pt idx="335">
                  <c:v>2.1766671136842106</c:v>
                </c:pt>
                <c:pt idx="336">
                  <c:v>2.1804925391915639</c:v>
                </c:pt>
                <c:pt idx="337">
                  <c:v>2.1843314345070426</c:v>
                </c:pt>
                <c:pt idx="338">
                  <c:v>2.1881838708994708</c:v>
                </c:pt>
                <c:pt idx="339">
                  <c:v>2.1920499201413426</c:v>
                </c:pt>
                <c:pt idx="340">
                  <c:v>2.1959296545132747</c:v>
                </c:pt>
                <c:pt idx="341">
                  <c:v>2.1998231468085105</c:v>
                </c:pt>
                <c:pt idx="342">
                  <c:v>2.2037304703374776</c:v>
                </c:pt>
                <c:pt idx="343">
                  <c:v>2.2076516989323842</c:v>
                </c:pt>
                <c:pt idx="344">
                  <c:v>2.2115869069518719</c:v>
                </c:pt>
                <c:pt idx="345">
                  <c:v>2.2155361692857145</c:v>
                </c:pt>
                <c:pt idx="346">
                  <c:v>2.2194995613595707</c:v>
                </c:pt>
                <c:pt idx="347">
                  <c:v>2.2234771591397853</c:v>
                </c:pt>
                <c:pt idx="348">
                  <c:v>2.2274690391382408</c:v>
                </c:pt>
                <c:pt idx="349">
                  <c:v>2.2314752784172662</c:v>
                </c:pt>
                <c:pt idx="350">
                  <c:v>2.2354959545945943</c:v>
                </c:pt>
                <c:pt idx="351">
                  <c:v>2.2395311458483755</c:v>
                </c:pt>
                <c:pt idx="352">
                  <c:v>2.2435809309222425</c:v>
                </c:pt>
                <c:pt idx="353">
                  <c:v>2.2476453891304344</c:v>
                </c:pt>
                <c:pt idx="354">
                  <c:v>2.2517246003629765</c:v>
                </c:pt>
                <c:pt idx="355">
                  <c:v>2.2558186450909092</c:v>
                </c:pt>
                <c:pt idx="356">
                  <c:v>2.2599276043715846</c:v>
                </c:pt>
                <c:pt idx="357">
                  <c:v>2.264051559854015</c:v>
                </c:pt>
                <c:pt idx="358">
                  <c:v>2.2681905937842779</c:v>
                </c:pt>
                <c:pt idx="359">
                  <c:v>2.2723447890109889</c:v>
                </c:pt>
                <c:pt idx="360">
                  <c:v>2.2765142289908256</c:v>
                </c:pt>
                <c:pt idx="361">
                  <c:v>2.2806989977941177</c:v>
                </c:pt>
                <c:pt idx="362">
                  <c:v>2.2848991801104974</c:v>
                </c:pt>
                <c:pt idx="363">
                  <c:v>2.2891148612546126</c:v>
                </c:pt>
                <c:pt idx="364">
                  <c:v>2.2933461271719042</c:v>
                </c:pt>
                <c:pt idx="365">
                  <c:v>2.2975930644444449</c:v>
                </c:pt>
                <c:pt idx="366">
                  <c:v>2.3018557602968461</c:v>
                </c:pt>
                <c:pt idx="367">
                  <c:v>2.3061343026022301</c:v>
                </c:pt>
                <c:pt idx="368">
                  <c:v>2.3104287798882681</c:v>
                </c:pt>
                <c:pt idx="369">
                  <c:v>2.3147392813432837</c:v>
                </c:pt>
                <c:pt idx="370">
                  <c:v>2.3190658968224298</c:v>
                </c:pt>
                <c:pt idx="371">
                  <c:v>2.3234087168539328</c:v>
                </c:pt>
                <c:pt idx="372">
                  <c:v>2.3277678326454034</c:v>
                </c:pt>
                <c:pt idx="373">
                  <c:v>2.3321433360902253</c:v>
                </c:pt>
                <c:pt idx="374">
                  <c:v>2.3365353197740109</c:v>
                </c:pt>
                <c:pt idx="375">
                  <c:v>2.3409438769811324</c:v>
                </c:pt>
                <c:pt idx="376">
                  <c:v>2.3453691017013232</c:v>
                </c:pt>
                <c:pt idx="377">
                  <c:v>2.3498110886363635</c:v>
                </c:pt>
                <c:pt idx="378">
                  <c:v>2.3542699332068313</c:v>
                </c:pt>
                <c:pt idx="379">
                  <c:v>2.3587457315589355</c:v>
                </c:pt>
                <c:pt idx="380">
                  <c:v>2.3632385805714287</c:v>
                </c:pt>
                <c:pt idx="381">
                  <c:v>2.3677485778625957</c:v>
                </c:pt>
                <c:pt idx="382">
                  <c:v>2.3722758217973232</c:v>
                </c:pt>
                <c:pt idx="383">
                  <c:v>2.3768204114942528</c:v>
                </c:pt>
                <c:pt idx="384">
                  <c:v>2.3813824468330136</c:v>
                </c:pt>
                <c:pt idx="385">
                  <c:v>2.3859620284615386</c:v>
                </c:pt>
                <c:pt idx="386">
                  <c:v>2.3905592578034685</c:v>
                </c:pt>
                <c:pt idx="387">
                  <c:v>2.3951742370656373</c:v>
                </c:pt>
                <c:pt idx="388">
                  <c:v>2.3998070692456483</c:v>
                </c:pt>
                <c:pt idx="389">
                  <c:v>2.4044578581395348</c:v>
                </c:pt>
                <c:pt idx="390">
                  <c:v>2.4091267083495147</c:v>
                </c:pt>
                <c:pt idx="391">
                  <c:v>2.4138137252918286</c:v>
                </c:pt>
                <c:pt idx="392">
                  <c:v>2.4185190152046783</c:v>
                </c:pt>
                <c:pt idx="393">
                  <c:v>2.4232426851562501</c:v>
                </c:pt>
                <c:pt idx="394">
                  <c:v>2.4279848430528372</c:v>
                </c:pt>
                <c:pt idx="395">
                  <c:v>2.4327455976470591</c:v>
                </c:pt>
                <c:pt idx="396">
                  <c:v>2.4375250585461687</c:v>
                </c:pt>
                <c:pt idx="397">
                  <c:v>2.4423233362204724</c:v>
                </c:pt>
                <c:pt idx="398">
                  <c:v>2.4471405420118342</c:v>
                </c:pt>
                <c:pt idx="399">
                  <c:v>2.4519767881422925</c:v>
                </c:pt>
                <c:pt idx="400">
                  <c:v>2.4568321877227723</c:v>
                </c:pt>
                <c:pt idx="401">
                  <c:v>2.4617068547619043</c:v>
                </c:pt>
                <c:pt idx="402">
                  <c:v>2.4666009041749506</c:v>
                </c:pt>
                <c:pt idx="403">
                  <c:v>2.4715144517928289</c:v>
                </c:pt>
                <c:pt idx="404">
                  <c:v>2.4764476143712573</c:v>
                </c:pt>
                <c:pt idx="405">
                  <c:v>2.4814005095999998</c:v>
                </c:pt>
                <c:pt idx="406">
                  <c:v>2.4863732561122247</c:v>
                </c:pt>
                <c:pt idx="407">
                  <c:v>2.4913659734939761</c:v>
                </c:pt>
                <c:pt idx="408">
                  <c:v>2.4963787822937622</c:v>
                </c:pt>
                <c:pt idx="409">
                  <c:v>2.5014118040322582</c:v>
                </c:pt>
                <c:pt idx="410">
                  <c:v>2.5064651612121214</c:v>
                </c:pt>
                <c:pt idx="411">
                  <c:v>2.5115389773279353</c:v>
                </c:pt>
                <c:pt idx="412">
                  <c:v>2.5166333768762681</c:v>
                </c:pt>
                <c:pt idx="413">
                  <c:v>2.5217484853658538</c:v>
                </c:pt>
                <c:pt idx="414">
                  <c:v>2.526884429327902</c:v>
                </c:pt>
                <c:pt idx="415">
                  <c:v>2.5320413363265306</c:v>
                </c:pt>
                <c:pt idx="416">
                  <c:v>2.5372193349693251</c:v>
                </c:pt>
                <c:pt idx="417">
                  <c:v>2.5424185549180329</c:v>
                </c:pt>
                <c:pt idx="418">
                  <c:v>2.5476391268993841</c:v>
                </c:pt>
                <c:pt idx="419">
                  <c:v>2.55288118271605</c:v>
                </c:pt>
                <c:pt idx="420">
                  <c:v>2.5581448552577322</c:v>
                </c:pt>
                <c:pt idx="421">
                  <c:v>2.563430278512397</c:v>
                </c:pt>
                <c:pt idx="422">
                  <c:v>2.5687375875776395</c:v>
                </c:pt>
                <c:pt idx="423">
                  <c:v>2.5740669186721994</c:v>
                </c:pt>
                <c:pt idx="424">
                  <c:v>2.5794184091476091</c:v>
                </c:pt>
                <c:pt idx="425">
                  <c:v>2.5847921974999997</c:v>
                </c:pt>
                <c:pt idx="426">
                  <c:v>2.5901884233820462</c:v>
                </c:pt>
                <c:pt idx="427">
                  <c:v>2.595607227615063</c:v>
                </c:pt>
                <c:pt idx="428">
                  <c:v>2.6010487522012582</c:v>
                </c:pt>
                <c:pt idx="429">
                  <c:v>2.6065131403361348</c:v>
                </c:pt>
                <c:pt idx="430">
                  <c:v>2.6120005364210526</c:v>
                </c:pt>
                <c:pt idx="431">
                  <c:v>2.6175110860759494</c:v>
                </c:pt>
                <c:pt idx="432">
                  <c:v>2.6230449361522199</c:v>
                </c:pt>
                <c:pt idx="433">
                  <c:v>2.6286022347457627</c:v>
                </c:pt>
                <c:pt idx="434">
                  <c:v>2.6341831312101913</c:v>
                </c:pt>
                <c:pt idx="435">
                  <c:v>2.6397877761702131</c:v>
                </c:pt>
                <c:pt idx="436">
                  <c:v>2.6454163215351816</c:v>
                </c:pt>
                <c:pt idx="437">
                  <c:v>2.6510689205128206</c:v>
                </c:pt>
                <c:pt idx="438">
                  <c:v>2.6567457276231266</c:v>
                </c:pt>
                <c:pt idx="439">
                  <c:v>2.6624468987124463</c:v>
                </c:pt>
                <c:pt idx="440">
                  <c:v>2.6681725909677421</c:v>
                </c:pt>
                <c:pt idx="441">
                  <c:v>2.6739229629310346</c:v>
                </c:pt>
                <c:pt idx="442">
                  <c:v>2.6796981745140389</c:v>
                </c:pt>
                <c:pt idx="443">
                  <c:v>2.6854983870129869</c:v>
                </c:pt>
                <c:pt idx="444">
                  <c:v>2.6913237631236444</c:v>
                </c:pt>
                <c:pt idx="445">
                  <c:v>2.6971744669565219</c:v>
                </c:pt>
                <c:pt idx="446">
                  <c:v>2.7030506640522876</c:v>
                </c:pt>
                <c:pt idx="447">
                  <c:v>2.7089525213973795</c:v>
                </c:pt>
                <c:pt idx="448">
                  <c:v>2.7148802074398253</c:v>
                </c:pt>
                <c:pt idx="449">
                  <c:v>2.7208338921052633</c:v>
                </c:pt>
                <c:pt idx="450">
                  <c:v>2.7268137468131868</c:v>
                </c:pt>
                <c:pt idx="451">
                  <c:v>2.7328199444933925</c:v>
                </c:pt>
                <c:pt idx="452">
                  <c:v>2.738852659602649</c:v>
                </c:pt>
                <c:pt idx="453">
                  <c:v>2.7449120681415931</c:v>
                </c:pt>
                <c:pt idx="454">
                  <c:v>2.7509983476718407</c:v>
                </c:pt>
                <c:pt idx="455">
                  <c:v>2.7571116773333335</c:v>
                </c:pt>
                <c:pt idx="456">
                  <c:v>2.7632522378619155</c:v>
                </c:pt>
                <c:pt idx="457">
                  <c:v>2.7694202116071431</c:v>
                </c:pt>
                <c:pt idx="458">
                  <c:v>2.7756157825503354</c:v>
                </c:pt>
                <c:pt idx="459">
                  <c:v>2.7818391363228701</c:v>
                </c:pt>
                <c:pt idx="460">
                  <c:v>2.7880904602247192</c:v>
                </c:pt>
                <c:pt idx="461">
                  <c:v>2.7943699432432432</c:v>
                </c:pt>
                <c:pt idx="462">
                  <c:v>2.8006777760722352</c:v>
                </c:pt>
                <c:pt idx="463">
                  <c:v>2.8070141511312219</c:v>
                </c:pt>
                <c:pt idx="464">
                  <c:v>2.813379262585034</c:v>
                </c:pt>
                <c:pt idx="465">
                  <c:v>2.8197733063636363</c:v>
                </c:pt>
                <c:pt idx="466">
                  <c:v>2.8261964801822321</c:v>
                </c:pt>
                <c:pt idx="467">
                  <c:v>2.832648983561644</c:v>
                </c:pt>
                <c:pt idx="468">
                  <c:v>2.8391310178489704</c:v>
                </c:pt>
                <c:pt idx="469">
                  <c:v>2.8456427862385318</c:v>
                </c:pt>
                <c:pt idx="470">
                  <c:v>2.852184493793104</c:v>
                </c:pt>
                <c:pt idx="471">
                  <c:v>2.8587563474654378</c:v>
                </c:pt>
                <c:pt idx="472">
                  <c:v>2.8653585561200923</c:v>
                </c:pt>
                <c:pt idx="473">
                  <c:v>2.8719913305555562</c:v>
                </c:pt>
                <c:pt idx="474">
                  <c:v>2.8786548835266825</c:v>
                </c:pt>
                <c:pt idx="475">
                  <c:v>2.8853494297674418</c:v>
                </c:pt>
                <c:pt idx="476">
                  <c:v>2.8920751860139862</c:v>
                </c:pt>
                <c:pt idx="477">
                  <c:v>2.8988323710280373</c:v>
                </c:pt>
                <c:pt idx="478">
                  <c:v>2.9056212056206085</c:v>
                </c:pt>
                <c:pt idx="479">
                  <c:v>2.9124419126760563</c:v>
                </c:pt>
                <c:pt idx="480">
                  <c:v>2.9192947171764709</c:v>
                </c:pt>
                <c:pt idx="481">
                  <c:v>2.9261798462264155</c:v>
                </c:pt>
                <c:pt idx="482">
                  <c:v>2.9330975290780144</c:v>
                </c:pt>
                <c:pt idx="483">
                  <c:v>2.9400479971563982</c:v>
                </c:pt>
                <c:pt idx="484">
                  <c:v>2.9470314840855107</c:v>
                </c:pt>
                <c:pt idx="485">
                  <c:v>2.9540482257142857</c:v>
                </c:pt>
                <c:pt idx="486">
                  <c:v>2.9610984601431984</c:v>
                </c:pt>
                <c:pt idx="487">
                  <c:v>2.9681824277511963</c:v>
                </c:pt>
                <c:pt idx="488">
                  <c:v>2.9753003712230215</c:v>
                </c:pt>
                <c:pt idx="489">
                  <c:v>2.9824525355769231</c:v>
                </c:pt>
                <c:pt idx="490">
                  <c:v>2.9896391681927708</c:v>
                </c:pt>
                <c:pt idx="491">
                  <c:v>2.9968605188405797</c:v>
                </c:pt>
                <c:pt idx="492">
                  <c:v>3.0041168397094435</c:v>
                </c:pt>
                <c:pt idx="493">
                  <c:v>3.0114083854368929</c:v>
                </c:pt>
                <c:pt idx="494">
                  <c:v>3.0187354131386863</c:v>
                </c:pt>
                <c:pt idx="495">
                  <c:v>3.0260981824390241</c:v>
                </c:pt>
                <c:pt idx="496">
                  <c:v>3.0334969555012226</c:v>
                </c:pt>
                <c:pt idx="497">
                  <c:v>3.040931997058824</c:v>
                </c:pt>
                <c:pt idx="498">
                  <c:v>3.0484035744471742</c:v>
                </c:pt>
                <c:pt idx="499">
                  <c:v>3.0559119576354683</c:v>
                </c:pt>
                <c:pt idx="500">
                  <c:v>3.063457419259259</c:v>
                </c:pt>
                <c:pt idx="501">
                  <c:v>3.0710402346534655</c:v>
                </c:pt>
                <c:pt idx="502">
                  <c:v>3.078660681885856</c:v>
                </c:pt>
                <c:pt idx="503">
                  <c:v>3.0863190417910449</c:v>
                </c:pt>
                <c:pt idx="504">
                  <c:v>3.0940155980049875</c:v>
                </c:pt>
                <c:pt idx="505">
                  <c:v>3.1017506369999999</c:v>
                </c:pt>
                <c:pt idx="506">
                  <c:v>3.1095244481203008</c:v>
                </c:pt>
                <c:pt idx="507">
                  <c:v>3.1173373236180906</c:v>
                </c:pt>
                <c:pt idx="508">
                  <c:v>3.1251895586901761</c:v>
                </c:pt>
                <c:pt idx="509">
                  <c:v>3.1330814515151522</c:v>
                </c:pt>
                <c:pt idx="510">
                  <c:v>3.1410133032911394</c:v>
                </c:pt>
                <c:pt idx="511">
                  <c:v>3.1489854182741115</c:v>
                </c:pt>
                <c:pt idx="512">
                  <c:v>3.156998103816794</c:v>
                </c:pt>
                <c:pt idx="513">
                  <c:v>3.1650516704081633</c:v>
                </c:pt>
                <c:pt idx="514">
                  <c:v>3.1731464317135551</c:v>
                </c:pt>
                <c:pt idx="515">
                  <c:v>3.1812827046153846</c:v>
                </c:pt>
                <c:pt idx="516">
                  <c:v>3.1894608092544989</c:v>
                </c:pt>
                <c:pt idx="517">
                  <c:v>3.1976810690721651</c:v>
                </c:pt>
                <c:pt idx="518">
                  <c:v>3.2059438108527134</c:v>
                </c:pt>
                <c:pt idx="519">
                  <c:v>3.2142493647668391</c:v>
                </c:pt>
                <c:pt idx="520">
                  <c:v>3.2225980644155845</c:v>
                </c:pt>
                <c:pt idx="521">
                  <c:v>3.2309902468749998</c:v>
                </c:pt>
                <c:pt idx="522">
                  <c:v>3.2394262527415143</c:v>
                </c:pt>
                <c:pt idx="523">
                  <c:v>3.2479064261780106</c:v>
                </c:pt>
                <c:pt idx="524">
                  <c:v>3.25643111496063</c:v>
                </c:pt>
                <c:pt idx="525">
                  <c:v>3.2650006705263159</c:v>
                </c:pt>
                <c:pt idx="526">
                  <c:v>3.2736154480211082</c:v>
                </c:pt>
                <c:pt idx="527">
                  <c:v>3.2822758063492063</c:v>
                </c:pt>
                <c:pt idx="528">
                  <c:v>3.2909821082228117</c:v>
                </c:pt>
                <c:pt idx="529">
                  <c:v>3.2997347202127663</c:v>
                </c:pt>
                <c:pt idx="530">
                  <c:v>3.3085340128000005</c:v>
                </c:pt>
                <c:pt idx="531">
                  <c:v>3.3173803604278076</c:v>
                </c:pt>
                <c:pt idx="532">
                  <c:v>3.3262741415549599</c:v>
                </c:pt>
                <c:pt idx="533">
                  <c:v>3.3352157387096777</c:v>
                </c:pt>
                <c:pt idx="534">
                  <c:v>3.3442055385444744</c:v>
                </c:pt>
                <c:pt idx="535">
                  <c:v>3.3532439318918921</c:v>
                </c:pt>
                <c:pt idx="536">
                  <c:v>3.3623313138211381</c:v>
                </c:pt>
                <c:pt idx="537">
                  <c:v>3.3714680836956523</c:v>
                </c:pt>
                <c:pt idx="538">
                  <c:v>3.3806546452316075</c:v>
                </c:pt>
                <c:pt idx="539">
                  <c:v>3.3898914065573771</c:v>
                </c:pt>
                <c:pt idx="540">
                  <c:v>3.399178780273973</c:v>
                </c:pt>
                <c:pt idx="541">
                  <c:v>3.4085171835164836</c:v>
                </c:pt>
                <c:pt idx="542">
                  <c:v>3.4179070380165291</c:v>
                </c:pt>
                <c:pt idx="543">
                  <c:v>3.4273487701657461</c:v>
                </c:pt>
                <c:pt idx="544">
                  <c:v>3.4368428110803326</c:v>
                </c:pt>
                <c:pt idx="545">
                  <c:v>3.4463895966666667</c:v>
                </c:pt>
                <c:pt idx="546">
                  <c:v>3.4559895676880226</c:v>
                </c:pt>
                <c:pt idx="547">
                  <c:v>3.4656431698324028</c:v>
                </c:pt>
                <c:pt idx="548">
                  <c:v>3.4753508537815123</c:v>
                </c:pt>
                <c:pt idx="549">
                  <c:v>3.485113075280899</c:v>
                </c:pt>
                <c:pt idx="550">
                  <c:v>3.4949302952112675</c:v>
                </c:pt>
                <c:pt idx="551">
                  <c:v>3.5048029796610169</c:v>
                </c:pt>
                <c:pt idx="552">
                  <c:v>3.5147316000000002</c:v>
                </c:pt>
                <c:pt idx="553">
                  <c:v>3.5247166329545458</c:v>
                </c:pt>
                <c:pt idx="554">
                  <c:v>3.5347585606837608</c:v>
                </c:pt>
                <c:pt idx="555">
                  <c:v>3.5448578708571428</c:v>
                </c:pt>
                <c:pt idx="556">
                  <c:v>3.5550150567335241</c:v>
                </c:pt>
                <c:pt idx="557">
                  <c:v>3.565230617241379</c:v>
                </c:pt>
                <c:pt idx="558">
                  <c:v>3.5755050570605187</c:v>
                </c:pt>
                <c:pt idx="559">
                  <c:v>3.5858388867052025</c:v>
                </c:pt>
                <c:pt idx="560">
                  <c:v>3.5962326226086954</c:v>
                </c:pt>
                <c:pt idx="561">
                  <c:v>3.6066867872093025</c:v>
                </c:pt>
                <c:pt idx="562">
                  <c:v>3.6172019090379006</c:v>
                </c:pt>
                <c:pt idx="563">
                  <c:v>3.6277785228070174</c:v>
                </c:pt>
                <c:pt idx="564">
                  <c:v>3.6384171695014667</c:v>
                </c:pt>
                <c:pt idx="565">
                  <c:v>3.649118396470588</c:v>
                </c:pt>
                <c:pt idx="566">
                  <c:v>3.6598827575221242</c:v>
                </c:pt>
                <c:pt idx="567">
                  <c:v>3.6707108130177515</c:v>
                </c:pt>
                <c:pt idx="568">
                  <c:v>3.6816031299703265</c:v>
                </c:pt>
                <c:pt idx="569">
                  <c:v>3.6925602821428569</c:v>
                </c:pt>
                <c:pt idx="570">
                  <c:v>3.7035828501492536</c:v>
                </c:pt>
                <c:pt idx="571">
                  <c:v>3.7146714215568863</c:v>
                </c:pt>
                <c:pt idx="572">
                  <c:v>3.7258265909909913</c:v>
                </c:pt>
                <c:pt idx="573">
                  <c:v>3.7370489602409638</c:v>
                </c:pt>
                <c:pt idx="574">
                  <c:v>3.7483391383685802</c:v>
                </c:pt>
                <c:pt idx="575">
                  <c:v>3.7596977418181816</c:v>
                </c:pt>
                <c:pt idx="576">
                  <c:v>3.7711253945288754</c:v>
                </c:pt>
                <c:pt idx="577">
                  <c:v>3.7826227280487807</c:v>
                </c:pt>
                <c:pt idx="578">
                  <c:v>3.7941903816513767</c:v>
                </c:pt>
                <c:pt idx="579">
                  <c:v>3.8058290024539874</c:v>
                </c:pt>
                <c:pt idx="580">
                  <c:v>3.8175392455384616</c:v>
                </c:pt>
                <c:pt idx="581">
                  <c:v>3.8293217740740735</c:v>
                </c:pt>
                <c:pt idx="582">
                  <c:v>3.8411772594427243</c:v>
                </c:pt>
                <c:pt idx="583">
                  <c:v>3.8531063813664601</c:v>
                </c:pt>
                <c:pt idx="584">
                  <c:v>3.865109828037383</c:v>
                </c:pt>
                <c:pt idx="585">
                  <c:v>3.8771882962500004</c:v>
                </c:pt>
                <c:pt idx="586">
                  <c:v>3.8893424915360502</c:v>
                </c:pt>
                <c:pt idx="587">
                  <c:v>3.9015731283018869</c:v>
                </c:pt>
                <c:pt idx="588">
                  <c:v>3.9138809299684536</c:v>
                </c:pt>
                <c:pt idx="589">
                  <c:v>3.9262666291139241</c:v>
                </c:pt>
                <c:pt idx="590">
                  <c:v>3.9387309676190481</c:v>
                </c:pt>
                <c:pt idx="591">
                  <c:v>3.9512746968152865</c:v>
                </c:pt>
                <c:pt idx="592">
                  <c:v>3.9638985776357831</c:v>
                </c:pt>
                <c:pt idx="593">
                  <c:v>3.9766033807692303</c:v>
                </c:pt>
                <c:pt idx="594">
                  <c:v>3.9893898868167201</c:v>
                </c:pt>
                <c:pt idx="595">
                  <c:v>4.0022588864516138</c:v>
                </c:pt>
                <c:pt idx="596">
                  <c:v>4.0152111805825239</c:v>
                </c:pt>
                <c:pt idx="597">
                  <c:v>4.0282475805194808</c:v>
                </c:pt>
                <c:pt idx="598">
                  <c:v>4.0413689081433226</c:v>
                </c:pt>
                <c:pt idx="599">
                  <c:v>4.0545759960784311</c:v>
                </c:pt>
                <c:pt idx="600">
                  <c:v>4.0678696878688525</c:v>
                </c:pt>
                <c:pt idx="601">
                  <c:v>4.0812508381578949</c:v>
                </c:pt>
                <c:pt idx="602">
                  <c:v>4.0947203128712877</c:v>
                </c:pt>
                <c:pt idx="603">
                  <c:v>4.1082789894039733</c:v>
                </c:pt>
                <c:pt idx="604">
                  <c:v>4.1219277568106314</c:v>
                </c:pt>
                <c:pt idx="605">
                  <c:v>4.1356675159999998</c:v>
                </c:pt>
              </c:numCache>
            </c:numRef>
          </c:cat>
          <c:val>
            <c:numRef>
              <c:f>'[TaucPlot_072415B (3).xlsx]calculations'!$L$600:$L$1205</c:f>
              <c:numCache>
                <c:formatCode>General</c:formatCode>
                <c:ptCount val="60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4.189544822137189E-3</c:v>
                </c:pt>
                <c:pt idx="232">
                  <c:v>1.2295943565447193E-2</c:v>
                </c:pt>
                <c:pt idx="233">
                  <c:v>1.7016715533365145E-2</c:v>
                </c:pt>
                <c:pt idx="234">
                  <c:v>2.0377994123785704E-2</c:v>
                </c:pt>
                <c:pt idx="235">
                  <c:v>2.3227910920038428E-2</c:v>
                </c:pt>
                <c:pt idx="236">
                  <c:v>2.5645752605396283E-2</c:v>
                </c:pt>
                <c:pt idx="237">
                  <c:v>2.7919217612720804E-2</c:v>
                </c:pt>
                <c:pt idx="238">
                  <c:v>3.079126887740756E-2</c:v>
                </c:pt>
                <c:pt idx="239">
                  <c:v>3.3154618039450259E-2</c:v>
                </c:pt>
                <c:pt idx="240">
                  <c:v>3.5225162007084476E-2</c:v>
                </c:pt>
                <c:pt idx="241">
                  <c:v>3.7078663832384597E-2</c:v>
                </c:pt>
                <c:pt idx="242">
                  <c:v>3.9001951586379327E-2</c:v>
                </c:pt>
                <c:pt idx="243">
                  <c:v>4.0987751856238021E-2</c:v>
                </c:pt>
                <c:pt idx="244">
                  <c:v>4.2950298941606554E-2</c:v>
                </c:pt>
                <c:pt idx="245">
                  <c:v>4.4939641370987514E-2</c:v>
                </c:pt>
                <c:pt idx="246">
                  <c:v>4.6881738164802206E-2</c:v>
                </c:pt>
                <c:pt idx="247">
                  <c:v>4.8591398529053399E-2</c:v>
                </c:pt>
                <c:pt idx="248">
                  <c:v>5.0350163381552016E-2</c:v>
                </c:pt>
                <c:pt idx="249">
                  <c:v>5.2242434880156861E-2</c:v>
                </c:pt>
                <c:pt idx="250">
                  <c:v>5.4135818578403584E-2</c:v>
                </c:pt>
                <c:pt idx="251">
                  <c:v>5.6007114985618479E-2</c:v>
                </c:pt>
                <c:pt idx="252">
                  <c:v>5.7784761675495608E-2</c:v>
                </c:pt>
                <c:pt idx="253">
                  <c:v>5.9572049392549349E-2</c:v>
                </c:pt>
                <c:pt idx="254">
                  <c:v>6.1420782154335683E-2</c:v>
                </c:pt>
                <c:pt idx="255">
                  <c:v>6.3242589488617842E-2</c:v>
                </c:pt>
                <c:pt idx="256">
                  <c:v>6.4962705161316012E-2</c:v>
                </c:pt>
                <c:pt idx="257">
                  <c:v>6.6649195890968987E-2</c:v>
                </c:pt>
                <c:pt idx="258">
                  <c:v>6.8431684561369124E-2</c:v>
                </c:pt>
                <c:pt idx="259">
                  <c:v>7.0075605941162869E-2</c:v>
                </c:pt>
                <c:pt idx="260">
                  <c:v>7.1612186047804616E-2</c:v>
                </c:pt>
                <c:pt idx="261">
                  <c:v>7.3088295977171355E-2</c:v>
                </c:pt>
                <c:pt idx="262">
                  <c:v>7.4568796965028383E-2</c:v>
                </c:pt>
                <c:pt idx="263">
                  <c:v>7.5871324752960045E-2</c:v>
                </c:pt>
                <c:pt idx="264">
                  <c:v>7.700330041395792E-2</c:v>
                </c:pt>
                <c:pt idx="265">
                  <c:v>7.8071139041440418E-2</c:v>
                </c:pt>
                <c:pt idx="266">
                  <c:v>7.8986978033238314E-2</c:v>
                </c:pt>
                <c:pt idx="267">
                  <c:v>7.9727723797558464E-2</c:v>
                </c:pt>
                <c:pt idx="268">
                  <c:v>8.0327730309918813E-2</c:v>
                </c:pt>
                <c:pt idx="269">
                  <c:v>8.0782191664408601E-2</c:v>
                </c:pt>
                <c:pt idx="270">
                  <c:v>8.1324455031318313E-2</c:v>
                </c:pt>
                <c:pt idx="271">
                  <c:v>8.1828568692476386E-2</c:v>
                </c:pt>
                <c:pt idx="272">
                  <c:v>8.2162185861566525E-2</c:v>
                </c:pt>
                <c:pt idx="273">
                  <c:v>8.2488829096173041E-2</c:v>
                </c:pt>
                <c:pt idx="274">
                  <c:v>8.2892043356683334E-2</c:v>
                </c:pt>
                <c:pt idx="275">
                  <c:v>8.318810698576333E-2</c:v>
                </c:pt>
                <c:pt idx="276">
                  <c:v>8.3536982291213674E-2</c:v>
                </c:pt>
                <c:pt idx="277">
                  <c:v>8.391998802134093E-2</c:v>
                </c:pt>
                <c:pt idx="278">
                  <c:v>8.437183828654321E-2</c:v>
                </c:pt>
                <c:pt idx="279">
                  <c:v>8.4770836755280132E-2</c:v>
                </c:pt>
                <c:pt idx="280">
                  <c:v>8.4960515983651438E-2</c:v>
                </c:pt>
                <c:pt idx="281">
                  <c:v>8.5170150850449391E-2</c:v>
                </c:pt>
                <c:pt idx="282">
                  <c:v>8.5494674824545813E-2</c:v>
                </c:pt>
                <c:pt idx="283">
                  <c:v>8.5675161893800436E-2</c:v>
                </c:pt>
                <c:pt idx="284">
                  <c:v>8.5598572333982909E-2</c:v>
                </c:pt>
                <c:pt idx="285">
                  <c:v>8.5417133898189029E-2</c:v>
                </c:pt>
                <c:pt idx="286">
                  <c:v>8.5303299603203986E-2</c:v>
                </c:pt>
                <c:pt idx="287">
                  <c:v>8.5116487140346586E-2</c:v>
                </c:pt>
                <c:pt idx="288">
                  <c:v>8.4931409445696882E-2</c:v>
                </c:pt>
                <c:pt idx="289">
                  <c:v>8.4723454869955542E-2</c:v>
                </c:pt>
                <c:pt idx="290">
                  <c:v>8.4367284962627548E-2</c:v>
                </c:pt>
                <c:pt idx="291">
                  <c:v>8.4012795619981206E-2</c:v>
                </c:pt>
                <c:pt idx="292">
                  <c:v>8.3686894261158273E-2</c:v>
                </c:pt>
                <c:pt idx="293">
                  <c:v>8.3441235792929613E-2</c:v>
                </c:pt>
                <c:pt idx="294">
                  <c:v>8.3284403427363096E-2</c:v>
                </c:pt>
                <c:pt idx="295">
                  <c:v>8.3083643759638448E-2</c:v>
                </c:pt>
                <c:pt idx="296">
                  <c:v>8.2950192819049792E-2</c:v>
                </c:pt>
                <c:pt idx="297">
                  <c:v>8.2795952541987655E-2</c:v>
                </c:pt>
                <c:pt idx="298">
                  <c:v>8.2621619194475582E-2</c:v>
                </c:pt>
                <c:pt idx="299">
                  <c:v>8.2543742984370019E-2</c:v>
                </c:pt>
                <c:pt idx="300">
                  <c:v>8.2498256132469097E-2</c:v>
                </c:pt>
                <c:pt idx="301">
                  <c:v>8.2385855617122472E-2</c:v>
                </c:pt>
                <c:pt idx="302">
                  <c:v>8.2467641163832081E-2</c:v>
                </c:pt>
                <c:pt idx="303">
                  <c:v>8.252644193210866E-2</c:v>
                </c:pt>
                <c:pt idx="304">
                  <c:v>8.2527505430329579E-2</c:v>
                </c:pt>
                <c:pt idx="305">
                  <c:v>8.2573731898025443E-2</c:v>
                </c:pt>
                <c:pt idx="306">
                  <c:v>8.2562843451510701E-2</c:v>
                </c:pt>
                <c:pt idx="307">
                  <c:v>8.2623117936957313E-2</c:v>
                </c:pt>
                <c:pt idx="308">
                  <c:v>8.2772821288831525E-2</c:v>
                </c:pt>
                <c:pt idx="309">
                  <c:v>8.274988403896788E-2</c:v>
                </c:pt>
                <c:pt idx="310">
                  <c:v>8.2720244774084781E-2</c:v>
                </c:pt>
                <c:pt idx="311">
                  <c:v>8.2879895436103093E-2</c:v>
                </c:pt>
                <c:pt idx="312">
                  <c:v>8.2970747885455401E-2</c:v>
                </c:pt>
                <c:pt idx="313">
                  <c:v>8.3031786481550116E-2</c:v>
                </c:pt>
                <c:pt idx="314">
                  <c:v>8.3118732741304283E-2</c:v>
                </c:pt>
                <c:pt idx="315">
                  <c:v>8.3147821240913383E-2</c:v>
                </c:pt>
                <c:pt idx="316">
                  <c:v>8.3149138239476464E-2</c:v>
                </c:pt>
                <c:pt idx="317">
                  <c:v>8.3244777924182209E-2</c:v>
                </c:pt>
                <c:pt idx="318">
                  <c:v>8.3248668226804143E-2</c:v>
                </c:pt>
                <c:pt idx="319">
                  <c:v>8.328756588078913E-2</c:v>
                </c:pt>
                <c:pt idx="320">
                  <c:v>8.3371561059738988E-2</c:v>
                </c:pt>
                <c:pt idx="321">
                  <c:v>8.337896652365348E-2</c:v>
                </c:pt>
                <c:pt idx="322">
                  <c:v>8.3515994139010841E-2</c:v>
                </c:pt>
                <c:pt idx="323">
                  <c:v>8.3561809372821094E-2</c:v>
                </c:pt>
                <c:pt idx="324">
                  <c:v>8.3670241379288815E-2</c:v>
                </c:pt>
                <c:pt idx="325">
                  <c:v>8.3682793151429541E-2</c:v>
                </c:pt>
                <c:pt idx="326">
                  <c:v>8.3710186097565656E-2</c:v>
                </c:pt>
                <c:pt idx="327">
                  <c:v>8.3803315399890721E-2</c:v>
                </c:pt>
                <c:pt idx="328">
                  <c:v>8.3926043917993409E-2</c:v>
                </c:pt>
                <c:pt idx="329">
                  <c:v>8.4046237273500191E-2</c:v>
                </c:pt>
                <c:pt idx="330">
                  <c:v>8.4191580820850806E-2</c:v>
                </c:pt>
                <c:pt idx="331">
                  <c:v>8.412416545844438E-2</c:v>
                </c:pt>
                <c:pt idx="332">
                  <c:v>8.4167762199833976E-2</c:v>
                </c:pt>
                <c:pt idx="333">
                  <c:v>8.435672680745282E-2</c:v>
                </c:pt>
                <c:pt idx="334">
                  <c:v>8.4400783104676136E-2</c:v>
                </c:pt>
                <c:pt idx="335">
                  <c:v>8.4501773567329713E-2</c:v>
                </c:pt>
                <c:pt idx="336">
                  <c:v>8.4623513727783345E-2</c:v>
                </c:pt>
                <c:pt idx="337">
                  <c:v>8.4670327168332019E-2</c:v>
                </c:pt>
                <c:pt idx="338">
                  <c:v>8.4837763619694168E-2</c:v>
                </c:pt>
                <c:pt idx="339">
                  <c:v>8.5068215900767338E-2</c:v>
                </c:pt>
                <c:pt idx="340">
                  <c:v>8.5357187496476666E-2</c:v>
                </c:pt>
                <c:pt idx="341">
                  <c:v>8.5368185773125257E-2</c:v>
                </c:pt>
                <c:pt idx="342">
                  <c:v>8.541567521304369E-2</c:v>
                </c:pt>
                <c:pt idx="343">
                  <c:v>8.5636394160646084E-2</c:v>
                </c:pt>
                <c:pt idx="344">
                  <c:v>8.5408901444864571E-2</c:v>
                </c:pt>
                <c:pt idx="345">
                  <c:v>8.5456179511316302E-2</c:v>
                </c:pt>
                <c:pt idx="346">
                  <c:v>8.5631881592872827E-2</c:v>
                </c:pt>
                <c:pt idx="347">
                  <c:v>8.5755143171461212E-2</c:v>
                </c:pt>
                <c:pt idx="348">
                  <c:v>8.5812762274619356E-2</c:v>
                </c:pt>
                <c:pt idx="349">
                  <c:v>8.5905120207979135E-2</c:v>
                </c:pt>
                <c:pt idx="350">
                  <c:v>8.613131608314567E-2</c:v>
                </c:pt>
                <c:pt idx="351">
                  <c:v>8.6350950970135038E-2</c:v>
                </c:pt>
                <c:pt idx="352">
                  <c:v>8.6601005399329925E-2</c:v>
                </c:pt>
                <c:pt idx="353">
                  <c:v>8.6742870881565251E-2</c:v>
                </c:pt>
                <c:pt idx="354">
                  <c:v>8.6988450027064484E-2</c:v>
                </c:pt>
                <c:pt idx="355">
                  <c:v>8.7086882160610196E-2</c:v>
                </c:pt>
                <c:pt idx="356">
                  <c:v>8.7358162676420326E-2</c:v>
                </c:pt>
                <c:pt idx="357">
                  <c:v>8.7543020046494807E-2</c:v>
                </c:pt>
                <c:pt idx="358">
                  <c:v>8.7853062366344076E-2</c:v>
                </c:pt>
                <c:pt idx="359">
                  <c:v>8.797259290237644E-2</c:v>
                </c:pt>
                <c:pt idx="360">
                  <c:v>8.8066984262001866E-2</c:v>
                </c:pt>
                <c:pt idx="361">
                  <c:v>8.8369713574964218E-2</c:v>
                </c:pt>
                <c:pt idx="362">
                  <c:v>8.8639859022859674E-2</c:v>
                </c:pt>
                <c:pt idx="363">
                  <c:v>8.881497352968977E-2</c:v>
                </c:pt>
                <c:pt idx="364">
                  <c:v>8.8870194908103689E-2</c:v>
                </c:pt>
                <c:pt idx="365">
                  <c:v>8.912575319227739E-2</c:v>
                </c:pt>
                <c:pt idx="366">
                  <c:v>8.922400689234429E-2</c:v>
                </c:pt>
                <c:pt idx="367">
                  <c:v>8.938349725487614E-2</c:v>
                </c:pt>
                <c:pt idx="368">
                  <c:v>8.9657858781285127E-2</c:v>
                </c:pt>
                <c:pt idx="369">
                  <c:v>8.9892765626407647E-2</c:v>
                </c:pt>
                <c:pt idx="370">
                  <c:v>9.0053848327861813E-2</c:v>
                </c:pt>
                <c:pt idx="371">
                  <c:v>9.015404828337846E-2</c:v>
                </c:pt>
                <c:pt idx="372">
                  <c:v>9.0315988670289477E-2</c:v>
                </c:pt>
                <c:pt idx="373">
                  <c:v>9.0651026151858688E-2</c:v>
                </c:pt>
                <c:pt idx="374">
                  <c:v>9.0655911980073917E-2</c:v>
                </c:pt>
                <c:pt idx="375">
                  <c:v>9.0798480945061821E-2</c:v>
                </c:pt>
                <c:pt idx="376">
                  <c:v>9.0890997817792737E-2</c:v>
                </c:pt>
                <c:pt idx="377">
                  <c:v>9.1137433263016543E-2</c:v>
                </c:pt>
                <c:pt idx="378">
                  <c:v>9.1284692018503449E-2</c:v>
                </c:pt>
                <c:pt idx="379">
                  <c:v>9.1522171759686008E-2</c:v>
                </c:pt>
                <c:pt idx="380">
                  <c:v>9.1679079146100725E-2</c:v>
                </c:pt>
                <c:pt idx="381">
                  <c:v>9.1862796573161154E-2</c:v>
                </c:pt>
                <c:pt idx="382">
                  <c:v>9.1959036308418715E-2</c:v>
                </c:pt>
                <c:pt idx="383">
                  <c:v>9.2076810784977578E-2</c:v>
                </c:pt>
                <c:pt idx="384">
                  <c:v>9.2154012942418026E-2</c:v>
                </c:pt>
                <c:pt idx="385">
                  <c:v>9.2353025958589477E-2</c:v>
                </c:pt>
                <c:pt idx="386">
                  <c:v>9.2567717821422049E-2</c:v>
                </c:pt>
                <c:pt idx="387">
                  <c:v>9.2686480318042302E-2</c:v>
                </c:pt>
                <c:pt idx="388">
                  <c:v>9.2829785557885333E-2</c:v>
                </c:pt>
                <c:pt idx="389">
                  <c:v>9.2951819916427356E-2</c:v>
                </c:pt>
                <c:pt idx="390">
                  <c:v>9.3162184045928381E-2</c:v>
                </c:pt>
                <c:pt idx="391">
                  <c:v>9.3294482909193802E-2</c:v>
                </c:pt>
                <c:pt idx="392">
                  <c:v>9.351073202583228E-2</c:v>
                </c:pt>
                <c:pt idx="393">
                  <c:v>9.3618908521105187E-2</c:v>
                </c:pt>
                <c:pt idx="394">
                  <c:v>9.3749428432296597E-2</c:v>
                </c:pt>
                <c:pt idx="395">
                  <c:v>9.3892220559231312E-2</c:v>
                </c:pt>
                <c:pt idx="396">
                  <c:v>9.400531741046271E-2</c:v>
                </c:pt>
                <c:pt idx="397">
                  <c:v>9.4290832944552136E-2</c:v>
                </c:pt>
                <c:pt idx="398">
                  <c:v>9.4427629916369424E-2</c:v>
                </c:pt>
                <c:pt idx="399">
                  <c:v>9.4481704570485284E-2</c:v>
                </c:pt>
                <c:pt idx="400">
                  <c:v>9.4515089224603541E-2</c:v>
                </c:pt>
                <c:pt idx="401">
                  <c:v>9.4632010974454034E-2</c:v>
                </c:pt>
                <c:pt idx="402">
                  <c:v>9.4945591606934568E-2</c:v>
                </c:pt>
                <c:pt idx="403">
                  <c:v>9.5074038522620627E-2</c:v>
                </c:pt>
                <c:pt idx="404">
                  <c:v>9.5148710994407387E-2</c:v>
                </c:pt>
                <c:pt idx="405">
                  <c:v>9.5108610906954202E-2</c:v>
                </c:pt>
                <c:pt idx="406">
                  <c:v>9.5107753156635458E-2</c:v>
                </c:pt>
                <c:pt idx="407">
                  <c:v>9.5178866449690577E-2</c:v>
                </c:pt>
                <c:pt idx="408">
                  <c:v>9.5357764673846587E-2</c:v>
                </c:pt>
                <c:pt idx="409">
                  <c:v>9.5368459305182784E-2</c:v>
                </c:pt>
                <c:pt idx="410">
                  <c:v>9.5309654791744497E-2</c:v>
                </c:pt>
                <c:pt idx="411">
                  <c:v>9.5248465615382263E-2</c:v>
                </c:pt>
                <c:pt idx="412">
                  <c:v>9.5196499072759178E-2</c:v>
                </c:pt>
                <c:pt idx="413">
                  <c:v>9.5285877524812879E-2</c:v>
                </c:pt>
                <c:pt idx="414">
                  <c:v>9.5304359827683108E-2</c:v>
                </c:pt>
                <c:pt idx="415">
                  <c:v>9.5052728677256448E-2</c:v>
                </c:pt>
                <c:pt idx="416">
                  <c:v>9.5009300202995167E-2</c:v>
                </c:pt>
                <c:pt idx="417">
                  <c:v>9.4837702328655155E-2</c:v>
                </c:pt>
                <c:pt idx="418">
                  <c:v>9.4737188663019126E-2</c:v>
                </c:pt>
                <c:pt idx="419">
                  <c:v>9.4732697335353361E-2</c:v>
                </c:pt>
                <c:pt idx="420">
                  <c:v>9.4505376954007597E-2</c:v>
                </c:pt>
                <c:pt idx="421">
                  <c:v>9.4392799216224982E-2</c:v>
                </c:pt>
                <c:pt idx="422">
                  <c:v>9.4084114685186598E-2</c:v>
                </c:pt>
                <c:pt idx="423">
                  <c:v>9.3788036935121874E-2</c:v>
                </c:pt>
                <c:pt idx="424">
                  <c:v>9.3645748945792001E-2</c:v>
                </c:pt>
                <c:pt idx="425">
                  <c:v>9.3628484037778376E-2</c:v>
                </c:pt>
                <c:pt idx="426">
                  <c:v>9.371334935518498E-2</c:v>
                </c:pt>
                <c:pt idx="427">
                  <c:v>9.3571127195855072E-2</c:v>
                </c:pt>
                <c:pt idx="428">
                  <c:v>9.3543430043976028E-2</c:v>
                </c:pt>
                <c:pt idx="429">
                  <c:v>9.3559005863833367E-2</c:v>
                </c:pt>
                <c:pt idx="430">
                  <c:v>9.3475033380302872E-2</c:v>
                </c:pt>
                <c:pt idx="431">
                  <c:v>9.3431484921368713E-2</c:v>
                </c:pt>
                <c:pt idx="432">
                  <c:v>9.3347399709173426E-2</c:v>
                </c:pt>
                <c:pt idx="433">
                  <c:v>9.3350591731470561E-2</c:v>
                </c:pt>
                <c:pt idx="434">
                  <c:v>9.3398980726905834E-2</c:v>
                </c:pt>
                <c:pt idx="435">
                  <c:v>9.3359173458028702E-2</c:v>
                </c:pt>
                <c:pt idx="436">
                  <c:v>9.3304630352207985E-2</c:v>
                </c:pt>
                <c:pt idx="437">
                  <c:v>9.3258413564947545E-2</c:v>
                </c:pt>
                <c:pt idx="438">
                  <c:v>9.3396265769498998E-2</c:v>
                </c:pt>
                <c:pt idx="439">
                  <c:v>9.3431045411324923E-2</c:v>
                </c:pt>
                <c:pt idx="440">
                  <c:v>9.3435268133639643E-2</c:v>
                </c:pt>
                <c:pt idx="441">
                  <c:v>9.355928393918192E-2</c:v>
                </c:pt>
                <c:pt idx="442">
                  <c:v>9.3711357595296835E-2</c:v>
                </c:pt>
                <c:pt idx="443">
                  <c:v>9.3744547072105555E-2</c:v>
                </c:pt>
                <c:pt idx="444">
                  <c:v>9.3819245690567085E-2</c:v>
                </c:pt>
                <c:pt idx="445">
                  <c:v>9.4044925233814941E-2</c:v>
                </c:pt>
                <c:pt idx="446">
                  <c:v>9.4205901521682789E-2</c:v>
                </c:pt>
                <c:pt idx="447">
                  <c:v>9.4352314806788323E-2</c:v>
                </c:pt>
                <c:pt idx="448">
                  <c:v>9.4471622308108461E-2</c:v>
                </c:pt>
                <c:pt idx="449">
                  <c:v>9.4558440833109839E-2</c:v>
                </c:pt>
                <c:pt idx="450">
                  <c:v>9.4709667899906466E-2</c:v>
                </c:pt>
                <c:pt idx="451">
                  <c:v>9.4913115053363861E-2</c:v>
                </c:pt>
                <c:pt idx="452">
                  <c:v>9.5103537219912174E-2</c:v>
                </c:pt>
                <c:pt idx="453">
                  <c:v>9.5213834455424973E-2</c:v>
                </c:pt>
                <c:pt idx="454">
                  <c:v>9.5384730369277873E-2</c:v>
                </c:pt>
                <c:pt idx="455">
                  <c:v>9.5488758322459066E-2</c:v>
                </c:pt>
                <c:pt idx="456">
                  <c:v>9.5499395316602745E-2</c:v>
                </c:pt>
                <c:pt idx="457">
                  <c:v>9.5839438206209007E-2</c:v>
                </c:pt>
                <c:pt idx="458">
                  <c:v>9.6039150614179128E-2</c:v>
                </c:pt>
                <c:pt idx="459">
                  <c:v>9.602115707428456E-2</c:v>
                </c:pt>
                <c:pt idx="460">
                  <c:v>9.6114980729223601E-2</c:v>
                </c:pt>
                <c:pt idx="461">
                  <c:v>9.6098117773391778E-2</c:v>
                </c:pt>
                <c:pt idx="462">
                  <c:v>9.6056001414819112E-2</c:v>
                </c:pt>
                <c:pt idx="463">
                  <c:v>9.6118699957949971E-2</c:v>
                </c:pt>
                <c:pt idx="464">
                  <c:v>9.6100096879202151E-2</c:v>
                </c:pt>
                <c:pt idx="465">
                  <c:v>9.6145884233912071E-2</c:v>
                </c:pt>
                <c:pt idx="466">
                  <c:v>9.6211990465646088E-2</c:v>
                </c:pt>
                <c:pt idx="467">
                  <c:v>9.6077138607204141E-2</c:v>
                </c:pt>
                <c:pt idx="468">
                  <c:v>9.6172784052327362E-2</c:v>
                </c:pt>
                <c:pt idx="469">
                  <c:v>9.626806235860691E-2</c:v>
                </c:pt>
                <c:pt idx="470">
                  <c:v>9.6087310131785078E-2</c:v>
                </c:pt>
                <c:pt idx="471">
                  <c:v>9.6145540140473135E-2</c:v>
                </c:pt>
                <c:pt idx="472">
                  <c:v>9.6149371634948411E-2</c:v>
                </c:pt>
                <c:pt idx="473">
                  <c:v>9.5978786141231856E-2</c:v>
                </c:pt>
                <c:pt idx="474">
                  <c:v>9.5833301129033599E-2</c:v>
                </c:pt>
                <c:pt idx="475">
                  <c:v>9.5826263731448771E-2</c:v>
                </c:pt>
                <c:pt idx="476">
                  <c:v>9.5889093530742098E-2</c:v>
                </c:pt>
                <c:pt idx="477">
                  <c:v>9.5725875080317019E-2</c:v>
                </c:pt>
                <c:pt idx="478">
                  <c:v>9.553159564022394E-2</c:v>
                </c:pt>
                <c:pt idx="479">
                  <c:v>9.538021821138544E-2</c:v>
                </c:pt>
                <c:pt idx="480">
                  <c:v>9.5310044881613085E-2</c:v>
                </c:pt>
                <c:pt idx="481">
                  <c:v>9.5428365288258959E-2</c:v>
                </c:pt>
                <c:pt idx="482">
                  <c:v>9.5533883754609583E-2</c:v>
                </c:pt>
                <c:pt idx="483">
                  <c:v>9.5588678328101889E-2</c:v>
                </c:pt>
                <c:pt idx="484">
                  <c:v>9.5427316656258393E-2</c:v>
                </c:pt>
                <c:pt idx="485">
                  <c:v>9.5461785266952981E-2</c:v>
                </c:pt>
                <c:pt idx="486">
                  <c:v>9.551439355799575E-2</c:v>
                </c:pt>
                <c:pt idx="487">
                  <c:v>9.5418731570259069E-2</c:v>
                </c:pt>
                <c:pt idx="488">
                  <c:v>9.5590811869070924E-2</c:v>
                </c:pt>
                <c:pt idx="489">
                  <c:v>9.5757736176303482E-2</c:v>
                </c:pt>
                <c:pt idx="490">
                  <c:v>9.5861817106795824E-2</c:v>
                </c:pt>
                <c:pt idx="491">
                  <c:v>9.5907446826390935E-2</c:v>
                </c:pt>
                <c:pt idx="492">
                  <c:v>9.6076720389135867E-2</c:v>
                </c:pt>
                <c:pt idx="493">
                  <c:v>9.6234930288051468E-2</c:v>
                </c:pt>
                <c:pt idx="494">
                  <c:v>9.6240964928926462E-2</c:v>
                </c:pt>
                <c:pt idx="495">
                  <c:v>9.6153180859609846E-2</c:v>
                </c:pt>
                <c:pt idx="496">
                  <c:v>9.5928209369859074E-2</c:v>
                </c:pt>
                <c:pt idx="497">
                  <c:v>9.6437722019877048E-2</c:v>
                </c:pt>
                <c:pt idx="498">
                  <c:v>9.6442853099764941E-2</c:v>
                </c:pt>
                <c:pt idx="499">
                  <c:v>9.6549692415050611E-2</c:v>
                </c:pt>
                <c:pt idx="500">
                  <c:v>9.6556288960055914E-2</c:v>
                </c:pt>
                <c:pt idx="501">
                  <c:v>9.6719213707513005E-2</c:v>
                </c:pt>
                <c:pt idx="502">
                  <c:v>9.6985730070346748E-2</c:v>
                </c:pt>
                <c:pt idx="503">
                  <c:v>9.6874232636943725E-2</c:v>
                </c:pt>
                <c:pt idx="504">
                  <c:v>9.7165578009217185E-2</c:v>
                </c:pt>
                <c:pt idx="505">
                  <c:v>9.7180895187317207E-2</c:v>
                </c:pt>
                <c:pt idx="506">
                  <c:v>9.7335914001535406E-2</c:v>
                </c:pt>
                <c:pt idx="507">
                  <c:v>9.7629465360812115E-2</c:v>
                </c:pt>
                <c:pt idx="508">
                  <c:v>9.7578103661528623E-2</c:v>
                </c:pt>
                <c:pt idx="509">
                  <c:v>9.764555221703651E-2</c:v>
                </c:pt>
                <c:pt idx="510">
                  <c:v>9.7894244420570709E-2</c:v>
                </c:pt>
                <c:pt idx="511">
                  <c:v>9.798446901539512E-2</c:v>
                </c:pt>
                <c:pt idx="512">
                  <c:v>9.797737132036359E-2</c:v>
                </c:pt>
                <c:pt idx="513">
                  <c:v>9.8055958298778501E-2</c:v>
                </c:pt>
                <c:pt idx="514">
                  <c:v>9.8562169711416486E-2</c:v>
                </c:pt>
                <c:pt idx="515">
                  <c:v>9.8102474387668462E-2</c:v>
                </c:pt>
                <c:pt idx="516">
                  <c:v>9.8725016005523247E-2</c:v>
                </c:pt>
                <c:pt idx="517">
                  <c:v>9.8798889389953681E-2</c:v>
                </c:pt>
                <c:pt idx="518">
                  <c:v>9.8604442027180675E-2</c:v>
                </c:pt>
                <c:pt idx="519">
                  <c:v>9.9020911208915291E-2</c:v>
                </c:pt>
                <c:pt idx="520">
                  <c:v>9.9124939803936496E-2</c:v>
                </c:pt>
                <c:pt idx="521">
                  <c:v>9.9068567275492556E-2</c:v>
                </c:pt>
                <c:pt idx="522">
                  <c:v>9.8911885687604034E-2</c:v>
                </c:pt>
                <c:pt idx="523">
                  <c:v>9.915006220194264E-2</c:v>
                </c:pt>
                <c:pt idx="524">
                  <c:v>9.9735548006841188E-2</c:v>
                </c:pt>
                <c:pt idx="525">
                  <c:v>9.9164414477981466E-2</c:v>
                </c:pt>
                <c:pt idx="526">
                  <c:v>9.9395139532436894E-2</c:v>
                </c:pt>
                <c:pt idx="527">
                  <c:v>9.6556734019057552E-2</c:v>
                </c:pt>
                <c:pt idx="528">
                  <c:v>9.6956870052375424E-2</c:v>
                </c:pt>
                <c:pt idx="529">
                  <c:v>9.7444547867897455E-2</c:v>
                </c:pt>
                <c:pt idx="530">
                  <c:v>9.7770864940479374E-2</c:v>
                </c:pt>
                <c:pt idx="531">
                  <c:v>9.7812147999615032E-2</c:v>
                </c:pt>
                <c:pt idx="532">
                  <c:v>9.699604550611779E-2</c:v>
                </c:pt>
                <c:pt idx="533">
                  <c:v>9.8388091258497082E-2</c:v>
                </c:pt>
                <c:pt idx="534">
                  <c:v>9.7592677940205694E-2</c:v>
                </c:pt>
                <c:pt idx="535">
                  <c:v>9.9649934914802174E-2</c:v>
                </c:pt>
                <c:pt idx="536">
                  <c:v>9.8701681340594455E-2</c:v>
                </c:pt>
                <c:pt idx="537">
                  <c:v>9.9637040307526487E-2</c:v>
                </c:pt>
                <c:pt idx="538">
                  <c:v>0.10001407815724339</c:v>
                </c:pt>
                <c:pt idx="539">
                  <c:v>0.10042811904779282</c:v>
                </c:pt>
                <c:pt idx="540">
                  <c:v>0.10026104976284707</c:v>
                </c:pt>
                <c:pt idx="541">
                  <c:v>0.10090950402586224</c:v>
                </c:pt>
                <c:pt idx="542">
                  <c:v>9.9773235092231544E-2</c:v>
                </c:pt>
                <c:pt idx="543">
                  <c:v>0.10056698907852865</c:v>
                </c:pt>
                <c:pt idx="544">
                  <c:v>9.9705972853329258E-2</c:v>
                </c:pt>
                <c:pt idx="545">
                  <c:v>0.10054126893532765</c:v>
                </c:pt>
                <c:pt idx="546">
                  <c:v>0.10070685272791356</c:v>
                </c:pt>
                <c:pt idx="547">
                  <c:v>0.10048470261159981</c:v>
                </c:pt>
                <c:pt idx="548">
                  <c:v>0.10087706927406401</c:v>
                </c:pt>
                <c:pt idx="549">
                  <c:v>0.10111908128052835</c:v>
                </c:pt>
                <c:pt idx="550">
                  <c:v>0.1012190336947722</c:v>
                </c:pt>
                <c:pt idx="551">
                  <c:v>0.10119165735568519</c:v>
                </c:pt>
                <c:pt idx="552">
                  <c:v>9.9861714649125466E-2</c:v>
                </c:pt>
                <c:pt idx="553">
                  <c:v>0.10105562984205051</c:v>
                </c:pt>
                <c:pt idx="554">
                  <c:v>9.9796564385824876E-2</c:v>
                </c:pt>
                <c:pt idx="555">
                  <c:v>0.10089959979467961</c:v>
                </c:pt>
                <c:pt idx="556">
                  <c:v>0.10166028942577643</c:v>
                </c:pt>
                <c:pt idx="557">
                  <c:v>0.10131548695797833</c:v>
                </c:pt>
                <c:pt idx="558">
                  <c:v>0.10059752082685045</c:v>
                </c:pt>
                <c:pt idx="559">
                  <c:v>9.9608008661310782E-2</c:v>
                </c:pt>
                <c:pt idx="560">
                  <c:v>0.10043948665402472</c:v>
                </c:pt>
                <c:pt idx="561">
                  <c:v>0.10110564828877143</c:v>
                </c:pt>
                <c:pt idx="562">
                  <c:v>0.10018832171153731</c:v>
                </c:pt>
                <c:pt idx="563">
                  <c:v>9.984802022604565E-2</c:v>
                </c:pt>
                <c:pt idx="564">
                  <c:v>0.1003767133303388</c:v>
                </c:pt>
                <c:pt idx="565">
                  <c:v>0.10065932897969151</c:v>
                </c:pt>
                <c:pt idx="566">
                  <c:v>0.10155106453718266</c:v>
                </c:pt>
                <c:pt idx="567">
                  <c:v>0.10068293791006745</c:v>
                </c:pt>
                <c:pt idx="568">
                  <c:v>0.10012270673925042</c:v>
                </c:pt>
                <c:pt idx="569">
                  <c:v>0.1021062313724666</c:v>
                </c:pt>
                <c:pt idx="570">
                  <c:v>0.10184971792642633</c:v>
                </c:pt>
                <c:pt idx="571">
                  <c:v>0.10041271396839235</c:v>
                </c:pt>
                <c:pt idx="572">
                  <c:v>0.10244859119717235</c:v>
                </c:pt>
                <c:pt idx="573">
                  <c:v>0.10067516312875083</c:v>
                </c:pt>
                <c:pt idx="574">
                  <c:v>9.9768474881887531E-2</c:v>
                </c:pt>
                <c:pt idx="575">
                  <c:v>0.10167485361487029</c:v>
                </c:pt>
                <c:pt idx="576">
                  <c:v>0.10129865107237208</c:v>
                </c:pt>
                <c:pt idx="577">
                  <c:v>9.9435673109491182E-2</c:v>
                </c:pt>
                <c:pt idx="578">
                  <c:v>9.9907526353477896E-2</c:v>
                </c:pt>
                <c:pt idx="579">
                  <c:v>0.1015666581587614</c:v>
                </c:pt>
                <c:pt idx="580">
                  <c:v>0.10274032360203229</c:v>
                </c:pt>
                <c:pt idx="581">
                  <c:v>0.10378617592759279</c:v>
                </c:pt>
                <c:pt idx="582">
                  <c:v>0.10271476883362028</c:v>
                </c:pt>
                <c:pt idx="583">
                  <c:v>0.10028980541990729</c:v>
                </c:pt>
                <c:pt idx="584">
                  <c:v>0.10091392663359414</c:v>
                </c:pt>
                <c:pt idx="585">
                  <c:v>0.10067105067726563</c:v>
                </c:pt>
                <c:pt idx="586">
                  <c:v>0.1006472136295487</c:v>
                </c:pt>
                <c:pt idx="587">
                  <c:v>0.10418538394190487</c:v>
                </c:pt>
                <c:pt idx="588">
                  <c:v>0.10552123031768497</c:v>
                </c:pt>
                <c:pt idx="589">
                  <c:v>0.10532731443606869</c:v>
                </c:pt>
                <c:pt idx="590">
                  <c:v>0.10485492780839185</c:v>
                </c:pt>
                <c:pt idx="591">
                  <c:v>0.10478988038836036</c:v>
                </c:pt>
                <c:pt idx="592">
                  <c:v>0.10464803131496121</c:v>
                </c:pt>
                <c:pt idx="593">
                  <c:v>0.10420062961198064</c:v>
                </c:pt>
                <c:pt idx="594">
                  <c:v>0.10379891649081789</c:v>
                </c:pt>
                <c:pt idx="595">
                  <c:v>0.10337896900407147</c:v>
                </c:pt>
                <c:pt idx="596">
                  <c:v>0.10317274372938837</c:v>
                </c:pt>
                <c:pt idx="597">
                  <c:v>0.10286878585306834</c:v>
                </c:pt>
                <c:pt idx="598">
                  <c:v>0.10236316348929544</c:v>
                </c:pt>
                <c:pt idx="599">
                  <c:v>0.10197979656648049</c:v>
                </c:pt>
                <c:pt idx="600">
                  <c:v>0.10147551373959056</c:v>
                </c:pt>
                <c:pt idx="601">
                  <c:v>0.10093986604718476</c:v>
                </c:pt>
                <c:pt idx="602">
                  <c:v>0.100500986488778</c:v>
                </c:pt>
                <c:pt idx="603">
                  <c:v>0.10021519650627519</c:v>
                </c:pt>
                <c:pt idx="604">
                  <c:v>9.9841079364860363E-2</c:v>
                </c:pt>
                <c:pt idx="605">
                  <c:v>9.9263642576018399E-2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B45-4CFD-A747-6A1CD501CC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873232"/>
        <c:axId val="68868880"/>
      </c:lineChart>
      <c:catAx>
        <c:axId val="688732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>
                    <a:solidFill>
                      <a:schemeClr val="tx1"/>
                    </a:solidFill>
                  </a:rPr>
                  <a:t>Energy eV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68880"/>
        <c:crosses val="autoZero"/>
        <c:auto val="1"/>
        <c:lblAlgn val="ctr"/>
        <c:lblOffset val="100"/>
        <c:tickLblSkip val="30"/>
        <c:noMultiLvlLbl val="0"/>
      </c:catAx>
      <c:valAx>
        <c:axId val="68868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(</a:t>
                </a:r>
                <a:r>
                  <a:rPr lang="en-US" sz="1050" b="1" dirty="0"/>
                  <a:t>alpha*E)^.5  (eV/nm)^.5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73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X-Ray Diffraction</a:t>
            </a:r>
            <a:r>
              <a:rPr lang="en-US" baseline="0" dirty="0" smtClean="0"/>
              <a:t> WS</a:t>
            </a:r>
            <a:r>
              <a:rPr lang="en-US" baseline="-25000" dirty="0" smtClean="0"/>
              <a:t>2</a:t>
            </a:r>
            <a:r>
              <a:rPr lang="en-US" baseline="0" dirty="0" smtClean="0"/>
              <a:t> with Al</a:t>
            </a:r>
            <a:r>
              <a:rPr lang="en-US" baseline="-25000" dirty="0" smtClean="0"/>
              <a:t>2</a:t>
            </a:r>
            <a:r>
              <a:rPr lang="en-US" baseline="0" dirty="0" smtClean="0"/>
              <a:t>O</a:t>
            </a:r>
            <a:r>
              <a:rPr lang="en-US" baseline="-25000" dirty="0" smtClean="0"/>
              <a:t>3</a:t>
            </a:r>
            <a:r>
              <a:rPr lang="en-US" baseline="0" dirty="0" smtClean="0"/>
              <a:t> Substrate</a:t>
            </a:r>
            <a:endParaRPr lang="en-US" dirty="0"/>
          </a:p>
        </c:rich>
      </c:tx>
      <c:layout>
        <c:manualLayout>
          <c:xMode val="edge"/>
          <c:yMode val="edge"/>
          <c:x val="0.29339502665259598"/>
          <c:y val="4.4609648016997697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'[XRD_WS2_120515B (1).xlsx]XRD_WS2_092215B'!$A$3:$A$5003</c:f>
              <c:numCache>
                <c:formatCode>General</c:formatCode>
                <c:ptCount val="5001"/>
                <c:pt idx="0">
                  <c:v>10</c:v>
                </c:pt>
                <c:pt idx="1">
                  <c:v>10.01</c:v>
                </c:pt>
                <c:pt idx="2">
                  <c:v>10.02</c:v>
                </c:pt>
                <c:pt idx="3">
                  <c:v>10.029999999999999</c:v>
                </c:pt>
                <c:pt idx="4">
                  <c:v>10.039999999999999</c:v>
                </c:pt>
                <c:pt idx="5">
                  <c:v>10.050000000000001</c:v>
                </c:pt>
                <c:pt idx="6">
                  <c:v>10.06</c:v>
                </c:pt>
                <c:pt idx="7">
                  <c:v>10.07</c:v>
                </c:pt>
                <c:pt idx="8">
                  <c:v>10.08</c:v>
                </c:pt>
                <c:pt idx="9">
                  <c:v>10.09</c:v>
                </c:pt>
                <c:pt idx="10">
                  <c:v>10.1</c:v>
                </c:pt>
                <c:pt idx="11">
                  <c:v>10.11</c:v>
                </c:pt>
                <c:pt idx="12">
                  <c:v>10.119999999999999</c:v>
                </c:pt>
                <c:pt idx="13">
                  <c:v>10.130000000000001</c:v>
                </c:pt>
                <c:pt idx="14">
                  <c:v>10.14</c:v>
                </c:pt>
                <c:pt idx="15">
                  <c:v>10.15</c:v>
                </c:pt>
                <c:pt idx="16">
                  <c:v>10.16</c:v>
                </c:pt>
                <c:pt idx="17">
                  <c:v>10.17</c:v>
                </c:pt>
                <c:pt idx="18">
                  <c:v>10.18</c:v>
                </c:pt>
                <c:pt idx="19">
                  <c:v>10.19</c:v>
                </c:pt>
                <c:pt idx="20">
                  <c:v>10.199999999999999</c:v>
                </c:pt>
                <c:pt idx="21">
                  <c:v>10.210000000000001</c:v>
                </c:pt>
                <c:pt idx="22">
                  <c:v>10.220000000000001</c:v>
                </c:pt>
                <c:pt idx="23">
                  <c:v>10.23</c:v>
                </c:pt>
                <c:pt idx="24">
                  <c:v>10.24</c:v>
                </c:pt>
                <c:pt idx="25">
                  <c:v>10.25</c:v>
                </c:pt>
                <c:pt idx="26">
                  <c:v>10.26</c:v>
                </c:pt>
                <c:pt idx="27">
                  <c:v>10.27</c:v>
                </c:pt>
                <c:pt idx="28">
                  <c:v>10.28</c:v>
                </c:pt>
                <c:pt idx="29">
                  <c:v>10.29</c:v>
                </c:pt>
                <c:pt idx="30">
                  <c:v>10.3</c:v>
                </c:pt>
                <c:pt idx="31">
                  <c:v>10.31</c:v>
                </c:pt>
                <c:pt idx="32">
                  <c:v>10.32</c:v>
                </c:pt>
                <c:pt idx="33">
                  <c:v>10.33</c:v>
                </c:pt>
                <c:pt idx="34">
                  <c:v>10.34</c:v>
                </c:pt>
                <c:pt idx="35">
                  <c:v>10.35</c:v>
                </c:pt>
                <c:pt idx="36">
                  <c:v>10.36</c:v>
                </c:pt>
                <c:pt idx="37">
                  <c:v>10.37</c:v>
                </c:pt>
                <c:pt idx="38">
                  <c:v>10.38</c:v>
                </c:pt>
                <c:pt idx="39">
                  <c:v>10.39</c:v>
                </c:pt>
                <c:pt idx="40">
                  <c:v>10.4</c:v>
                </c:pt>
                <c:pt idx="41">
                  <c:v>10.41</c:v>
                </c:pt>
                <c:pt idx="42">
                  <c:v>10.42</c:v>
                </c:pt>
                <c:pt idx="43">
                  <c:v>10.43</c:v>
                </c:pt>
                <c:pt idx="44">
                  <c:v>10.44</c:v>
                </c:pt>
                <c:pt idx="45">
                  <c:v>10.45</c:v>
                </c:pt>
                <c:pt idx="46">
                  <c:v>10.46</c:v>
                </c:pt>
                <c:pt idx="47">
                  <c:v>10.47</c:v>
                </c:pt>
                <c:pt idx="48">
                  <c:v>10.48</c:v>
                </c:pt>
                <c:pt idx="49">
                  <c:v>10.49</c:v>
                </c:pt>
                <c:pt idx="50">
                  <c:v>10.5</c:v>
                </c:pt>
                <c:pt idx="51">
                  <c:v>10.51</c:v>
                </c:pt>
                <c:pt idx="52">
                  <c:v>10.52</c:v>
                </c:pt>
                <c:pt idx="53">
                  <c:v>10.53</c:v>
                </c:pt>
                <c:pt idx="54">
                  <c:v>10.54</c:v>
                </c:pt>
                <c:pt idx="55">
                  <c:v>10.55</c:v>
                </c:pt>
                <c:pt idx="56">
                  <c:v>10.56</c:v>
                </c:pt>
                <c:pt idx="57">
                  <c:v>10.57</c:v>
                </c:pt>
                <c:pt idx="58">
                  <c:v>10.58</c:v>
                </c:pt>
                <c:pt idx="59">
                  <c:v>10.59</c:v>
                </c:pt>
                <c:pt idx="60">
                  <c:v>10.6</c:v>
                </c:pt>
                <c:pt idx="61">
                  <c:v>10.61</c:v>
                </c:pt>
                <c:pt idx="62">
                  <c:v>10.62</c:v>
                </c:pt>
                <c:pt idx="63">
                  <c:v>10.63</c:v>
                </c:pt>
                <c:pt idx="64">
                  <c:v>10.64</c:v>
                </c:pt>
                <c:pt idx="65">
                  <c:v>10.65</c:v>
                </c:pt>
                <c:pt idx="66">
                  <c:v>10.66</c:v>
                </c:pt>
                <c:pt idx="67">
                  <c:v>10.67</c:v>
                </c:pt>
                <c:pt idx="68">
                  <c:v>10.68</c:v>
                </c:pt>
                <c:pt idx="69">
                  <c:v>10.69</c:v>
                </c:pt>
                <c:pt idx="70">
                  <c:v>10.7</c:v>
                </c:pt>
                <c:pt idx="71">
                  <c:v>10.71</c:v>
                </c:pt>
                <c:pt idx="72">
                  <c:v>10.72</c:v>
                </c:pt>
                <c:pt idx="73">
                  <c:v>10.73</c:v>
                </c:pt>
                <c:pt idx="74">
                  <c:v>10.74</c:v>
                </c:pt>
                <c:pt idx="75">
                  <c:v>10.75</c:v>
                </c:pt>
                <c:pt idx="76">
                  <c:v>10.76</c:v>
                </c:pt>
                <c:pt idx="77">
                  <c:v>10.77</c:v>
                </c:pt>
                <c:pt idx="78">
                  <c:v>10.78</c:v>
                </c:pt>
                <c:pt idx="79">
                  <c:v>10.79</c:v>
                </c:pt>
                <c:pt idx="80">
                  <c:v>10.8</c:v>
                </c:pt>
                <c:pt idx="81">
                  <c:v>10.81</c:v>
                </c:pt>
                <c:pt idx="82">
                  <c:v>10.82</c:v>
                </c:pt>
                <c:pt idx="83">
                  <c:v>10.83</c:v>
                </c:pt>
                <c:pt idx="84">
                  <c:v>10.84</c:v>
                </c:pt>
                <c:pt idx="85">
                  <c:v>10.85</c:v>
                </c:pt>
                <c:pt idx="86">
                  <c:v>10.86</c:v>
                </c:pt>
                <c:pt idx="87">
                  <c:v>10.87</c:v>
                </c:pt>
                <c:pt idx="88">
                  <c:v>10.88</c:v>
                </c:pt>
                <c:pt idx="89">
                  <c:v>10.89</c:v>
                </c:pt>
                <c:pt idx="90">
                  <c:v>10.9</c:v>
                </c:pt>
                <c:pt idx="91">
                  <c:v>10.91</c:v>
                </c:pt>
                <c:pt idx="92">
                  <c:v>10.92</c:v>
                </c:pt>
                <c:pt idx="93">
                  <c:v>10.93</c:v>
                </c:pt>
                <c:pt idx="94">
                  <c:v>10.94</c:v>
                </c:pt>
                <c:pt idx="95">
                  <c:v>10.95</c:v>
                </c:pt>
                <c:pt idx="96">
                  <c:v>10.96</c:v>
                </c:pt>
                <c:pt idx="97">
                  <c:v>10.97</c:v>
                </c:pt>
                <c:pt idx="98">
                  <c:v>10.98</c:v>
                </c:pt>
                <c:pt idx="99">
                  <c:v>10.99</c:v>
                </c:pt>
                <c:pt idx="100">
                  <c:v>11</c:v>
                </c:pt>
                <c:pt idx="101">
                  <c:v>11.01</c:v>
                </c:pt>
                <c:pt idx="102">
                  <c:v>11.02</c:v>
                </c:pt>
                <c:pt idx="103">
                  <c:v>11.03</c:v>
                </c:pt>
                <c:pt idx="104">
                  <c:v>11.04</c:v>
                </c:pt>
                <c:pt idx="105">
                  <c:v>11.05</c:v>
                </c:pt>
                <c:pt idx="106">
                  <c:v>11.06</c:v>
                </c:pt>
                <c:pt idx="107">
                  <c:v>11.07</c:v>
                </c:pt>
                <c:pt idx="108">
                  <c:v>11.08</c:v>
                </c:pt>
                <c:pt idx="109">
                  <c:v>11.09</c:v>
                </c:pt>
                <c:pt idx="110">
                  <c:v>11.1</c:v>
                </c:pt>
                <c:pt idx="111">
                  <c:v>11.11</c:v>
                </c:pt>
                <c:pt idx="112">
                  <c:v>11.12</c:v>
                </c:pt>
                <c:pt idx="113">
                  <c:v>11.13</c:v>
                </c:pt>
                <c:pt idx="114">
                  <c:v>11.14</c:v>
                </c:pt>
                <c:pt idx="115">
                  <c:v>11.15</c:v>
                </c:pt>
                <c:pt idx="116">
                  <c:v>11.16</c:v>
                </c:pt>
                <c:pt idx="117">
                  <c:v>11.17</c:v>
                </c:pt>
                <c:pt idx="118">
                  <c:v>11.18</c:v>
                </c:pt>
                <c:pt idx="119">
                  <c:v>11.19</c:v>
                </c:pt>
                <c:pt idx="120">
                  <c:v>11.2</c:v>
                </c:pt>
                <c:pt idx="121">
                  <c:v>11.21</c:v>
                </c:pt>
                <c:pt idx="122">
                  <c:v>11.22</c:v>
                </c:pt>
                <c:pt idx="123">
                  <c:v>11.23</c:v>
                </c:pt>
                <c:pt idx="124">
                  <c:v>11.24</c:v>
                </c:pt>
                <c:pt idx="125">
                  <c:v>11.25</c:v>
                </c:pt>
                <c:pt idx="126">
                  <c:v>11.26</c:v>
                </c:pt>
                <c:pt idx="127">
                  <c:v>11.27</c:v>
                </c:pt>
                <c:pt idx="128">
                  <c:v>11.28</c:v>
                </c:pt>
                <c:pt idx="129">
                  <c:v>11.29</c:v>
                </c:pt>
                <c:pt idx="130">
                  <c:v>11.3</c:v>
                </c:pt>
                <c:pt idx="131">
                  <c:v>11.31</c:v>
                </c:pt>
                <c:pt idx="132">
                  <c:v>11.32</c:v>
                </c:pt>
                <c:pt idx="133">
                  <c:v>11.33</c:v>
                </c:pt>
                <c:pt idx="134">
                  <c:v>11.34</c:v>
                </c:pt>
                <c:pt idx="135">
                  <c:v>11.35</c:v>
                </c:pt>
                <c:pt idx="136">
                  <c:v>11.36</c:v>
                </c:pt>
                <c:pt idx="137">
                  <c:v>11.37</c:v>
                </c:pt>
                <c:pt idx="138">
                  <c:v>11.38</c:v>
                </c:pt>
                <c:pt idx="139">
                  <c:v>11.39</c:v>
                </c:pt>
                <c:pt idx="140">
                  <c:v>11.4</c:v>
                </c:pt>
                <c:pt idx="141">
                  <c:v>11.41</c:v>
                </c:pt>
                <c:pt idx="142">
                  <c:v>11.42</c:v>
                </c:pt>
                <c:pt idx="143">
                  <c:v>11.43</c:v>
                </c:pt>
                <c:pt idx="144">
                  <c:v>11.44</c:v>
                </c:pt>
                <c:pt idx="145">
                  <c:v>11.45</c:v>
                </c:pt>
                <c:pt idx="146">
                  <c:v>11.46</c:v>
                </c:pt>
                <c:pt idx="147">
                  <c:v>11.47</c:v>
                </c:pt>
                <c:pt idx="148">
                  <c:v>11.48</c:v>
                </c:pt>
                <c:pt idx="149">
                  <c:v>11.49</c:v>
                </c:pt>
                <c:pt idx="150">
                  <c:v>11.5</c:v>
                </c:pt>
                <c:pt idx="151">
                  <c:v>11.51</c:v>
                </c:pt>
                <c:pt idx="152">
                  <c:v>11.52</c:v>
                </c:pt>
                <c:pt idx="153">
                  <c:v>11.53</c:v>
                </c:pt>
                <c:pt idx="154">
                  <c:v>11.54</c:v>
                </c:pt>
                <c:pt idx="155">
                  <c:v>11.55</c:v>
                </c:pt>
                <c:pt idx="156">
                  <c:v>11.56</c:v>
                </c:pt>
                <c:pt idx="157">
                  <c:v>11.57</c:v>
                </c:pt>
                <c:pt idx="158">
                  <c:v>11.58</c:v>
                </c:pt>
                <c:pt idx="159">
                  <c:v>11.59</c:v>
                </c:pt>
                <c:pt idx="160">
                  <c:v>11.6</c:v>
                </c:pt>
                <c:pt idx="161">
                  <c:v>11.61</c:v>
                </c:pt>
                <c:pt idx="162">
                  <c:v>11.62</c:v>
                </c:pt>
                <c:pt idx="163">
                  <c:v>11.63</c:v>
                </c:pt>
                <c:pt idx="164">
                  <c:v>11.64</c:v>
                </c:pt>
                <c:pt idx="165">
                  <c:v>11.65</c:v>
                </c:pt>
                <c:pt idx="166">
                  <c:v>11.66</c:v>
                </c:pt>
                <c:pt idx="167">
                  <c:v>11.67</c:v>
                </c:pt>
                <c:pt idx="168">
                  <c:v>11.68</c:v>
                </c:pt>
                <c:pt idx="169">
                  <c:v>11.69</c:v>
                </c:pt>
                <c:pt idx="170">
                  <c:v>11.7</c:v>
                </c:pt>
                <c:pt idx="171">
                  <c:v>11.71</c:v>
                </c:pt>
                <c:pt idx="172">
                  <c:v>11.72</c:v>
                </c:pt>
                <c:pt idx="173">
                  <c:v>11.73</c:v>
                </c:pt>
                <c:pt idx="174">
                  <c:v>11.74</c:v>
                </c:pt>
                <c:pt idx="175">
                  <c:v>11.75</c:v>
                </c:pt>
                <c:pt idx="176">
                  <c:v>11.76</c:v>
                </c:pt>
                <c:pt idx="177">
                  <c:v>11.77</c:v>
                </c:pt>
                <c:pt idx="178">
                  <c:v>11.78</c:v>
                </c:pt>
                <c:pt idx="179">
                  <c:v>11.79</c:v>
                </c:pt>
                <c:pt idx="180">
                  <c:v>11.8</c:v>
                </c:pt>
                <c:pt idx="181">
                  <c:v>11.81</c:v>
                </c:pt>
                <c:pt idx="182">
                  <c:v>11.82</c:v>
                </c:pt>
                <c:pt idx="183">
                  <c:v>11.83</c:v>
                </c:pt>
                <c:pt idx="184">
                  <c:v>11.84</c:v>
                </c:pt>
                <c:pt idx="185">
                  <c:v>11.85</c:v>
                </c:pt>
                <c:pt idx="186">
                  <c:v>11.86</c:v>
                </c:pt>
                <c:pt idx="187">
                  <c:v>11.87</c:v>
                </c:pt>
                <c:pt idx="188">
                  <c:v>11.88</c:v>
                </c:pt>
                <c:pt idx="189">
                  <c:v>11.89</c:v>
                </c:pt>
                <c:pt idx="190">
                  <c:v>11.9</c:v>
                </c:pt>
                <c:pt idx="191">
                  <c:v>11.91</c:v>
                </c:pt>
                <c:pt idx="192">
                  <c:v>11.92</c:v>
                </c:pt>
                <c:pt idx="193">
                  <c:v>11.93</c:v>
                </c:pt>
                <c:pt idx="194">
                  <c:v>11.94</c:v>
                </c:pt>
                <c:pt idx="195">
                  <c:v>11.95</c:v>
                </c:pt>
                <c:pt idx="196">
                  <c:v>11.96</c:v>
                </c:pt>
                <c:pt idx="197">
                  <c:v>11.97</c:v>
                </c:pt>
                <c:pt idx="198">
                  <c:v>11.98</c:v>
                </c:pt>
                <c:pt idx="199">
                  <c:v>11.99</c:v>
                </c:pt>
                <c:pt idx="200">
                  <c:v>12</c:v>
                </c:pt>
                <c:pt idx="201">
                  <c:v>12.01</c:v>
                </c:pt>
                <c:pt idx="202">
                  <c:v>12.02</c:v>
                </c:pt>
                <c:pt idx="203">
                  <c:v>12.03</c:v>
                </c:pt>
                <c:pt idx="204">
                  <c:v>12.04</c:v>
                </c:pt>
                <c:pt idx="205">
                  <c:v>12.05</c:v>
                </c:pt>
                <c:pt idx="206">
                  <c:v>12.06</c:v>
                </c:pt>
                <c:pt idx="207">
                  <c:v>12.07</c:v>
                </c:pt>
                <c:pt idx="208">
                  <c:v>12.08</c:v>
                </c:pt>
                <c:pt idx="209">
                  <c:v>12.09</c:v>
                </c:pt>
                <c:pt idx="210">
                  <c:v>12.1</c:v>
                </c:pt>
                <c:pt idx="211">
                  <c:v>12.11</c:v>
                </c:pt>
                <c:pt idx="212">
                  <c:v>12.12</c:v>
                </c:pt>
                <c:pt idx="213">
                  <c:v>12.13</c:v>
                </c:pt>
                <c:pt idx="214">
                  <c:v>12.14</c:v>
                </c:pt>
                <c:pt idx="215">
                  <c:v>12.15</c:v>
                </c:pt>
                <c:pt idx="216">
                  <c:v>12.16</c:v>
                </c:pt>
                <c:pt idx="217">
                  <c:v>12.17</c:v>
                </c:pt>
                <c:pt idx="218">
                  <c:v>12.18</c:v>
                </c:pt>
                <c:pt idx="219">
                  <c:v>12.19</c:v>
                </c:pt>
                <c:pt idx="220">
                  <c:v>12.2</c:v>
                </c:pt>
                <c:pt idx="221">
                  <c:v>12.21</c:v>
                </c:pt>
                <c:pt idx="222">
                  <c:v>12.22</c:v>
                </c:pt>
                <c:pt idx="223">
                  <c:v>12.23</c:v>
                </c:pt>
                <c:pt idx="224">
                  <c:v>12.24</c:v>
                </c:pt>
                <c:pt idx="225">
                  <c:v>12.25</c:v>
                </c:pt>
                <c:pt idx="226">
                  <c:v>12.26</c:v>
                </c:pt>
                <c:pt idx="227">
                  <c:v>12.27</c:v>
                </c:pt>
                <c:pt idx="228">
                  <c:v>12.28</c:v>
                </c:pt>
                <c:pt idx="229">
                  <c:v>12.29</c:v>
                </c:pt>
                <c:pt idx="230">
                  <c:v>12.3</c:v>
                </c:pt>
                <c:pt idx="231">
                  <c:v>12.31</c:v>
                </c:pt>
                <c:pt idx="232">
                  <c:v>12.32</c:v>
                </c:pt>
                <c:pt idx="233">
                  <c:v>12.33</c:v>
                </c:pt>
                <c:pt idx="234">
                  <c:v>12.34</c:v>
                </c:pt>
                <c:pt idx="235">
                  <c:v>12.35</c:v>
                </c:pt>
                <c:pt idx="236">
                  <c:v>12.36</c:v>
                </c:pt>
                <c:pt idx="237">
                  <c:v>12.37</c:v>
                </c:pt>
                <c:pt idx="238">
                  <c:v>12.38</c:v>
                </c:pt>
                <c:pt idx="239">
                  <c:v>12.39</c:v>
                </c:pt>
                <c:pt idx="240">
                  <c:v>12.4</c:v>
                </c:pt>
                <c:pt idx="241">
                  <c:v>12.41</c:v>
                </c:pt>
                <c:pt idx="242">
                  <c:v>12.42</c:v>
                </c:pt>
                <c:pt idx="243">
                  <c:v>12.43</c:v>
                </c:pt>
                <c:pt idx="244">
                  <c:v>12.44</c:v>
                </c:pt>
                <c:pt idx="245">
                  <c:v>12.45</c:v>
                </c:pt>
                <c:pt idx="246">
                  <c:v>12.46</c:v>
                </c:pt>
                <c:pt idx="247">
                  <c:v>12.47</c:v>
                </c:pt>
                <c:pt idx="248">
                  <c:v>12.48</c:v>
                </c:pt>
                <c:pt idx="249">
                  <c:v>12.49</c:v>
                </c:pt>
                <c:pt idx="250">
                  <c:v>12.5</c:v>
                </c:pt>
                <c:pt idx="251">
                  <c:v>12.51</c:v>
                </c:pt>
                <c:pt idx="252">
                  <c:v>12.52</c:v>
                </c:pt>
                <c:pt idx="253">
                  <c:v>12.53</c:v>
                </c:pt>
                <c:pt idx="254">
                  <c:v>12.54</c:v>
                </c:pt>
                <c:pt idx="255">
                  <c:v>12.55</c:v>
                </c:pt>
                <c:pt idx="256">
                  <c:v>12.56</c:v>
                </c:pt>
                <c:pt idx="257">
                  <c:v>12.57</c:v>
                </c:pt>
                <c:pt idx="258">
                  <c:v>12.58</c:v>
                </c:pt>
                <c:pt idx="259">
                  <c:v>12.59</c:v>
                </c:pt>
                <c:pt idx="260">
                  <c:v>12.6</c:v>
                </c:pt>
                <c:pt idx="261">
                  <c:v>12.61</c:v>
                </c:pt>
                <c:pt idx="262">
                  <c:v>12.62</c:v>
                </c:pt>
                <c:pt idx="263">
                  <c:v>12.63</c:v>
                </c:pt>
                <c:pt idx="264">
                  <c:v>12.64</c:v>
                </c:pt>
                <c:pt idx="265">
                  <c:v>12.65</c:v>
                </c:pt>
                <c:pt idx="266">
                  <c:v>12.66</c:v>
                </c:pt>
                <c:pt idx="267">
                  <c:v>12.67</c:v>
                </c:pt>
                <c:pt idx="268">
                  <c:v>12.68</c:v>
                </c:pt>
                <c:pt idx="269">
                  <c:v>12.69</c:v>
                </c:pt>
                <c:pt idx="270">
                  <c:v>12.7</c:v>
                </c:pt>
                <c:pt idx="271">
                  <c:v>12.71</c:v>
                </c:pt>
                <c:pt idx="272">
                  <c:v>12.72</c:v>
                </c:pt>
                <c:pt idx="273">
                  <c:v>12.73</c:v>
                </c:pt>
                <c:pt idx="274">
                  <c:v>12.74</c:v>
                </c:pt>
                <c:pt idx="275">
                  <c:v>12.75</c:v>
                </c:pt>
                <c:pt idx="276">
                  <c:v>12.76</c:v>
                </c:pt>
                <c:pt idx="277">
                  <c:v>12.77</c:v>
                </c:pt>
                <c:pt idx="278">
                  <c:v>12.78</c:v>
                </c:pt>
                <c:pt idx="279">
                  <c:v>12.79</c:v>
                </c:pt>
                <c:pt idx="280">
                  <c:v>12.8</c:v>
                </c:pt>
                <c:pt idx="281">
                  <c:v>12.81</c:v>
                </c:pt>
                <c:pt idx="282">
                  <c:v>12.82</c:v>
                </c:pt>
                <c:pt idx="283">
                  <c:v>12.83</c:v>
                </c:pt>
                <c:pt idx="284">
                  <c:v>12.84</c:v>
                </c:pt>
                <c:pt idx="285">
                  <c:v>12.85</c:v>
                </c:pt>
                <c:pt idx="286">
                  <c:v>12.86</c:v>
                </c:pt>
                <c:pt idx="287">
                  <c:v>12.87</c:v>
                </c:pt>
                <c:pt idx="288">
                  <c:v>12.88</c:v>
                </c:pt>
                <c:pt idx="289">
                  <c:v>12.89</c:v>
                </c:pt>
                <c:pt idx="290">
                  <c:v>12.9</c:v>
                </c:pt>
                <c:pt idx="291">
                  <c:v>12.91</c:v>
                </c:pt>
                <c:pt idx="292">
                  <c:v>12.92</c:v>
                </c:pt>
                <c:pt idx="293">
                  <c:v>12.93</c:v>
                </c:pt>
                <c:pt idx="294">
                  <c:v>12.94</c:v>
                </c:pt>
                <c:pt idx="295">
                  <c:v>12.95</c:v>
                </c:pt>
                <c:pt idx="296">
                  <c:v>12.96</c:v>
                </c:pt>
                <c:pt idx="297">
                  <c:v>12.97</c:v>
                </c:pt>
                <c:pt idx="298">
                  <c:v>12.98</c:v>
                </c:pt>
                <c:pt idx="299">
                  <c:v>12.99</c:v>
                </c:pt>
                <c:pt idx="300">
                  <c:v>13</c:v>
                </c:pt>
                <c:pt idx="301">
                  <c:v>13.01</c:v>
                </c:pt>
                <c:pt idx="302">
                  <c:v>13.02</c:v>
                </c:pt>
                <c:pt idx="303">
                  <c:v>13.03</c:v>
                </c:pt>
                <c:pt idx="304">
                  <c:v>13.04</c:v>
                </c:pt>
                <c:pt idx="305">
                  <c:v>13.05</c:v>
                </c:pt>
                <c:pt idx="306">
                  <c:v>13.06</c:v>
                </c:pt>
                <c:pt idx="307">
                  <c:v>13.07</c:v>
                </c:pt>
                <c:pt idx="308">
                  <c:v>13.08</c:v>
                </c:pt>
                <c:pt idx="309">
                  <c:v>13.09</c:v>
                </c:pt>
                <c:pt idx="310">
                  <c:v>13.1</c:v>
                </c:pt>
                <c:pt idx="311">
                  <c:v>13.11</c:v>
                </c:pt>
                <c:pt idx="312">
                  <c:v>13.12</c:v>
                </c:pt>
                <c:pt idx="313">
                  <c:v>13.13</c:v>
                </c:pt>
                <c:pt idx="314">
                  <c:v>13.14</c:v>
                </c:pt>
                <c:pt idx="315">
                  <c:v>13.15</c:v>
                </c:pt>
                <c:pt idx="316">
                  <c:v>13.16</c:v>
                </c:pt>
                <c:pt idx="317">
                  <c:v>13.17</c:v>
                </c:pt>
                <c:pt idx="318">
                  <c:v>13.18</c:v>
                </c:pt>
                <c:pt idx="319">
                  <c:v>13.19</c:v>
                </c:pt>
                <c:pt idx="320">
                  <c:v>13.2</c:v>
                </c:pt>
                <c:pt idx="321">
                  <c:v>13.21</c:v>
                </c:pt>
                <c:pt idx="322">
                  <c:v>13.22</c:v>
                </c:pt>
                <c:pt idx="323">
                  <c:v>13.23</c:v>
                </c:pt>
                <c:pt idx="324">
                  <c:v>13.24</c:v>
                </c:pt>
                <c:pt idx="325">
                  <c:v>13.25</c:v>
                </c:pt>
                <c:pt idx="326">
                  <c:v>13.26</c:v>
                </c:pt>
                <c:pt idx="327">
                  <c:v>13.27</c:v>
                </c:pt>
                <c:pt idx="328">
                  <c:v>13.28</c:v>
                </c:pt>
                <c:pt idx="329">
                  <c:v>13.29</c:v>
                </c:pt>
                <c:pt idx="330">
                  <c:v>13.3</c:v>
                </c:pt>
                <c:pt idx="331">
                  <c:v>13.31</c:v>
                </c:pt>
                <c:pt idx="332">
                  <c:v>13.32</c:v>
                </c:pt>
                <c:pt idx="333">
                  <c:v>13.33</c:v>
                </c:pt>
                <c:pt idx="334">
                  <c:v>13.34</c:v>
                </c:pt>
                <c:pt idx="335">
                  <c:v>13.35</c:v>
                </c:pt>
                <c:pt idx="336">
                  <c:v>13.36</c:v>
                </c:pt>
                <c:pt idx="337">
                  <c:v>13.37</c:v>
                </c:pt>
                <c:pt idx="338">
                  <c:v>13.38</c:v>
                </c:pt>
                <c:pt idx="339">
                  <c:v>13.39</c:v>
                </c:pt>
                <c:pt idx="340">
                  <c:v>13.4</c:v>
                </c:pt>
                <c:pt idx="341">
                  <c:v>13.41</c:v>
                </c:pt>
                <c:pt idx="342">
                  <c:v>13.42</c:v>
                </c:pt>
                <c:pt idx="343">
                  <c:v>13.43</c:v>
                </c:pt>
                <c:pt idx="344">
                  <c:v>13.44</c:v>
                </c:pt>
                <c:pt idx="345">
                  <c:v>13.45</c:v>
                </c:pt>
                <c:pt idx="346">
                  <c:v>13.46</c:v>
                </c:pt>
                <c:pt idx="347">
                  <c:v>13.47</c:v>
                </c:pt>
                <c:pt idx="348">
                  <c:v>13.48</c:v>
                </c:pt>
                <c:pt idx="349">
                  <c:v>13.49</c:v>
                </c:pt>
                <c:pt idx="350">
                  <c:v>13.5</c:v>
                </c:pt>
                <c:pt idx="351">
                  <c:v>13.51</c:v>
                </c:pt>
                <c:pt idx="352">
                  <c:v>13.52</c:v>
                </c:pt>
                <c:pt idx="353">
                  <c:v>13.53</c:v>
                </c:pt>
                <c:pt idx="354">
                  <c:v>13.54</c:v>
                </c:pt>
                <c:pt idx="355">
                  <c:v>13.55</c:v>
                </c:pt>
                <c:pt idx="356">
                  <c:v>13.56</c:v>
                </c:pt>
                <c:pt idx="357">
                  <c:v>13.57</c:v>
                </c:pt>
                <c:pt idx="358">
                  <c:v>13.58</c:v>
                </c:pt>
                <c:pt idx="359">
                  <c:v>13.59</c:v>
                </c:pt>
                <c:pt idx="360">
                  <c:v>13.6</c:v>
                </c:pt>
                <c:pt idx="361">
                  <c:v>13.61</c:v>
                </c:pt>
                <c:pt idx="362">
                  <c:v>13.62</c:v>
                </c:pt>
                <c:pt idx="363">
                  <c:v>13.63</c:v>
                </c:pt>
                <c:pt idx="364">
                  <c:v>13.64</c:v>
                </c:pt>
                <c:pt idx="365">
                  <c:v>13.65</c:v>
                </c:pt>
                <c:pt idx="366">
                  <c:v>13.66</c:v>
                </c:pt>
                <c:pt idx="367">
                  <c:v>13.67</c:v>
                </c:pt>
                <c:pt idx="368">
                  <c:v>13.68</c:v>
                </c:pt>
                <c:pt idx="369">
                  <c:v>13.69</c:v>
                </c:pt>
                <c:pt idx="370">
                  <c:v>13.7</c:v>
                </c:pt>
                <c:pt idx="371">
                  <c:v>13.71</c:v>
                </c:pt>
                <c:pt idx="372">
                  <c:v>13.72</c:v>
                </c:pt>
                <c:pt idx="373">
                  <c:v>13.73</c:v>
                </c:pt>
                <c:pt idx="374">
                  <c:v>13.74</c:v>
                </c:pt>
                <c:pt idx="375">
                  <c:v>13.75</c:v>
                </c:pt>
                <c:pt idx="376">
                  <c:v>13.76</c:v>
                </c:pt>
                <c:pt idx="377">
                  <c:v>13.77</c:v>
                </c:pt>
                <c:pt idx="378">
                  <c:v>13.78</c:v>
                </c:pt>
                <c:pt idx="379">
                  <c:v>13.79</c:v>
                </c:pt>
                <c:pt idx="380">
                  <c:v>13.8</c:v>
                </c:pt>
                <c:pt idx="381">
                  <c:v>13.81</c:v>
                </c:pt>
                <c:pt idx="382">
                  <c:v>13.82</c:v>
                </c:pt>
                <c:pt idx="383">
                  <c:v>13.83</c:v>
                </c:pt>
                <c:pt idx="384">
                  <c:v>13.84</c:v>
                </c:pt>
                <c:pt idx="385">
                  <c:v>13.85</c:v>
                </c:pt>
                <c:pt idx="386">
                  <c:v>13.86</c:v>
                </c:pt>
                <c:pt idx="387">
                  <c:v>13.87</c:v>
                </c:pt>
                <c:pt idx="388">
                  <c:v>13.88</c:v>
                </c:pt>
                <c:pt idx="389">
                  <c:v>13.89</c:v>
                </c:pt>
                <c:pt idx="390">
                  <c:v>13.9</c:v>
                </c:pt>
                <c:pt idx="391">
                  <c:v>13.91</c:v>
                </c:pt>
                <c:pt idx="392">
                  <c:v>13.92</c:v>
                </c:pt>
                <c:pt idx="393">
                  <c:v>13.93</c:v>
                </c:pt>
                <c:pt idx="394">
                  <c:v>13.94</c:v>
                </c:pt>
                <c:pt idx="395">
                  <c:v>13.95</c:v>
                </c:pt>
                <c:pt idx="396">
                  <c:v>13.96</c:v>
                </c:pt>
                <c:pt idx="397">
                  <c:v>13.97</c:v>
                </c:pt>
                <c:pt idx="398">
                  <c:v>13.98</c:v>
                </c:pt>
                <c:pt idx="399">
                  <c:v>13.99</c:v>
                </c:pt>
                <c:pt idx="400">
                  <c:v>14</c:v>
                </c:pt>
                <c:pt idx="401">
                  <c:v>14.01</c:v>
                </c:pt>
                <c:pt idx="402">
                  <c:v>14.02</c:v>
                </c:pt>
                <c:pt idx="403">
                  <c:v>14.03</c:v>
                </c:pt>
                <c:pt idx="404">
                  <c:v>14.04</c:v>
                </c:pt>
                <c:pt idx="405">
                  <c:v>14.05</c:v>
                </c:pt>
                <c:pt idx="406">
                  <c:v>14.06</c:v>
                </c:pt>
                <c:pt idx="407">
                  <c:v>14.07</c:v>
                </c:pt>
                <c:pt idx="408">
                  <c:v>14.08</c:v>
                </c:pt>
                <c:pt idx="409">
                  <c:v>14.09</c:v>
                </c:pt>
                <c:pt idx="410">
                  <c:v>14.1</c:v>
                </c:pt>
                <c:pt idx="411">
                  <c:v>14.11</c:v>
                </c:pt>
                <c:pt idx="412">
                  <c:v>14.12</c:v>
                </c:pt>
                <c:pt idx="413">
                  <c:v>14.13</c:v>
                </c:pt>
                <c:pt idx="414">
                  <c:v>14.14</c:v>
                </c:pt>
                <c:pt idx="415">
                  <c:v>14.15</c:v>
                </c:pt>
                <c:pt idx="416">
                  <c:v>14.16</c:v>
                </c:pt>
                <c:pt idx="417">
                  <c:v>14.17</c:v>
                </c:pt>
                <c:pt idx="418">
                  <c:v>14.18</c:v>
                </c:pt>
                <c:pt idx="419">
                  <c:v>14.19</c:v>
                </c:pt>
                <c:pt idx="420">
                  <c:v>14.2</c:v>
                </c:pt>
                <c:pt idx="421">
                  <c:v>14.21</c:v>
                </c:pt>
                <c:pt idx="422">
                  <c:v>14.22</c:v>
                </c:pt>
                <c:pt idx="423">
                  <c:v>14.23</c:v>
                </c:pt>
                <c:pt idx="424">
                  <c:v>14.24</c:v>
                </c:pt>
                <c:pt idx="425">
                  <c:v>14.25</c:v>
                </c:pt>
                <c:pt idx="426">
                  <c:v>14.26</c:v>
                </c:pt>
                <c:pt idx="427">
                  <c:v>14.27</c:v>
                </c:pt>
                <c:pt idx="428">
                  <c:v>14.28</c:v>
                </c:pt>
                <c:pt idx="429">
                  <c:v>14.29</c:v>
                </c:pt>
                <c:pt idx="430">
                  <c:v>14.3</c:v>
                </c:pt>
                <c:pt idx="431">
                  <c:v>14.31</c:v>
                </c:pt>
                <c:pt idx="432">
                  <c:v>14.32</c:v>
                </c:pt>
                <c:pt idx="433">
                  <c:v>14.33</c:v>
                </c:pt>
                <c:pt idx="434">
                  <c:v>14.34</c:v>
                </c:pt>
                <c:pt idx="435">
                  <c:v>14.35</c:v>
                </c:pt>
                <c:pt idx="436">
                  <c:v>14.36</c:v>
                </c:pt>
                <c:pt idx="437">
                  <c:v>14.37</c:v>
                </c:pt>
                <c:pt idx="438">
                  <c:v>14.38</c:v>
                </c:pt>
                <c:pt idx="439">
                  <c:v>14.39</c:v>
                </c:pt>
                <c:pt idx="440">
                  <c:v>14.4</c:v>
                </c:pt>
                <c:pt idx="441">
                  <c:v>14.41</c:v>
                </c:pt>
                <c:pt idx="442">
                  <c:v>14.42</c:v>
                </c:pt>
                <c:pt idx="443">
                  <c:v>14.43</c:v>
                </c:pt>
                <c:pt idx="444">
                  <c:v>14.44</c:v>
                </c:pt>
                <c:pt idx="445">
                  <c:v>14.45</c:v>
                </c:pt>
                <c:pt idx="446">
                  <c:v>14.46</c:v>
                </c:pt>
                <c:pt idx="447">
                  <c:v>14.47</c:v>
                </c:pt>
                <c:pt idx="448">
                  <c:v>14.48</c:v>
                </c:pt>
                <c:pt idx="449">
                  <c:v>14.49</c:v>
                </c:pt>
                <c:pt idx="450">
                  <c:v>14.5</c:v>
                </c:pt>
                <c:pt idx="451">
                  <c:v>14.51</c:v>
                </c:pt>
                <c:pt idx="452">
                  <c:v>14.52</c:v>
                </c:pt>
                <c:pt idx="453">
                  <c:v>14.53</c:v>
                </c:pt>
                <c:pt idx="454">
                  <c:v>14.54</c:v>
                </c:pt>
                <c:pt idx="455">
                  <c:v>14.55</c:v>
                </c:pt>
                <c:pt idx="456">
                  <c:v>14.56</c:v>
                </c:pt>
                <c:pt idx="457">
                  <c:v>14.57</c:v>
                </c:pt>
                <c:pt idx="458">
                  <c:v>14.58</c:v>
                </c:pt>
                <c:pt idx="459">
                  <c:v>14.59</c:v>
                </c:pt>
                <c:pt idx="460">
                  <c:v>14.6</c:v>
                </c:pt>
                <c:pt idx="461">
                  <c:v>14.61</c:v>
                </c:pt>
                <c:pt idx="462">
                  <c:v>14.62</c:v>
                </c:pt>
                <c:pt idx="463">
                  <c:v>14.63</c:v>
                </c:pt>
                <c:pt idx="464">
                  <c:v>14.64</c:v>
                </c:pt>
                <c:pt idx="465">
                  <c:v>14.65</c:v>
                </c:pt>
                <c:pt idx="466">
                  <c:v>14.66</c:v>
                </c:pt>
                <c:pt idx="467">
                  <c:v>14.67</c:v>
                </c:pt>
                <c:pt idx="468">
                  <c:v>14.68</c:v>
                </c:pt>
                <c:pt idx="469">
                  <c:v>14.69</c:v>
                </c:pt>
                <c:pt idx="470">
                  <c:v>14.7</c:v>
                </c:pt>
                <c:pt idx="471">
                  <c:v>14.71</c:v>
                </c:pt>
                <c:pt idx="472">
                  <c:v>14.72</c:v>
                </c:pt>
                <c:pt idx="473">
                  <c:v>14.73</c:v>
                </c:pt>
                <c:pt idx="474">
                  <c:v>14.74</c:v>
                </c:pt>
                <c:pt idx="475">
                  <c:v>14.75</c:v>
                </c:pt>
                <c:pt idx="476">
                  <c:v>14.76</c:v>
                </c:pt>
                <c:pt idx="477">
                  <c:v>14.77</c:v>
                </c:pt>
                <c:pt idx="478">
                  <c:v>14.78</c:v>
                </c:pt>
                <c:pt idx="479">
                  <c:v>14.79</c:v>
                </c:pt>
                <c:pt idx="480">
                  <c:v>14.8</c:v>
                </c:pt>
                <c:pt idx="481">
                  <c:v>14.81</c:v>
                </c:pt>
                <c:pt idx="482">
                  <c:v>14.82</c:v>
                </c:pt>
                <c:pt idx="483">
                  <c:v>14.83</c:v>
                </c:pt>
                <c:pt idx="484">
                  <c:v>14.84</c:v>
                </c:pt>
                <c:pt idx="485">
                  <c:v>14.85</c:v>
                </c:pt>
                <c:pt idx="486">
                  <c:v>14.86</c:v>
                </c:pt>
                <c:pt idx="487">
                  <c:v>14.87</c:v>
                </c:pt>
                <c:pt idx="488">
                  <c:v>14.88</c:v>
                </c:pt>
                <c:pt idx="489">
                  <c:v>14.89</c:v>
                </c:pt>
                <c:pt idx="490">
                  <c:v>14.9</c:v>
                </c:pt>
                <c:pt idx="491">
                  <c:v>14.91</c:v>
                </c:pt>
                <c:pt idx="492">
                  <c:v>14.92</c:v>
                </c:pt>
                <c:pt idx="493">
                  <c:v>14.93</c:v>
                </c:pt>
                <c:pt idx="494">
                  <c:v>14.94</c:v>
                </c:pt>
                <c:pt idx="495">
                  <c:v>14.95</c:v>
                </c:pt>
                <c:pt idx="496">
                  <c:v>14.96</c:v>
                </c:pt>
                <c:pt idx="497">
                  <c:v>14.97</c:v>
                </c:pt>
                <c:pt idx="498">
                  <c:v>14.98</c:v>
                </c:pt>
                <c:pt idx="499">
                  <c:v>14.99</c:v>
                </c:pt>
                <c:pt idx="500">
                  <c:v>15</c:v>
                </c:pt>
                <c:pt idx="501">
                  <c:v>15.01</c:v>
                </c:pt>
                <c:pt idx="502">
                  <c:v>15.02</c:v>
                </c:pt>
                <c:pt idx="503">
                  <c:v>15.03</c:v>
                </c:pt>
                <c:pt idx="504">
                  <c:v>15.04</c:v>
                </c:pt>
                <c:pt idx="505">
                  <c:v>15.05</c:v>
                </c:pt>
                <c:pt idx="506">
                  <c:v>15.06</c:v>
                </c:pt>
                <c:pt idx="507">
                  <c:v>15.07</c:v>
                </c:pt>
                <c:pt idx="508">
                  <c:v>15.08</c:v>
                </c:pt>
                <c:pt idx="509">
                  <c:v>15.09</c:v>
                </c:pt>
                <c:pt idx="510">
                  <c:v>15.1</c:v>
                </c:pt>
                <c:pt idx="511">
                  <c:v>15.11</c:v>
                </c:pt>
                <c:pt idx="512">
                  <c:v>15.12</c:v>
                </c:pt>
                <c:pt idx="513">
                  <c:v>15.13</c:v>
                </c:pt>
                <c:pt idx="514">
                  <c:v>15.14</c:v>
                </c:pt>
                <c:pt idx="515">
                  <c:v>15.15</c:v>
                </c:pt>
                <c:pt idx="516">
                  <c:v>15.16</c:v>
                </c:pt>
                <c:pt idx="517">
                  <c:v>15.17</c:v>
                </c:pt>
                <c:pt idx="518">
                  <c:v>15.18</c:v>
                </c:pt>
                <c:pt idx="519">
                  <c:v>15.19</c:v>
                </c:pt>
                <c:pt idx="520">
                  <c:v>15.2</c:v>
                </c:pt>
                <c:pt idx="521">
                  <c:v>15.21</c:v>
                </c:pt>
                <c:pt idx="522">
                  <c:v>15.22</c:v>
                </c:pt>
                <c:pt idx="523">
                  <c:v>15.23</c:v>
                </c:pt>
                <c:pt idx="524">
                  <c:v>15.24</c:v>
                </c:pt>
                <c:pt idx="525">
                  <c:v>15.25</c:v>
                </c:pt>
                <c:pt idx="526">
                  <c:v>15.26</c:v>
                </c:pt>
                <c:pt idx="527">
                  <c:v>15.27</c:v>
                </c:pt>
                <c:pt idx="528">
                  <c:v>15.28</c:v>
                </c:pt>
                <c:pt idx="529">
                  <c:v>15.29</c:v>
                </c:pt>
                <c:pt idx="530">
                  <c:v>15.3</c:v>
                </c:pt>
                <c:pt idx="531">
                  <c:v>15.31</c:v>
                </c:pt>
                <c:pt idx="532">
                  <c:v>15.32</c:v>
                </c:pt>
                <c:pt idx="533">
                  <c:v>15.33</c:v>
                </c:pt>
                <c:pt idx="534">
                  <c:v>15.34</c:v>
                </c:pt>
                <c:pt idx="535">
                  <c:v>15.35</c:v>
                </c:pt>
                <c:pt idx="536">
                  <c:v>15.36</c:v>
                </c:pt>
                <c:pt idx="537">
                  <c:v>15.37</c:v>
                </c:pt>
                <c:pt idx="538">
                  <c:v>15.38</c:v>
                </c:pt>
                <c:pt idx="539">
                  <c:v>15.39</c:v>
                </c:pt>
                <c:pt idx="540">
                  <c:v>15.4</c:v>
                </c:pt>
                <c:pt idx="541">
                  <c:v>15.41</c:v>
                </c:pt>
                <c:pt idx="542">
                  <c:v>15.42</c:v>
                </c:pt>
                <c:pt idx="543">
                  <c:v>15.43</c:v>
                </c:pt>
                <c:pt idx="544">
                  <c:v>15.44</c:v>
                </c:pt>
                <c:pt idx="545">
                  <c:v>15.45</c:v>
                </c:pt>
                <c:pt idx="546">
                  <c:v>15.46</c:v>
                </c:pt>
                <c:pt idx="547">
                  <c:v>15.47</c:v>
                </c:pt>
                <c:pt idx="548">
                  <c:v>15.48</c:v>
                </c:pt>
                <c:pt idx="549">
                  <c:v>15.49</c:v>
                </c:pt>
                <c:pt idx="550">
                  <c:v>15.5</c:v>
                </c:pt>
                <c:pt idx="551">
                  <c:v>15.51</c:v>
                </c:pt>
                <c:pt idx="552">
                  <c:v>15.52</c:v>
                </c:pt>
                <c:pt idx="553">
                  <c:v>15.53</c:v>
                </c:pt>
                <c:pt idx="554">
                  <c:v>15.54</c:v>
                </c:pt>
                <c:pt idx="555">
                  <c:v>15.55</c:v>
                </c:pt>
                <c:pt idx="556">
                  <c:v>15.56</c:v>
                </c:pt>
                <c:pt idx="557">
                  <c:v>15.57</c:v>
                </c:pt>
                <c:pt idx="558">
                  <c:v>15.58</c:v>
                </c:pt>
                <c:pt idx="559">
                  <c:v>15.59</c:v>
                </c:pt>
                <c:pt idx="560">
                  <c:v>15.6</c:v>
                </c:pt>
                <c:pt idx="561">
                  <c:v>15.61</c:v>
                </c:pt>
                <c:pt idx="562">
                  <c:v>15.62</c:v>
                </c:pt>
                <c:pt idx="563">
                  <c:v>15.63</c:v>
                </c:pt>
                <c:pt idx="564">
                  <c:v>15.64</c:v>
                </c:pt>
                <c:pt idx="565">
                  <c:v>15.65</c:v>
                </c:pt>
                <c:pt idx="566">
                  <c:v>15.66</c:v>
                </c:pt>
                <c:pt idx="567">
                  <c:v>15.67</c:v>
                </c:pt>
                <c:pt idx="568">
                  <c:v>15.68</c:v>
                </c:pt>
                <c:pt idx="569">
                  <c:v>15.69</c:v>
                </c:pt>
                <c:pt idx="570">
                  <c:v>15.7</c:v>
                </c:pt>
                <c:pt idx="571">
                  <c:v>15.71</c:v>
                </c:pt>
                <c:pt idx="572">
                  <c:v>15.72</c:v>
                </c:pt>
                <c:pt idx="573">
                  <c:v>15.73</c:v>
                </c:pt>
                <c:pt idx="574">
                  <c:v>15.74</c:v>
                </c:pt>
                <c:pt idx="575">
                  <c:v>15.75</c:v>
                </c:pt>
                <c:pt idx="576">
                  <c:v>15.76</c:v>
                </c:pt>
                <c:pt idx="577">
                  <c:v>15.77</c:v>
                </c:pt>
                <c:pt idx="578">
                  <c:v>15.78</c:v>
                </c:pt>
                <c:pt idx="579">
                  <c:v>15.79</c:v>
                </c:pt>
                <c:pt idx="580">
                  <c:v>15.8</c:v>
                </c:pt>
                <c:pt idx="581">
                  <c:v>15.81</c:v>
                </c:pt>
                <c:pt idx="582">
                  <c:v>15.82</c:v>
                </c:pt>
                <c:pt idx="583">
                  <c:v>15.83</c:v>
                </c:pt>
                <c:pt idx="584">
                  <c:v>15.84</c:v>
                </c:pt>
                <c:pt idx="585">
                  <c:v>15.85</c:v>
                </c:pt>
                <c:pt idx="586">
                  <c:v>15.86</c:v>
                </c:pt>
                <c:pt idx="587">
                  <c:v>15.87</c:v>
                </c:pt>
                <c:pt idx="588">
                  <c:v>15.88</c:v>
                </c:pt>
                <c:pt idx="589">
                  <c:v>15.89</c:v>
                </c:pt>
                <c:pt idx="590">
                  <c:v>15.9</c:v>
                </c:pt>
                <c:pt idx="591">
                  <c:v>15.91</c:v>
                </c:pt>
                <c:pt idx="592">
                  <c:v>15.92</c:v>
                </c:pt>
                <c:pt idx="593">
                  <c:v>15.93</c:v>
                </c:pt>
                <c:pt idx="594">
                  <c:v>15.94</c:v>
                </c:pt>
                <c:pt idx="595">
                  <c:v>15.95</c:v>
                </c:pt>
                <c:pt idx="596">
                  <c:v>15.96</c:v>
                </c:pt>
                <c:pt idx="597">
                  <c:v>15.97</c:v>
                </c:pt>
                <c:pt idx="598">
                  <c:v>15.98</c:v>
                </c:pt>
                <c:pt idx="599">
                  <c:v>15.99</c:v>
                </c:pt>
                <c:pt idx="600">
                  <c:v>16</c:v>
                </c:pt>
                <c:pt idx="601">
                  <c:v>16.010000000000002</c:v>
                </c:pt>
                <c:pt idx="602">
                  <c:v>16.02</c:v>
                </c:pt>
                <c:pt idx="603">
                  <c:v>16.03</c:v>
                </c:pt>
                <c:pt idx="604">
                  <c:v>16.04</c:v>
                </c:pt>
                <c:pt idx="605">
                  <c:v>16.05</c:v>
                </c:pt>
                <c:pt idx="606">
                  <c:v>16.059999999999999</c:v>
                </c:pt>
                <c:pt idx="607">
                  <c:v>16.07</c:v>
                </c:pt>
                <c:pt idx="608">
                  <c:v>16.079999999999998</c:v>
                </c:pt>
                <c:pt idx="609">
                  <c:v>16.09</c:v>
                </c:pt>
                <c:pt idx="610">
                  <c:v>16.100000000000001</c:v>
                </c:pt>
                <c:pt idx="611">
                  <c:v>16.11</c:v>
                </c:pt>
                <c:pt idx="612">
                  <c:v>16.12</c:v>
                </c:pt>
                <c:pt idx="613">
                  <c:v>16.13</c:v>
                </c:pt>
                <c:pt idx="614">
                  <c:v>16.14</c:v>
                </c:pt>
                <c:pt idx="615">
                  <c:v>16.149999999999999</c:v>
                </c:pt>
                <c:pt idx="616">
                  <c:v>16.16</c:v>
                </c:pt>
                <c:pt idx="617">
                  <c:v>16.170000000000002</c:v>
                </c:pt>
                <c:pt idx="618">
                  <c:v>16.18</c:v>
                </c:pt>
                <c:pt idx="619">
                  <c:v>16.190000000000001</c:v>
                </c:pt>
                <c:pt idx="620">
                  <c:v>16.2</c:v>
                </c:pt>
                <c:pt idx="621">
                  <c:v>16.21</c:v>
                </c:pt>
                <c:pt idx="622">
                  <c:v>16.22</c:v>
                </c:pt>
                <c:pt idx="623">
                  <c:v>16.23</c:v>
                </c:pt>
                <c:pt idx="624">
                  <c:v>16.239999999999998</c:v>
                </c:pt>
                <c:pt idx="625">
                  <c:v>16.25</c:v>
                </c:pt>
                <c:pt idx="626">
                  <c:v>16.260000000000002</c:v>
                </c:pt>
                <c:pt idx="627">
                  <c:v>16.27</c:v>
                </c:pt>
                <c:pt idx="628">
                  <c:v>16.28</c:v>
                </c:pt>
                <c:pt idx="629">
                  <c:v>16.29</c:v>
                </c:pt>
                <c:pt idx="630">
                  <c:v>16.3</c:v>
                </c:pt>
                <c:pt idx="631">
                  <c:v>16.309999999999999</c:v>
                </c:pt>
                <c:pt idx="632">
                  <c:v>16.32</c:v>
                </c:pt>
                <c:pt idx="633">
                  <c:v>16.329999999999998</c:v>
                </c:pt>
                <c:pt idx="634">
                  <c:v>16.34</c:v>
                </c:pt>
                <c:pt idx="635">
                  <c:v>16.350000000000001</c:v>
                </c:pt>
                <c:pt idx="636">
                  <c:v>16.36</c:v>
                </c:pt>
                <c:pt idx="637">
                  <c:v>16.37</c:v>
                </c:pt>
                <c:pt idx="638">
                  <c:v>16.38</c:v>
                </c:pt>
                <c:pt idx="639">
                  <c:v>16.39</c:v>
                </c:pt>
                <c:pt idx="640">
                  <c:v>16.399999999999999</c:v>
                </c:pt>
                <c:pt idx="641">
                  <c:v>16.41</c:v>
                </c:pt>
                <c:pt idx="642">
                  <c:v>16.420000000000002</c:v>
                </c:pt>
                <c:pt idx="643">
                  <c:v>16.43</c:v>
                </c:pt>
                <c:pt idx="644">
                  <c:v>16.440000000000001</c:v>
                </c:pt>
                <c:pt idx="645">
                  <c:v>16.45</c:v>
                </c:pt>
                <c:pt idx="646">
                  <c:v>16.46</c:v>
                </c:pt>
                <c:pt idx="647">
                  <c:v>16.47</c:v>
                </c:pt>
                <c:pt idx="648">
                  <c:v>16.48</c:v>
                </c:pt>
                <c:pt idx="649">
                  <c:v>16.489999999999998</c:v>
                </c:pt>
                <c:pt idx="650">
                  <c:v>16.5</c:v>
                </c:pt>
                <c:pt idx="651">
                  <c:v>16.510000000000002</c:v>
                </c:pt>
                <c:pt idx="652">
                  <c:v>16.52</c:v>
                </c:pt>
                <c:pt idx="653">
                  <c:v>16.53</c:v>
                </c:pt>
                <c:pt idx="654">
                  <c:v>16.54</c:v>
                </c:pt>
                <c:pt idx="655">
                  <c:v>16.55</c:v>
                </c:pt>
                <c:pt idx="656">
                  <c:v>16.559999999999999</c:v>
                </c:pt>
                <c:pt idx="657">
                  <c:v>16.57</c:v>
                </c:pt>
                <c:pt idx="658">
                  <c:v>16.579999999999998</c:v>
                </c:pt>
                <c:pt idx="659">
                  <c:v>16.59</c:v>
                </c:pt>
                <c:pt idx="660">
                  <c:v>16.600000000000001</c:v>
                </c:pt>
                <c:pt idx="661">
                  <c:v>16.61</c:v>
                </c:pt>
                <c:pt idx="662">
                  <c:v>16.62</c:v>
                </c:pt>
                <c:pt idx="663">
                  <c:v>16.63</c:v>
                </c:pt>
                <c:pt idx="664">
                  <c:v>16.64</c:v>
                </c:pt>
                <c:pt idx="665">
                  <c:v>16.649999999999999</c:v>
                </c:pt>
                <c:pt idx="666">
                  <c:v>16.66</c:v>
                </c:pt>
                <c:pt idx="667">
                  <c:v>16.670000000000002</c:v>
                </c:pt>
                <c:pt idx="668">
                  <c:v>16.68</c:v>
                </c:pt>
                <c:pt idx="669">
                  <c:v>16.690000000000001</c:v>
                </c:pt>
                <c:pt idx="670">
                  <c:v>16.7</c:v>
                </c:pt>
                <c:pt idx="671">
                  <c:v>16.71</c:v>
                </c:pt>
                <c:pt idx="672">
                  <c:v>16.72</c:v>
                </c:pt>
                <c:pt idx="673">
                  <c:v>16.73</c:v>
                </c:pt>
                <c:pt idx="674">
                  <c:v>16.739999999999998</c:v>
                </c:pt>
                <c:pt idx="675">
                  <c:v>16.75</c:v>
                </c:pt>
                <c:pt idx="676">
                  <c:v>16.760000000000002</c:v>
                </c:pt>
                <c:pt idx="677">
                  <c:v>16.77</c:v>
                </c:pt>
                <c:pt idx="678">
                  <c:v>16.78</c:v>
                </c:pt>
                <c:pt idx="679">
                  <c:v>16.79</c:v>
                </c:pt>
                <c:pt idx="680">
                  <c:v>16.8</c:v>
                </c:pt>
                <c:pt idx="681">
                  <c:v>16.809999999999999</c:v>
                </c:pt>
                <c:pt idx="682">
                  <c:v>16.82</c:v>
                </c:pt>
                <c:pt idx="683">
                  <c:v>16.829999999999998</c:v>
                </c:pt>
                <c:pt idx="684">
                  <c:v>16.84</c:v>
                </c:pt>
                <c:pt idx="685">
                  <c:v>16.850000000000001</c:v>
                </c:pt>
                <c:pt idx="686">
                  <c:v>16.86</c:v>
                </c:pt>
                <c:pt idx="687">
                  <c:v>16.87</c:v>
                </c:pt>
                <c:pt idx="688">
                  <c:v>16.88</c:v>
                </c:pt>
                <c:pt idx="689">
                  <c:v>16.89</c:v>
                </c:pt>
                <c:pt idx="690">
                  <c:v>16.899999999999999</c:v>
                </c:pt>
                <c:pt idx="691">
                  <c:v>16.91</c:v>
                </c:pt>
                <c:pt idx="692">
                  <c:v>16.920000000000002</c:v>
                </c:pt>
                <c:pt idx="693">
                  <c:v>16.93</c:v>
                </c:pt>
                <c:pt idx="694">
                  <c:v>16.940000000000001</c:v>
                </c:pt>
                <c:pt idx="695">
                  <c:v>16.95</c:v>
                </c:pt>
                <c:pt idx="696">
                  <c:v>16.96</c:v>
                </c:pt>
                <c:pt idx="697">
                  <c:v>16.97</c:v>
                </c:pt>
                <c:pt idx="698">
                  <c:v>16.98</c:v>
                </c:pt>
                <c:pt idx="699">
                  <c:v>16.989999999999998</c:v>
                </c:pt>
                <c:pt idx="700">
                  <c:v>17</c:v>
                </c:pt>
                <c:pt idx="701">
                  <c:v>17.010000000000002</c:v>
                </c:pt>
                <c:pt idx="702">
                  <c:v>17.02</c:v>
                </c:pt>
                <c:pt idx="703">
                  <c:v>17.03</c:v>
                </c:pt>
                <c:pt idx="704">
                  <c:v>17.04</c:v>
                </c:pt>
                <c:pt idx="705">
                  <c:v>17.05</c:v>
                </c:pt>
                <c:pt idx="706">
                  <c:v>17.059999999999999</c:v>
                </c:pt>
                <c:pt idx="707">
                  <c:v>17.07</c:v>
                </c:pt>
                <c:pt idx="708">
                  <c:v>17.079999999999998</c:v>
                </c:pt>
                <c:pt idx="709">
                  <c:v>17.09</c:v>
                </c:pt>
                <c:pt idx="710">
                  <c:v>17.100000000000001</c:v>
                </c:pt>
                <c:pt idx="711">
                  <c:v>17.11</c:v>
                </c:pt>
                <c:pt idx="712">
                  <c:v>17.12</c:v>
                </c:pt>
                <c:pt idx="713">
                  <c:v>17.13</c:v>
                </c:pt>
                <c:pt idx="714">
                  <c:v>17.14</c:v>
                </c:pt>
                <c:pt idx="715">
                  <c:v>17.149999999999999</c:v>
                </c:pt>
                <c:pt idx="716">
                  <c:v>17.16</c:v>
                </c:pt>
                <c:pt idx="717">
                  <c:v>17.170000000000002</c:v>
                </c:pt>
                <c:pt idx="718">
                  <c:v>17.18</c:v>
                </c:pt>
                <c:pt idx="719">
                  <c:v>17.190000000000001</c:v>
                </c:pt>
                <c:pt idx="720">
                  <c:v>17.2</c:v>
                </c:pt>
                <c:pt idx="721">
                  <c:v>17.21</c:v>
                </c:pt>
                <c:pt idx="722">
                  <c:v>17.22</c:v>
                </c:pt>
                <c:pt idx="723">
                  <c:v>17.23</c:v>
                </c:pt>
                <c:pt idx="724">
                  <c:v>17.239999999999998</c:v>
                </c:pt>
                <c:pt idx="725">
                  <c:v>17.25</c:v>
                </c:pt>
                <c:pt idx="726">
                  <c:v>17.260000000000002</c:v>
                </c:pt>
                <c:pt idx="727">
                  <c:v>17.27</c:v>
                </c:pt>
                <c:pt idx="728">
                  <c:v>17.28</c:v>
                </c:pt>
                <c:pt idx="729">
                  <c:v>17.29</c:v>
                </c:pt>
                <c:pt idx="730">
                  <c:v>17.3</c:v>
                </c:pt>
                <c:pt idx="731">
                  <c:v>17.309999999999999</c:v>
                </c:pt>
                <c:pt idx="732">
                  <c:v>17.32</c:v>
                </c:pt>
                <c:pt idx="733">
                  <c:v>17.329999999999998</c:v>
                </c:pt>
                <c:pt idx="734">
                  <c:v>17.34</c:v>
                </c:pt>
                <c:pt idx="735">
                  <c:v>17.350000000000001</c:v>
                </c:pt>
                <c:pt idx="736">
                  <c:v>17.36</c:v>
                </c:pt>
                <c:pt idx="737">
                  <c:v>17.37</c:v>
                </c:pt>
                <c:pt idx="738">
                  <c:v>17.38</c:v>
                </c:pt>
                <c:pt idx="739">
                  <c:v>17.39</c:v>
                </c:pt>
                <c:pt idx="740">
                  <c:v>17.399999999999999</c:v>
                </c:pt>
                <c:pt idx="741">
                  <c:v>17.41</c:v>
                </c:pt>
                <c:pt idx="742">
                  <c:v>17.420000000000002</c:v>
                </c:pt>
                <c:pt idx="743">
                  <c:v>17.43</c:v>
                </c:pt>
                <c:pt idx="744">
                  <c:v>17.440000000000001</c:v>
                </c:pt>
                <c:pt idx="745">
                  <c:v>17.45</c:v>
                </c:pt>
                <c:pt idx="746">
                  <c:v>17.46</c:v>
                </c:pt>
                <c:pt idx="747">
                  <c:v>17.47</c:v>
                </c:pt>
                <c:pt idx="748">
                  <c:v>17.48</c:v>
                </c:pt>
                <c:pt idx="749">
                  <c:v>17.489999999999998</c:v>
                </c:pt>
                <c:pt idx="750">
                  <c:v>17.5</c:v>
                </c:pt>
                <c:pt idx="751">
                  <c:v>17.510000000000002</c:v>
                </c:pt>
                <c:pt idx="752">
                  <c:v>17.52</c:v>
                </c:pt>
                <c:pt idx="753">
                  <c:v>17.53</c:v>
                </c:pt>
                <c:pt idx="754">
                  <c:v>17.54</c:v>
                </c:pt>
                <c:pt idx="755">
                  <c:v>17.55</c:v>
                </c:pt>
                <c:pt idx="756">
                  <c:v>17.559999999999999</c:v>
                </c:pt>
                <c:pt idx="757">
                  <c:v>17.57</c:v>
                </c:pt>
                <c:pt idx="758">
                  <c:v>17.579999999999998</c:v>
                </c:pt>
                <c:pt idx="759">
                  <c:v>17.59</c:v>
                </c:pt>
                <c:pt idx="760">
                  <c:v>17.600000000000001</c:v>
                </c:pt>
                <c:pt idx="761">
                  <c:v>17.61</c:v>
                </c:pt>
                <c:pt idx="762">
                  <c:v>17.62</c:v>
                </c:pt>
                <c:pt idx="763">
                  <c:v>17.63</c:v>
                </c:pt>
                <c:pt idx="764">
                  <c:v>17.64</c:v>
                </c:pt>
                <c:pt idx="765">
                  <c:v>17.649999999999999</c:v>
                </c:pt>
                <c:pt idx="766">
                  <c:v>17.66</c:v>
                </c:pt>
                <c:pt idx="767">
                  <c:v>17.670000000000002</c:v>
                </c:pt>
                <c:pt idx="768">
                  <c:v>17.68</c:v>
                </c:pt>
                <c:pt idx="769">
                  <c:v>17.690000000000001</c:v>
                </c:pt>
                <c:pt idx="770">
                  <c:v>17.7</c:v>
                </c:pt>
                <c:pt idx="771">
                  <c:v>17.71</c:v>
                </c:pt>
                <c:pt idx="772">
                  <c:v>17.72</c:v>
                </c:pt>
                <c:pt idx="773">
                  <c:v>17.73</c:v>
                </c:pt>
                <c:pt idx="774">
                  <c:v>17.739999999999998</c:v>
                </c:pt>
                <c:pt idx="775">
                  <c:v>17.75</c:v>
                </c:pt>
                <c:pt idx="776">
                  <c:v>17.760000000000002</c:v>
                </c:pt>
                <c:pt idx="777">
                  <c:v>17.77</c:v>
                </c:pt>
                <c:pt idx="778">
                  <c:v>17.78</c:v>
                </c:pt>
                <c:pt idx="779">
                  <c:v>17.79</c:v>
                </c:pt>
                <c:pt idx="780">
                  <c:v>17.8</c:v>
                </c:pt>
                <c:pt idx="781">
                  <c:v>17.809999999999999</c:v>
                </c:pt>
                <c:pt idx="782">
                  <c:v>17.82</c:v>
                </c:pt>
                <c:pt idx="783">
                  <c:v>17.829999999999998</c:v>
                </c:pt>
                <c:pt idx="784">
                  <c:v>17.84</c:v>
                </c:pt>
                <c:pt idx="785">
                  <c:v>17.850000000000001</c:v>
                </c:pt>
                <c:pt idx="786">
                  <c:v>17.86</c:v>
                </c:pt>
                <c:pt idx="787">
                  <c:v>17.87</c:v>
                </c:pt>
                <c:pt idx="788">
                  <c:v>17.88</c:v>
                </c:pt>
                <c:pt idx="789">
                  <c:v>17.89</c:v>
                </c:pt>
                <c:pt idx="790">
                  <c:v>17.899999999999999</c:v>
                </c:pt>
                <c:pt idx="791">
                  <c:v>17.91</c:v>
                </c:pt>
                <c:pt idx="792">
                  <c:v>17.920000000000002</c:v>
                </c:pt>
                <c:pt idx="793">
                  <c:v>17.93</c:v>
                </c:pt>
                <c:pt idx="794">
                  <c:v>17.940000000000001</c:v>
                </c:pt>
                <c:pt idx="795">
                  <c:v>17.95</c:v>
                </c:pt>
                <c:pt idx="796">
                  <c:v>17.96</c:v>
                </c:pt>
                <c:pt idx="797">
                  <c:v>17.97</c:v>
                </c:pt>
                <c:pt idx="798">
                  <c:v>17.98</c:v>
                </c:pt>
                <c:pt idx="799">
                  <c:v>17.989999999999998</c:v>
                </c:pt>
                <c:pt idx="800">
                  <c:v>18</c:v>
                </c:pt>
                <c:pt idx="801">
                  <c:v>18.010000000000002</c:v>
                </c:pt>
                <c:pt idx="802">
                  <c:v>18.02</c:v>
                </c:pt>
                <c:pt idx="803">
                  <c:v>18.03</c:v>
                </c:pt>
                <c:pt idx="804">
                  <c:v>18.04</c:v>
                </c:pt>
                <c:pt idx="805">
                  <c:v>18.05</c:v>
                </c:pt>
                <c:pt idx="806">
                  <c:v>18.059999999999999</c:v>
                </c:pt>
                <c:pt idx="807">
                  <c:v>18.07</c:v>
                </c:pt>
                <c:pt idx="808">
                  <c:v>18.079999999999998</c:v>
                </c:pt>
                <c:pt idx="809">
                  <c:v>18.09</c:v>
                </c:pt>
                <c:pt idx="810">
                  <c:v>18.100000000000001</c:v>
                </c:pt>
                <c:pt idx="811">
                  <c:v>18.11</c:v>
                </c:pt>
                <c:pt idx="812">
                  <c:v>18.12</c:v>
                </c:pt>
                <c:pt idx="813">
                  <c:v>18.13</c:v>
                </c:pt>
                <c:pt idx="814">
                  <c:v>18.14</c:v>
                </c:pt>
                <c:pt idx="815">
                  <c:v>18.149999999999999</c:v>
                </c:pt>
                <c:pt idx="816">
                  <c:v>18.16</c:v>
                </c:pt>
                <c:pt idx="817">
                  <c:v>18.170000000000002</c:v>
                </c:pt>
                <c:pt idx="818">
                  <c:v>18.18</c:v>
                </c:pt>
                <c:pt idx="819">
                  <c:v>18.190000000000001</c:v>
                </c:pt>
                <c:pt idx="820">
                  <c:v>18.2</c:v>
                </c:pt>
                <c:pt idx="821">
                  <c:v>18.21</c:v>
                </c:pt>
                <c:pt idx="822">
                  <c:v>18.22</c:v>
                </c:pt>
                <c:pt idx="823">
                  <c:v>18.23</c:v>
                </c:pt>
                <c:pt idx="824">
                  <c:v>18.239999999999998</c:v>
                </c:pt>
                <c:pt idx="825">
                  <c:v>18.25</c:v>
                </c:pt>
                <c:pt idx="826">
                  <c:v>18.260000000000002</c:v>
                </c:pt>
                <c:pt idx="827">
                  <c:v>18.27</c:v>
                </c:pt>
                <c:pt idx="828">
                  <c:v>18.28</c:v>
                </c:pt>
                <c:pt idx="829">
                  <c:v>18.29</c:v>
                </c:pt>
                <c:pt idx="830">
                  <c:v>18.3</c:v>
                </c:pt>
                <c:pt idx="831">
                  <c:v>18.309999999999999</c:v>
                </c:pt>
                <c:pt idx="832">
                  <c:v>18.32</c:v>
                </c:pt>
                <c:pt idx="833">
                  <c:v>18.329999999999998</c:v>
                </c:pt>
                <c:pt idx="834">
                  <c:v>18.34</c:v>
                </c:pt>
                <c:pt idx="835">
                  <c:v>18.350000000000001</c:v>
                </c:pt>
                <c:pt idx="836">
                  <c:v>18.36</c:v>
                </c:pt>
                <c:pt idx="837">
                  <c:v>18.37</c:v>
                </c:pt>
                <c:pt idx="838">
                  <c:v>18.38</c:v>
                </c:pt>
                <c:pt idx="839">
                  <c:v>18.39</c:v>
                </c:pt>
                <c:pt idx="840">
                  <c:v>18.399999999999999</c:v>
                </c:pt>
                <c:pt idx="841">
                  <c:v>18.41</c:v>
                </c:pt>
                <c:pt idx="842">
                  <c:v>18.420000000000002</c:v>
                </c:pt>
                <c:pt idx="843">
                  <c:v>18.43</c:v>
                </c:pt>
                <c:pt idx="844">
                  <c:v>18.440000000000001</c:v>
                </c:pt>
                <c:pt idx="845">
                  <c:v>18.45</c:v>
                </c:pt>
                <c:pt idx="846">
                  <c:v>18.46</c:v>
                </c:pt>
                <c:pt idx="847">
                  <c:v>18.47</c:v>
                </c:pt>
                <c:pt idx="848">
                  <c:v>18.48</c:v>
                </c:pt>
                <c:pt idx="849">
                  <c:v>18.489999999999998</c:v>
                </c:pt>
                <c:pt idx="850">
                  <c:v>18.5</c:v>
                </c:pt>
                <c:pt idx="851">
                  <c:v>18.510000000000002</c:v>
                </c:pt>
                <c:pt idx="852">
                  <c:v>18.52</c:v>
                </c:pt>
                <c:pt idx="853">
                  <c:v>18.53</c:v>
                </c:pt>
                <c:pt idx="854">
                  <c:v>18.54</c:v>
                </c:pt>
                <c:pt idx="855">
                  <c:v>18.55</c:v>
                </c:pt>
                <c:pt idx="856">
                  <c:v>18.559999999999999</c:v>
                </c:pt>
                <c:pt idx="857">
                  <c:v>18.57</c:v>
                </c:pt>
                <c:pt idx="858">
                  <c:v>18.579999999999998</c:v>
                </c:pt>
                <c:pt idx="859">
                  <c:v>18.59</c:v>
                </c:pt>
                <c:pt idx="860">
                  <c:v>18.600000000000001</c:v>
                </c:pt>
                <c:pt idx="861">
                  <c:v>18.61</c:v>
                </c:pt>
                <c:pt idx="862">
                  <c:v>18.62</c:v>
                </c:pt>
                <c:pt idx="863">
                  <c:v>18.63</c:v>
                </c:pt>
                <c:pt idx="864">
                  <c:v>18.64</c:v>
                </c:pt>
                <c:pt idx="865">
                  <c:v>18.649999999999999</c:v>
                </c:pt>
                <c:pt idx="866">
                  <c:v>18.66</c:v>
                </c:pt>
                <c:pt idx="867">
                  <c:v>18.670000000000002</c:v>
                </c:pt>
                <c:pt idx="868">
                  <c:v>18.68</c:v>
                </c:pt>
                <c:pt idx="869">
                  <c:v>18.690000000000001</c:v>
                </c:pt>
                <c:pt idx="870">
                  <c:v>18.7</c:v>
                </c:pt>
                <c:pt idx="871">
                  <c:v>18.71</c:v>
                </c:pt>
                <c:pt idx="872">
                  <c:v>18.72</c:v>
                </c:pt>
                <c:pt idx="873">
                  <c:v>18.73</c:v>
                </c:pt>
                <c:pt idx="874">
                  <c:v>18.739999999999998</c:v>
                </c:pt>
                <c:pt idx="875">
                  <c:v>18.75</c:v>
                </c:pt>
                <c:pt idx="876">
                  <c:v>18.760000000000002</c:v>
                </c:pt>
                <c:pt idx="877">
                  <c:v>18.77</c:v>
                </c:pt>
                <c:pt idx="878">
                  <c:v>18.78</c:v>
                </c:pt>
                <c:pt idx="879">
                  <c:v>18.79</c:v>
                </c:pt>
                <c:pt idx="880">
                  <c:v>18.8</c:v>
                </c:pt>
                <c:pt idx="881">
                  <c:v>18.809999999999999</c:v>
                </c:pt>
                <c:pt idx="882">
                  <c:v>18.82</c:v>
                </c:pt>
                <c:pt idx="883">
                  <c:v>18.829999999999998</c:v>
                </c:pt>
                <c:pt idx="884">
                  <c:v>18.84</c:v>
                </c:pt>
                <c:pt idx="885">
                  <c:v>18.850000000000001</c:v>
                </c:pt>
                <c:pt idx="886">
                  <c:v>18.86</c:v>
                </c:pt>
                <c:pt idx="887">
                  <c:v>18.87</c:v>
                </c:pt>
                <c:pt idx="888">
                  <c:v>18.88</c:v>
                </c:pt>
                <c:pt idx="889">
                  <c:v>18.89</c:v>
                </c:pt>
                <c:pt idx="890">
                  <c:v>18.899999999999999</c:v>
                </c:pt>
                <c:pt idx="891">
                  <c:v>18.91</c:v>
                </c:pt>
                <c:pt idx="892">
                  <c:v>18.920000000000002</c:v>
                </c:pt>
                <c:pt idx="893">
                  <c:v>18.93</c:v>
                </c:pt>
                <c:pt idx="894">
                  <c:v>18.940000000000001</c:v>
                </c:pt>
                <c:pt idx="895">
                  <c:v>18.95</c:v>
                </c:pt>
                <c:pt idx="896">
                  <c:v>18.96</c:v>
                </c:pt>
                <c:pt idx="897">
                  <c:v>18.97</c:v>
                </c:pt>
                <c:pt idx="898">
                  <c:v>18.98</c:v>
                </c:pt>
                <c:pt idx="899">
                  <c:v>18.989999999999998</c:v>
                </c:pt>
                <c:pt idx="900">
                  <c:v>19</c:v>
                </c:pt>
                <c:pt idx="901">
                  <c:v>19.010000000000002</c:v>
                </c:pt>
                <c:pt idx="902">
                  <c:v>19.02</c:v>
                </c:pt>
                <c:pt idx="903">
                  <c:v>19.03</c:v>
                </c:pt>
                <c:pt idx="904">
                  <c:v>19.04</c:v>
                </c:pt>
                <c:pt idx="905">
                  <c:v>19.05</c:v>
                </c:pt>
                <c:pt idx="906">
                  <c:v>19.059999999999999</c:v>
                </c:pt>
                <c:pt idx="907">
                  <c:v>19.07</c:v>
                </c:pt>
                <c:pt idx="908">
                  <c:v>19.079999999999998</c:v>
                </c:pt>
                <c:pt idx="909">
                  <c:v>19.09</c:v>
                </c:pt>
                <c:pt idx="910">
                  <c:v>19.100000000000001</c:v>
                </c:pt>
                <c:pt idx="911">
                  <c:v>19.11</c:v>
                </c:pt>
                <c:pt idx="912">
                  <c:v>19.12</c:v>
                </c:pt>
                <c:pt idx="913">
                  <c:v>19.13</c:v>
                </c:pt>
                <c:pt idx="914">
                  <c:v>19.14</c:v>
                </c:pt>
                <c:pt idx="915">
                  <c:v>19.149999999999999</c:v>
                </c:pt>
                <c:pt idx="916">
                  <c:v>19.16</c:v>
                </c:pt>
                <c:pt idx="917">
                  <c:v>19.170000000000002</c:v>
                </c:pt>
                <c:pt idx="918">
                  <c:v>19.18</c:v>
                </c:pt>
                <c:pt idx="919">
                  <c:v>19.190000000000001</c:v>
                </c:pt>
                <c:pt idx="920">
                  <c:v>19.2</c:v>
                </c:pt>
                <c:pt idx="921">
                  <c:v>19.21</c:v>
                </c:pt>
                <c:pt idx="922">
                  <c:v>19.22</c:v>
                </c:pt>
                <c:pt idx="923">
                  <c:v>19.23</c:v>
                </c:pt>
                <c:pt idx="924">
                  <c:v>19.239999999999998</c:v>
                </c:pt>
                <c:pt idx="925">
                  <c:v>19.25</c:v>
                </c:pt>
                <c:pt idx="926">
                  <c:v>19.260000000000002</c:v>
                </c:pt>
                <c:pt idx="927">
                  <c:v>19.27</c:v>
                </c:pt>
                <c:pt idx="928">
                  <c:v>19.28</c:v>
                </c:pt>
                <c:pt idx="929">
                  <c:v>19.29</c:v>
                </c:pt>
                <c:pt idx="930">
                  <c:v>19.3</c:v>
                </c:pt>
                <c:pt idx="931">
                  <c:v>19.309999999999999</c:v>
                </c:pt>
                <c:pt idx="932">
                  <c:v>19.32</c:v>
                </c:pt>
                <c:pt idx="933">
                  <c:v>19.329999999999998</c:v>
                </c:pt>
                <c:pt idx="934">
                  <c:v>19.34</c:v>
                </c:pt>
                <c:pt idx="935">
                  <c:v>19.350000000000001</c:v>
                </c:pt>
                <c:pt idx="936">
                  <c:v>19.36</c:v>
                </c:pt>
                <c:pt idx="937">
                  <c:v>19.37</c:v>
                </c:pt>
                <c:pt idx="938">
                  <c:v>19.38</c:v>
                </c:pt>
                <c:pt idx="939">
                  <c:v>19.39</c:v>
                </c:pt>
                <c:pt idx="940">
                  <c:v>19.399999999999999</c:v>
                </c:pt>
                <c:pt idx="941">
                  <c:v>19.41</c:v>
                </c:pt>
                <c:pt idx="942">
                  <c:v>19.420000000000002</c:v>
                </c:pt>
                <c:pt idx="943">
                  <c:v>19.43</c:v>
                </c:pt>
                <c:pt idx="944">
                  <c:v>19.440000000000001</c:v>
                </c:pt>
                <c:pt idx="945">
                  <c:v>19.45</c:v>
                </c:pt>
                <c:pt idx="946">
                  <c:v>19.46</c:v>
                </c:pt>
                <c:pt idx="947">
                  <c:v>19.47</c:v>
                </c:pt>
                <c:pt idx="948">
                  <c:v>19.48</c:v>
                </c:pt>
                <c:pt idx="949">
                  <c:v>19.489999999999998</c:v>
                </c:pt>
                <c:pt idx="950">
                  <c:v>19.5</c:v>
                </c:pt>
                <c:pt idx="951">
                  <c:v>19.510000000000002</c:v>
                </c:pt>
                <c:pt idx="952">
                  <c:v>19.52</c:v>
                </c:pt>
                <c:pt idx="953">
                  <c:v>19.53</c:v>
                </c:pt>
                <c:pt idx="954">
                  <c:v>19.54</c:v>
                </c:pt>
                <c:pt idx="955">
                  <c:v>19.55</c:v>
                </c:pt>
                <c:pt idx="956">
                  <c:v>19.559999999999999</c:v>
                </c:pt>
                <c:pt idx="957">
                  <c:v>19.57</c:v>
                </c:pt>
                <c:pt idx="958">
                  <c:v>19.579999999999998</c:v>
                </c:pt>
                <c:pt idx="959">
                  <c:v>19.59</c:v>
                </c:pt>
                <c:pt idx="960">
                  <c:v>19.600000000000001</c:v>
                </c:pt>
                <c:pt idx="961">
                  <c:v>19.61</c:v>
                </c:pt>
                <c:pt idx="962">
                  <c:v>19.62</c:v>
                </c:pt>
                <c:pt idx="963">
                  <c:v>19.63</c:v>
                </c:pt>
                <c:pt idx="964">
                  <c:v>19.64</c:v>
                </c:pt>
                <c:pt idx="965">
                  <c:v>19.649999999999999</c:v>
                </c:pt>
                <c:pt idx="966">
                  <c:v>19.66</c:v>
                </c:pt>
                <c:pt idx="967">
                  <c:v>19.670000000000002</c:v>
                </c:pt>
                <c:pt idx="968">
                  <c:v>19.68</c:v>
                </c:pt>
                <c:pt idx="969">
                  <c:v>19.690000000000001</c:v>
                </c:pt>
                <c:pt idx="970">
                  <c:v>19.7</c:v>
                </c:pt>
                <c:pt idx="971">
                  <c:v>19.71</c:v>
                </c:pt>
                <c:pt idx="972">
                  <c:v>19.72</c:v>
                </c:pt>
                <c:pt idx="973">
                  <c:v>19.73</c:v>
                </c:pt>
                <c:pt idx="974">
                  <c:v>19.739999999999998</c:v>
                </c:pt>
                <c:pt idx="975">
                  <c:v>19.75</c:v>
                </c:pt>
                <c:pt idx="976">
                  <c:v>19.760000000000002</c:v>
                </c:pt>
                <c:pt idx="977">
                  <c:v>19.77</c:v>
                </c:pt>
                <c:pt idx="978">
                  <c:v>19.78</c:v>
                </c:pt>
                <c:pt idx="979">
                  <c:v>19.79</c:v>
                </c:pt>
                <c:pt idx="980">
                  <c:v>19.8</c:v>
                </c:pt>
                <c:pt idx="981">
                  <c:v>19.809999999999999</c:v>
                </c:pt>
                <c:pt idx="982">
                  <c:v>19.82</c:v>
                </c:pt>
                <c:pt idx="983">
                  <c:v>19.829999999999998</c:v>
                </c:pt>
                <c:pt idx="984">
                  <c:v>19.84</c:v>
                </c:pt>
                <c:pt idx="985">
                  <c:v>19.850000000000001</c:v>
                </c:pt>
                <c:pt idx="986">
                  <c:v>19.86</c:v>
                </c:pt>
                <c:pt idx="987">
                  <c:v>19.87</c:v>
                </c:pt>
                <c:pt idx="988">
                  <c:v>19.88</c:v>
                </c:pt>
                <c:pt idx="989">
                  <c:v>19.89</c:v>
                </c:pt>
                <c:pt idx="990">
                  <c:v>19.899999999999999</c:v>
                </c:pt>
                <c:pt idx="991">
                  <c:v>19.91</c:v>
                </c:pt>
                <c:pt idx="992">
                  <c:v>19.920000000000002</c:v>
                </c:pt>
                <c:pt idx="993">
                  <c:v>19.93</c:v>
                </c:pt>
                <c:pt idx="994">
                  <c:v>19.940000000000001</c:v>
                </c:pt>
                <c:pt idx="995">
                  <c:v>19.95</c:v>
                </c:pt>
                <c:pt idx="996">
                  <c:v>19.96</c:v>
                </c:pt>
                <c:pt idx="997">
                  <c:v>19.97</c:v>
                </c:pt>
                <c:pt idx="998">
                  <c:v>19.98</c:v>
                </c:pt>
                <c:pt idx="999">
                  <c:v>19.989999999999998</c:v>
                </c:pt>
                <c:pt idx="1000">
                  <c:v>20</c:v>
                </c:pt>
                <c:pt idx="1001">
                  <c:v>20.010000000000002</c:v>
                </c:pt>
                <c:pt idx="1002">
                  <c:v>20.02</c:v>
                </c:pt>
                <c:pt idx="1003">
                  <c:v>20.03</c:v>
                </c:pt>
                <c:pt idx="1004">
                  <c:v>20.04</c:v>
                </c:pt>
                <c:pt idx="1005">
                  <c:v>20.05</c:v>
                </c:pt>
                <c:pt idx="1006">
                  <c:v>20.059999999999999</c:v>
                </c:pt>
                <c:pt idx="1007">
                  <c:v>20.07</c:v>
                </c:pt>
                <c:pt idx="1008">
                  <c:v>20.079999999999998</c:v>
                </c:pt>
                <c:pt idx="1009">
                  <c:v>20.09</c:v>
                </c:pt>
                <c:pt idx="1010">
                  <c:v>20.100000000000001</c:v>
                </c:pt>
                <c:pt idx="1011">
                  <c:v>20.11</c:v>
                </c:pt>
                <c:pt idx="1012">
                  <c:v>20.12</c:v>
                </c:pt>
                <c:pt idx="1013">
                  <c:v>20.13</c:v>
                </c:pt>
                <c:pt idx="1014">
                  <c:v>20.14</c:v>
                </c:pt>
                <c:pt idx="1015">
                  <c:v>20.149999999999999</c:v>
                </c:pt>
                <c:pt idx="1016">
                  <c:v>20.16</c:v>
                </c:pt>
                <c:pt idx="1017">
                  <c:v>20.170000000000002</c:v>
                </c:pt>
                <c:pt idx="1018">
                  <c:v>20.18</c:v>
                </c:pt>
                <c:pt idx="1019">
                  <c:v>20.190000000000001</c:v>
                </c:pt>
                <c:pt idx="1020">
                  <c:v>20.2</c:v>
                </c:pt>
                <c:pt idx="1021">
                  <c:v>20.21</c:v>
                </c:pt>
                <c:pt idx="1022">
                  <c:v>20.22</c:v>
                </c:pt>
                <c:pt idx="1023">
                  <c:v>20.23</c:v>
                </c:pt>
                <c:pt idx="1024">
                  <c:v>20.239999999999998</c:v>
                </c:pt>
                <c:pt idx="1025">
                  <c:v>20.25</c:v>
                </c:pt>
                <c:pt idx="1026">
                  <c:v>20.260000000000002</c:v>
                </c:pt>
                <c:pt idx="1027">
                  <c:v>20.27</c:v>
                </c:pt>
                <c:pt idx="1028">
                  <c:v>20.28</c:v>
                </c:pt>
                <c:pt idx="1029">
                  <c:v>20.29</c:v>
                </c:pt>
                <c:pt idx="1030">
                  <c:v>20.3</c:v>
                </c:pt>
                <c:pt idx="1031">
                  <c:v>20.309999999999999</c:v>
                </c:pt>
                <c:pt idx="1032">
                  <c:v>20.32</c:v>
                </c:pt>
                <c:pt idx="1033">
                  <c:v>20.329999999999998</c:v>
                </c:pt>
                <c:pt idx="1034">
                  <c:v>20.34</c:v>
                </c:pt>
                <c:pt idx="1035">
                  <c:v>20.350000000000001</c:v>
                </c:pt>
                <c:pt idx="1036">
                  <c:v>20.36</c:v>
                </c:pt>
                <c:pt idx="1037">
                  <c:v>20.37</c:v>
                </c:pt>
                <c:pt idx="1038">
                  <c:v>20.38</c:v>
                </c:pt>
                <c:pt idx="1039">
                  <c:v>20.39</c:v>
                </c:pt>
                <c:pt idx="1040">
                  <c:v>20.399999999999999</c:v>
                </c:pt>
                <c:pt idx="1041">
                  <c:v>20.41</c:v>
                </c:pt>
                <c:pt idx="1042">
                  <c:v>20.420000000000002</c:v>
                </c:pt>
                <c:pt idx="1043">
                  <c:v>20.43</c:v>
                </c:pt>
                <c:pt idx="1044">
                  <c:v>20.440000000000001</c:v>
                </c:pt>
                <c:pt idx="1045">
                  <c:v>20.45</c:v>
                </c:pt>
                <c:pt idx="1046">
                  <c:v>20.46</c:v>
                </c:pt>
                <c:pt idx="1047">
                  <c:v>20.47</c:v>
                </c:pt>
                <c:pt idx="1048">
                  <c:v>20.48</c:v>
                </c:pt>
                <c:pt idx="1049">
                  <c:v>20.49</c:v>
                </c:pt>
                <c:pt idx="1050">
                  <c:v>20.5</c:v>
                </c:pt>
                <c:pt idx="1051">
                  <c:v>20.51</c:v>
                </c:pt>
                <c:pt idx="1052">
                  <c:v>20.52</c:v>
                </c:pt>
                <c:pt idx="1053">
                  <c:v>20.53</c:v>
                </c:pt>
                <c:pt idx="1054">
                  <c:v>20.54</c:v>
                </c:pt>
                <c:pt idx="1055">
                  <c:v>20.55</c:v>
                </c:pt>
                <c:pt idx="1056">
                  <c:v>20.56</c:v>
                </c:pt>
                <c:pt idx="1057">
                  <c:v>20.57</c:v>
                </c:pt>
                <c:pt idx="1058">
                  <c:v>20.58</c:v>
                </c:pt>
                <c:pt idx="1059">
                  <c:v>20.59</c:v>
                </c:pt>
                <c:pt idx="1060">
                  <c:v>20.6</c:v>
                </c:pt>
                <c:pt idx="1061">
                  <c:v>20.61</c:v>
                </c:pt>
                <c:pt idx="1062">
                  <c:v>20.62</c:v>
                </c:pt>
                <c:pt idx="1063">
                  <c:v>20.63</c:v>
                </c:pt>
                <c:pt idx="1064">
                  <c:v>20.64</c:v>
                </c:pt>
                <c:pt idx="1065">
                  <c:v>20.65</c:v>
                </c:pt>
                <c:pt idx="1066">
                  <c:v>20.66</c:v>
                </c:pt>
                <c:pt idx="1067">
                  <c:v>20.67</c:v>
                </c:pt>
                <c:pt idx="1068">
                  <c:v>20.68</c:v>
                </c:pt>
                <c:pt idx="1069">
                  <c:v>20.69</c:v>
                </c:pt>
                <c:pt idx="1070">
                  <c:v>20.7</c:v>
                </c:pt>
                <c:pt idx="1071">
                  <c:v>20.71</c:v>
                </c:pt>
                <c:pt idx="1072">
                  <c:v>20.72</c:v>
                </c:pt>
                <c:pt idx="1073">
                  <c:v>20.73</c:v>
                </c:pt>
                <c:pt idx="1074">
                  <c:v>20.74</c:v>
                </c:pt>
                <c:pt idx="1075">
                  <c:v>20.75</c:v>
                </c:pt>
                <c:pt idx="1076">
                  <c:v>20.76</c:v>
                </c:pt>
                <c:pt idx="1077">
                  <c:v>20.77</c:v>
                </c:pt>
                <c:pt idx="1078">
                  <c:v>20.78</c:v>
                </c:pt>
                <c:pt idx="1079">
                  <c:v>20.79</c:v>
                </c:pt>
                <c:pt idx="1080">
                  <c:v>20.8</c:v>
                </c:pt>
                <c:pt idx="1081">
                  <c:v>20.81</c:v>
                </c:pt>
                <c:pt idx="1082">
                  <c:v>20.82</c:v>
                </c:pt>
                <c:pt idx="1083">
                  <c:v>20.83</c:v>
                </c:pt>
                <c:pt idx="1084">
                  <c:v>20.84</c:v>
                </c:pt>
                <c:pt idx="1085">
                  <c:v>20.85</c:v>
                </c:pt>
                <c:pt idx="1086">
                  <c:v>20.86</c:v>
                </c:pt>
                <c:pt idx="1087">
                  <c:v>20.87</c:v>
                </c:pt>
                <c:pt idx="1088">
                  <c:v>20.88</c:v>
                </c:pt>
                <c:pt idx="1089">
                  <c:v>20.89</c:v>
                </c:pt>
                <c:pt idx="1090">
                  <c:v>20.9</c:v>
                </c:pt>
                <c:pt idx="1091">
                  <c:v>20.91</c:v>
                </c:pt>
                <c:pt idx="1092">
                  <c:v>20.92</c:v>
                </c:pt>
                <c:pt idx="1093">
                  <c:v>20.93</c:v>
                </c:pt>
                <c:pt idx="1094">
                  <c:v>20.94</c:v>
                </c:pt>
                <c:pt idx="1095">
                  <c:v>20.95</c:v>
                </c:pt>
                <c:pt idx="1096">
                  <c:v>20.96</c:v>
                </c:pt>
                <c:pt idx="1097">
                  <c:v>20.97</c:v>
                </c:pt>
                <c:pt idx="1098">
                  <c:v>20.98</c:v>
                </c:pt>
                <c:pt idx="1099">
                  <c:v>20.99</c:v>
                </c:pt>
                <c:pt idx="1100">
                  <c:v>21</c:v>
                </c:pt>
                <c:pt idx="1101">
                  <c:v>21.01</c:v>
                </c:pt>
                <c:pt idx="1102">
                  <c:v>21.02</c:v>
                </c:pt>
                <c:pt idx="1103">
                  <c:v>21.03</c:v>
                </c:pt>
                <c:pt idx="1104">
                  <c:v>21.04</c:v>
                </c:pt>
                <c:pt idx="1105">
                  <c:v>21.05</c:v>
                </c:pt>
                <c:pt idx="1106">
                  <c:v>21.06</c:v>
                </c:pt>
                <c:pt idx="1107">
                  <c:v>21.07</c:v>
                </c:pt>
                <c:pt idx="1108">
                  <c:v>21.08</c:v>
                </c:pt>
                <c:pt idx="1109">
                  <c:v>21.09</c:v>
                </c:pt>
                <c:pt idx="1110">
                  <c:v>21.1</c:v>
                </c:pt>
                <c:pt idx="1111">
                  <c:v>21.11</c:v>
                </c:pt>
                <c:pt idx="1112">
                  <c:v>21.12</c:v>
                </c:pt>
                <c:pt idx="1113">
                  <c:v>21.13</c:v>
                </c:pt>
                <c:pt idx="1114">
                  <c:v>21.14</c:v>
                </c:pt>
                <c:pt idx="1115">
                  <c:v>21.15</c:v>
                </c:pt>
                <c:pt idx="1116">
                  <c:v>21.16</c:v>
                </c:pt>
                <c:pt idx="1117">
                  <c:v>21.17</c:v>
                </c:pt>
                <c:pt idx="1118">
                  <c:v>21.18</c:v>
                </c:pt>
                <c:pt idx="1119">
                  <c:v>21.19</c:v>
                </c:pt>
                <c:pt idx="1120">
                  <c:v>21.2</c:v>
                </c:pt>
                <c:pt idx="1121">
                  <c:v>21.21</c:v>
                </c:pt>
                <c:pt idx="1122">
                  <c:v>21.22</c:v>
                </c:pt>
                <c:pt idx="1123">
                  <c:v>21.23</c:v>
                </c:pt>
                <c:pt idx="1124">
                  <c:v>21.24</c:v>
                </c:pt>
                <c:pt idx="1125">
                  <c:v>21.25</c:v>
                </c:pt>
                <c:pt idx="1126">
                  <c:v>21.26</c:v>
                </c:pt>
                <c:pt idx="1127">
                  <c:v>21.27</c:v>
                </c:pt>
                <c:pt idx="1128">
                  <c:v>21.28</c:v>
                </c:pt>
                <c:pt idx="1129">
                  <c:v>21.29</c:v>
                </c:pt>
                <c:pt idx="1130">
                  <c:v>21.3</c:v>
                </c:pt>
                <c:pt idx="1131">
                  <c:v>21.31</c:v>
                </c:pt>
                <c:pt idx="1132">
                  <c:v>21.32</c:v>
                </c:pt>
                <c:pt idx="1133">
                  <c:v>21.33</c:v>
                </c:pt>
                <c:pt idx="1134">
                  <c:v>21.34</c:v>
                </c:pt>
                <c:pt idx="1135">
                  <c:v>21.35</c:v>
                </c:pt>
                <c:pt idx="1136">
                  <c:v>21.36</c:v>
                </c:pt>
                <c:pt idx="1137">
                  <c:v>21.37</c:v>
                </c:pt>
                <c:pt idx="1138">
                  <c:v>21.38</c:v>
                </c:pt>
                <c:pt idx="1139">
                  <c:v>21.39</c:v>
                </c:pt>
                <c:pt idx="1140">
                  <c:v>21.4</c:v>
                </c:pt>
                <c:pt idx="1141">
                  <c:v>21.41</c:v>
                </c:pt>
                <c:pt idx="1142">
                  <c:v>21.42</c:v>
                </c:pt>
                <c:pt idx="1143">
                  <c:v>21.43</c:v>
                </c:pt>
                <c:pt idx="1144">
                  <c:v>21.44</c:v>
                </c:pt>
                <c:pt idx="1145">
                  <c:v>21.45</c:v>
                </c:pt>
                <c:pt idx="1146">
                  <c:v>21.46</c:v>
                </c:pt>
                <c:pt idx="1147">
                  <c:v>21.47</c:v>
                </c:pt>
                <c:pt idx="1148">
                  <c:v>21.48</c:v>
                </c:pt>
                <c:pt idx="1149">
                  <c:v>21.49</c:v>
                </c:pt>
                <c:pt idx="1150">
                  <c:v>21.5</c:v>
                </c:pt>
                <c:pt idx="1151">
                  <c:v>21.51</c:v>
                </c:pt>
                <c:pt idx="1152">
                  <c:v>21.52</c:v>
                </c:pt>
                <c:pt idx="1153">
                  <c:v>21.53</c:v>
                </c:pt>
                <c:pt idx="1154">
                  <c:v>21.54</c:v>
                </c:pt>
                <c:pt idx="1155">
                  <c:v>21.55</c:v>
                </c:pt>
                <c:pt idx="1156">
                  <c:v>21.56</c:v>
                </c:pt>
                <c:pt idx="1157">
                  <c:v>21.57</c:v>
                </c:pt>
                <c:pt idx="1158">
                  <c:v>21.58</c:v>
                </c:pt>
                <c:pt idx="1159">
                  <c:v>21.59</c:v>
                </c:pt>
                <c:pt idx="1160">
                  <c:v>21.6</c:v>
                </c:pt>
                <c:pt idx="1161">
                  <c:v>21.61</c:v>
                </c:pt>
                <c:pt idx="1162">
                  <c:v>21.62</c:v>
                </c:pt>
                <c:pt idx="1163">
                  <c:v>21.63</c:v>
                </c:pt>
                <c:pt idx="1164">
                  <c:v>21.64</c:v>
                </c:pt>
                <c:pt idx="1165">
                  <c:v>21.65</c:v>
                </c:pt>
                <c:pt idx="1166">
                  <c:v>21.66</c:v>
                </c:pt>
                <c:pt idx="1167">
                  <c:v>21.67</c:v>
                </c:pt>
                <c:pt idx="1168">
                  <c:v>21.68</c:v>
                </c:pt>
                <c:pt idx="1169">
                  <c:v>21.69</c:v>
                </c:pt>
                <c:pt idx="1170">
                  <c:v>21.7</c:v>
                </c:pt>
                <c:pt idx="1171">
                  <c:v>21.71</c:v>
                </c:pt>
                <c:pt idx="1172">
                  <c:v>21.72</c:v>
                </c:pt>
                <c:pt idx="1173">
                  <c:v>21.73</c:v>
                </c:pt>
                <c:pt idx="1174">
                  <c:v>21.74</c:v>
                </c:pt>
                <c:pt idx="1175">
                  <c:v>21.75</c:v>
                </c:pt>
                <c:pt idx="1176">
                  <c:v>21.76</c:v>
                </c:pt>
                <c:pt idx="1177">
                  <c:v>21.77</c:v>
                </c:pt>
                <c:pt idx="1178">
                  <c:v>21.78</c:v>
                </c:pt>
                <c:pt idx="1179">
                  <c:v>21.79</c:v>
                </c:pt>
                <c:pt idx="1180">
                  <c:v>21.8</c:v>
                </c:pt>
                <c:pt idx="1181">
                  <c:v>21.81</c:v>
                </c:pt>
                <c:pt idx="1182">
                  <c:v>21.82</c:v>
                </c:pt>
                <c:pt idx="1183">
                  <c:v>21.83</c:v>
                </c:pt>
                <c:pt idx="1184">
                  <c:v>21.84</c:v>
                </c:pt>
                <c:pt idx="1185">
                  <c:v>21.85</c:v>
                </c:pt>
                <c:pt idx="1186">
                  <c:v>21.86</c:v>
                </c:pt>
                <c:pt idx="1187">
                  <c:v>21.87</c:v>
                </c:pt>
                <c:pt idx="1188">
                  <c:v>21.88</c:v>
                </c:pt>
                <c:pt idx="1189">
                  <c:v>21.89</c:v>
                </c:pt>
                <c:pt idx="1190">
                  <c:v>21.9</c:v>
                </c:pt>
                <c:pt idx="1191">
                  <c:v>21.91</c:v>
                </c:pt>
                <c:pt idx="1192">
                  <c:v>21.92</c:v>
                </c:pt>
                <c:pt idx="1193">
                  <c:v>21.93</c:v>
                </c:pt>
                <c:pt idx="1194">
                  <c:v>21.94</c:v>
                </c:pt>
                <c:pt idx="1195">
                  <c:v>21.95</c:v>
                </c:pt>
                <c:pt idx="1196">
                  <c:v>21.96</c:v>
                </c:pt>
                <c:pt idx="1197">
                  <c:v>21.97</c:v>
                </c:pt>
                <c:pt idx="1198">
                  <c:v>21.98</c:v>
                </c:pt>
                <c:pt idx="1199">
                  <c:v>21.99</c:v>
                </c:pt>
                <c:pt idx="1200">
                  <c:v>22</c:v>
                </c:pt>
                <c:pt idx="1201">
                  <c:v>22.01</c:v>
                </c:pt>
                <c:pt idx="1202">
                  <c:v>22.02</c:v>
                </c:pt>
                <c:pt idx="1203">
                  <c:v>22.03</c:v>
                </c:pt>
                <c:pt idx="1204">
                  <c:v>22.04</c:v>
                </c:pt>
                <c:pt idx="1205">
                  <c:v>22.05</c:v>
                </c:pt>
                <c:pt idx="1206">
                  <c:v>22.06</c:v>
                </c:pt>
                <c:pt idx="1207">
                  <c:v>22.07</c:v>
                </c:pt>
                <c:pt idx="1208">
                  <c:v>22.08</c:v>
                </c:pt>
                <c:pt idx="1209">
                  <c:v>22.09</c:v>
                </c:pt>
                <c:pt idx="1210">
                  <c:v>22.1</c:v>
                </c:pt>
                <c:pt idx="1211">
                  <c:v>22.11</c:v>
                </c:pt>
                <c:pt idx="1212">
                  <c:v>22.12</c:v>
                </c:pt>
                <c:pt idx="1213">
                  <c:v>22.13</c:v>
                </c:pt>
                <c:pt idx="1214">
                  <c:v>22.14</c:v>
                </c:pt>
                <c:pt idx="1215">
                  <c:v>22.15</c:v>
                </c:pt>
                <c:pt idx="1216">
                  <c:v>22.16</c:v>
                </c:pt>
                <c:pt idx="1217">
                  <c:v>22.17</c:v>
                </c:pt>
                <c:pt idx="1218">
                  <c:v>22.18</c:v>
                </c:pt>
                <c:pt idx="1219">
                  <c:v>22.19</c:v>
                </c:pt>
                <c:pt idx="1220">
                  <c:v>22.2</c:v>
                </c:pt>
                <c:pt idx="1221">
                  <c:v>22.21</c:v>
                </c:pt>
                <c:pt idx="1222">
                  <c:v>22.22</c:v>
                </c:pt>
                <c:pt idx="1223">
                  <c:v>22.23</c:v>
                </c:pt>
                <c:pt idx="1224">
                  <c:v>22.24</c:v>
                </c:pt>
                <c:pt idx="1225">
                  <c:v>22.25</c:v>
                </c:pt>
                <c:pt idx="1226">
                  <c:v>22.26</c:v>
                </c:pt>
                <c:pt idx="1227">
                  <c:v>22.27</c:v>
                </c:pt>
                <c:pt idx="1228">
                  <c:v>22.28</c:v>
                </c:pt>
                <c:pt idx="1229">
                  <c:v>22.29</c:v>
                </c:pt>
                <c:pt idx="1230">
                  <c:v>22.3</c:v>
                </c:pt>
                <c:pt idx="1231">
                  <c:v>22.31</c:v>
                </c:pt>
                <c:pt idx="1232">
                  <c:v>22.32</c:v>
                </c:pt>
                <c:pt idx="1233">
                  <c:v>22.33</c:v>
                </c:pt>
                <c:pt idx="1234">
                  <c:v>22.34</c:v>
                </c:pt>
                <c:pt idx="1235">
                  <c:v>22.35</c:v>
                </c:pt>
                <c:pt idx="1236">
                  <c:v>22.36</c:v>
                </c:pt>
                <c:pt idx="1237">
                  <c:v>22.37</c:v>
                </c:pt>
                <c:pt idx="1238">
                  <c:v>22.38</c:v>
                </c:pt>
                <c:pt idx="1239">
                  <c:v>22.39</c:v>
                </c:pt>
                <c:pt idx="1240">
                  <c:v>22.4</c:v>
                </c:pt>
                <c:pt idx="1241">
                  <c:v>22.41</c:v>
                </c:pt>
                <c:pt idx="1242">
                  <c:v>22.42</c:v>
                </c:pt>
                <c:pt idx="1243">
                  <c:v>22.43</c:v>
                </c:pt>
                <c:pt idx="1244">
                  <c:v>22.44</c:v>
                </c:pt>
                <c:pt idx="1245">
                  <c:v>22.45</c:v>
                </c:pt>
                <c:pt idx="1246">
                  <c:v>22.46</c:v>
                </c:pt>
                <c:pt idx="1247">
                  <c:v>22.47</c:v>
                </c:pt>
                <c:pt idx="1248">
                  <c:v>22.48</c:v>
                </c:pt>
                <c:pt idx="1249">
                  <c:v>22.49</c:v>
                </c:pt>
                <c:pt idx="1250">
                  <c:v>22.5</c:v>
                </c:pt>
                <c:pt idx="1251">
                  <c:v>22.51</c:v>
                </c:pt>
                <c:pt idx="1252">
                  <c:v>22.52</c:v>
                </c:pt>
                <c:pt idx="1253">
                  <c:v>22.53</c:v>
                </c:pt>
                <c:pt idx="1254">
                  <c:v>22.54</c:v>
                </c:pt>
                <c:pt idx="1255">
                  <c:v>22.55</c:v>
                </c:pt>
                <c:pt idx="1256">
                  <c:v>22.56</c:v>
                </c:pt>
                <c:pt idx="1257">
                  <c:v>22.57</c:v>
                </c:pt>
                <c:pt idx="1258">
                  <c:v>22.58</c:v>
                </c:pt>
                <c:pt idx="1259">
                  <c:v>22.59</c:v>
                </c:pt>
                <c:pt idx="1260">
                  <c:v>22.6</c:v>
                </c:pt>
                <c:pt idx="1261">
                  <c:v>22.61</c:v>
                </c:pt>
                <c:pt idx="1262">
                  <c:v>22.62</c:v>
                </c:pt>
                <c:pt idx="1263">
                  <c:v>22.63</c:v>
                </c:pt>
                <c:pt idx="1264">
                  <c:v>22.64</c:v>
                </c:pt>
                <c:pt idx="1265">
                  <c:v>22.65</c:v>
                </c:pt>
                <c:pt idx="1266">
                  <c:v>22.66</c:v>
                </c:pt>
                <c:pt idx="1267">
                  <c:v>22.67</c:v>
                </c:pt>
                <c:pt idx="1268">
                  <c:v>22.68</c:v>
                </c:pt>
                <c:pt idx="1269">
                  <c:v>22.69</c:v>
                </c:pt>
                <c:pt idx="1270">
                  <c:v>22.7</c:v>
                </c:pt>
                <c:pt idx="1271">
                  <c:v>22.71</c:v>
                </c:pt>
                <c:pt idx="1272">
                  <c:v>22.72</c:v>
                </c:pt>
                <c:pt idx="1273">
                  <c:v>22.73</c:v>
                </c:pt>
                <c:pt idx="1274">
                  <c:v>22.74</c:v>
                </c:pt>
                <c:pt idx="1275">
                  <c:v>22.75</c:v>
                </c:pt>
                <c:pt idx="1276">
                  <c:v>22.76</c:v>
                </c:pt>
                <c:pt idx="1277">
                  <c:v>22.77</c:v>
                </c:pt>
                <c:pt idx="1278">
                  <c:v>22.78</c:v>
                </c:pt>
                <c:pt idx="1279">
                  <c:v>22.79</c:v>
                </c:pt>
                <c:pt idx="1280">
                  <c:v>22.8</c:v>
                </c:pt>
                <c:pt idx="1281">
                  <c:v>22.81</c:v>
                </c:pt>
                <c:pt idx="1282">
                  <c:v>22.82</c:v>
                </c:pt>
                <c:pt idx="1283">
                  <c:v>22.83</c:v>
                </c:pt>
                <c:pt idx="1284">
                  <c:v>22.84</c:v>
                </c:pt>
                <c:pt idx="1285">
                  <c:v>22.85</c:v>
                </c:pt>
                <c:pt idx="1286">
                  <c:v>22.86</c:v>
                </c:pt>
                <c:pt idx="1287">
                  <c:v>22.87</c:v>
                </c:pt>
                <c:pt idx="1288">
                  <c:v>22.88</c:v>
                </c:pt>
                <c:pt idx="1289">
                  <c:v>22.89</c:v>
                </c:pt>
                <c:pt idx="1290">
                  <c:v>22.9</c:v>
                </c:pt>
                <c:pt idx="1291">
                  <c:v>22.91</c:v>
                </c:pt>
                <c:pt idx="1292">
                  <c:v>22.92</c:v>
                </c:pt>
                <c:pt idx="1293">
                  <c:v>22.93</c:v>
                </c:pt>
                <c:pt idx="1294">
                  <c:v>22.94</c:v>
                </c:pt>
                <c:pt idx="1295">
                  <c:v>22.95</c:v>
                </c:pt>
                <c:pt idx="1296">
                  <c:v>22.96</c:v>
                </c:pt>
                <c:pt idx="1297">
                  <c:v>22.97</c:v>
                </c:pt>
                <c:pt idx="1298">
                  <c:v>22.98</c:v>
                </c:pt>
                <c:pt idx="1299">
                  <c:v>22.99</c:v>
                </c:pt>
                <c:pt idx="1300">
                  <c:v>23</c:v>
                </c:pt>
                <c:pt idx="1301">
                  <c:v>23.01</c:v>
                </c:pt>
                <c:pt idx="1302">
                  <c:v>23.02</c:v>
                </c:pt>
                <c:pt idx="1303">
                  <c:v>23.03</c:v>
                </c:pt>
                <c:pt idx="1304">
                  <c:v>23.04</c:v>
                </c:pt>
                <c:pt idx="1305">
                  <c:v>23.05</c:v>
                </c:pt>
                <c:pt idx="1306">
                  <c:v>23.06</c:v>
                </c:pt>
                <c:pt idx="1307">
                  <c:v>23.07</c:v>
                </c:pt>
                <c:pt idx="1308">
                  <c:v>23.08</c:v>
                </c:pt>
                <c:pt idx="1309">
                  <c:v>23.09</c:v>
                </c:pt>
                <c:pt idx="1310">
                  <c:v>23.1</c:v>
                </c:pt>
                <c:pt idx="1311">
                  <c:v>23.11</c:v>
                </c:pt>
                <c:pt idx="1312">
                  <c:v>23.12</c:v>
                </c:pt>
                <c:pt idx="1313">
                  <c:v>23.13</c:v>
                </c:pt>
                <c:pt idx="1314">
                  <c:v>23.14</c:v>
                </c:pt>
                <c:pt idx="1315">
                  <c:v>23.15</c:v>
                </c:pt>
                <c:pt idx="1316">
                  <c:v>23.16</c:v>
                </c:pt>
                <c:pt idx="1317">
                  <c:v>23.17</c:v>
                </c:pt>
                <c:pt idx="1318">
                  <c:v>23.18</c:v>
                </c:pt>
                <c:pt idx="1319">
                  <c:v>23.19</c:v>
                </c:pt>
                <c:pt idx="1320">
                  <c:v>23.2</c:v>
                </c:pt>
                <c:pt idx="1321">
                  <c:v>23.21</c:v>
                </c:pt>
                <c:pt idx="1322">
                  <c:v>23.22</c:v>
                </c:pt>
                <c:pt idx="1323">
                  <c:v>23.23</c:v>
                </c:pt>
                <c:pt idx="1324">
                  <c:v>23.24</c:v>
                </c:pt>
                <c:pt idx="1325">
                  <c:v>23.25</c:v>
                </c:pt>
                <c:pt idx="1326">
                  <c:v>23.26</c:v>
                </c:pt>
                <c:pt idx="1327">
                  <c:v>23.27</c:v>
                </c:pt>
                <c:pt idx="1328">
                  <c:v>23.28</c:v>
                </c:pt>
                <c:pt idx="1329">
                  <c:v>23.29</c:v>
                </c:pt>
                <c:pt idx="1330">
                  <c:v>23.3</c:v>
                </c:pt>
                <c:pt idx="1331">
                  <c:v>23.31</c:v>
                </c:pt>
                <c:pt idx="1332">
                  <c:v>23.32</c:v>
                </c:pt>
                <c:pt idx="1333">
                  <c:v>23.33</c:v>
                </c:pt>
                <c:pt idx="1334">
                  <c:v>23.34</c:v>
                </c:pt>
                <c:pt idx="1335">
                  <c:v>23.35</c:v>
                </c:pt>
                <c:pt idx="1336">
                  <c:v>23.36</c:v>
                </c:pt>
                <c:pt idx="1337">
                  <c:v>23.37</c:v>
                </c:pt>
                <c:pt idx="1338">
                  <c:v>23.38</c:v>
                </c:pt>
                <c:pt idx="1339">
                  <c:v>23.39</c:v>
                </c:pt>
                <c:pt idx="1340">
                  <c:v>23.4</c:v>
                </c:pt>
                <c:pt idx="1341">
                  <c:v>23.41</c:v>
                </c:pt>
                <c:pt idx="1342">
                  <c:v>23.42</c:v>
                </c:pt>
                <c:pt idx="1343">
                  <c:v>23.43</c:v>
                </c:pt>
                <c:pt idx="1344">
                  <c:v>23.44</c:v>
                </c:pt>
                <c:pt idx="1345">
                  <c:v>23.45</c:v>
                </c:pt>
                <c:pt idx="1346">
                  <c:v>23.46</c:v>
                </c:pt>
                <c:pt idx="1347">
                  <c:v>23.47</c:v>
                </c:pt>
                <c:pt idx="1348">
                  <c:v>23.48</c:v>
                </c:pt>
                <c:pt idx="1349">
                  <c:v>23.49</c:v>
                </c:pt>
                <c:pt idx="1350">
                  <c:v>23.5</c:v>
                </c:pt>
                <c:pt idx="1351">
                  <c:v>23.51</c:v>
                </c:pt>
                <c:pt idx="1352">
                  <c:v>23.52</c:v>
                </c:pt>
                <c:pt idx="1353">
                  <c:v>23.53</c:v>
                </c:pt>
                <c:pt idx="1354">
                  <c:v>23.54</c:v>
                </c:pt>
                <c:pt idx="1355">
                  <c:v>23.55</c:v>
                </c:pt>
                <c:pt idx="1356">
                  <c:v>23.56</c:v>
                </c:pt>
                <c:pt idx="1357">
                  <c:v>23.57</c:v>
                </c:pt>
                <c:pt idx="1358">
                  <c:v>23.58</c:v>
                </c:pt>
                <c:pt idx="1359">
                  <c:v>23.59</c:v>
                </c:pt>
                <c:pt idx="1360">
                  <c:v>23.6</c:v>
                </c:pt>
                <c:pt idx="1361">
                  <c:v>23.61</c:v>
                </c:pt>
                <c:pt idx="1362">
                  <c:v>23.62</c:v>
                </c:pt>
                <c:pt idx="1363">
                  <c:v>23.63</c:v>
                </c:pt>
                <c:pt idx="1364">
                  <c:v>23.64</c:v>
                </c:pt>
                <c:pt idx="1365">
                  <c:v>23.65</c:v>
                </c:pt>
                <c:pt idx="1366">
                  <c:v>23.66</c:v>
                </c:pt>
                <c:pt idx="1367">
                  <c:v>23.67</c:v>
                </c:pt>
                <c:pt idx="1368">
                  <c:v>23.68</c:v>
                </c:pt>
                <c:pt idx="1369">
                  <c:v>23.69</c:v>
                </c:pt>
                <c:pt idx="1370">
                  <c:v>23.7</c:v>
                </c:pt>
                <c:pt idx="1371">
                  <c:v>23.71</c:v>
                </c:pt>
                <c:pt idx="1372">
                  <c:v>23.72</c:v>
                </c:pt>
                <c:pt idx="1373">
                  <c:v>23.73</c:v>
                </c:pt>
                <c:pt idx="1374">
                  <c:v>23.74</c:v>
                </c:pt>
                <c:pt idx="1375">
                  <c:v>23.75</c:v>
                </c:pt>
                <c:pt idx="1376">
                  <c:v>23.76</c:v>
                </c:pt>
                <c:pt idx="1377">
                  <c:v>23.77</c:v>
                </c:pt>
                <c:pt idx="1378">
                  <c:v>23.78</c:v>
                </c:pt>
                <c:pt idx="1379">
                  <c:v>23.79</c:v>
                </c:pt>
                <c:pt idx="1380">
                  <c:v>23.8</c:v>
                </c:pt>
                <c:pt idx="1381">
                  <c:v>23.81</c:v>
                </c:pt>
                <c:pt idx="1382">
                  <c:v>23.82</c:v>
                </c:pt>
                <c:pt idx="1383">
                  <c:v>23.83</c:v>
                </c:pt>
                <c:pt idx="1384">
                  <c:v>23.84</c:v>
                </c:pt>
                <c:pt idx="1385">
                  <c:v>23.85</c:v>
                </c:pt>
                <c:pt idx="1386">
                  <c:v>23.86</c:v>
                </c:pt>
                <c:pt idx="1387">
                  <c:v>23.87</c:v>
                </c:pt>
                <c:pt idx="1388">
                  <c:v>23.88</c:v>
                </c:pt>
                <c:pt idx="1389">
                  <c:v>23.89</c:v>
                </c:pt>
                <c:pt idx="1390">
                  <c:v>23.9</c:v>
                </c:pt>
                <c:pt idx="1391">
                  <c:v>23.91</c:v>
                </c:pt>
                <c:pt idx="1392">
                  <c:v>23.92</c:v>
                </c:pt>
                <c:pt idx="1393">
                  <c:v>23.93</c:v>
                </c:pt>
                <c:pt idx="1394">
                  <c:v>23.94</c:v>
                </c:pt>
                <c:pt idx="1395">
                  <c:v>23.95</c:v>
                </c:pt>
                <c:pt idx="1396">
                  <c:v>23.96</c:v>
                </c:pt>
                <c:pt idx="1397">
                  <c:v>23.97</c:v>
                </c:pt>
                <c:pt idx="1398">
                  <c:v>23.98</c:v>
                </c:pt>
                <c:pt idx="1399">
                  <c:v>23.99</c:v>
                </c:pt>
                <c:pt idx="1400">
                  <c:v>24</c:v>
                </c:pt>
                <c:pt idx="1401">
                  <c:v>24.01</c:v>
                </c:pt>
                <c:pt idx="1402">
                  <c:v>24.02</c:v>
                </c:pt>
                <c:pt idx="1403">
                  <c:v>24.03</c:v>
                </c:pt>
                <c:pt idx="1404">
                  <c:v>24.04</c:v>
                </c:pt>
                <c:pt idx="1405">
                  <c:v>24.05</c:v>
                </c:pt>
                <c:pt idx="1406">
                  <c:v>24.06</c:v>
                </c:pt>
                <c:pt idx="1407">
                  <c:v>24.07</c:v>
                </c:pt>
                <c:pt idx="1408">
                  <c:v>24.08</c:v>
                </c:pt>
                <c:pt idx="1409">
                  <c:v>24.09</c:v>
                </c:pt>
                <c:pt idx="1410">
                  <c:v>24.1</c:v>
                </c:pt>
                <c:pt idx="1411">
                  <c:v>24.11</c:v>
                </c:pt>
                <c:pt idx="1412">
                  <c:v>24.12</c:v>
                </c:pt>
                <c:pt idx="1413">
                  <c:v>24.13</c:v>
                </c:pt>
                <c:pt idx="1414">
                  <c:v>24.14</c:v>
                </c:pt>
                <c:pt idx="1415">
                  <c:v>24.15</c:v>
                </c:pt>
                <c:pt idx="1416">
                  <c:v>24.16</c:v>
                </c:pt>
                <c:pt idx="1417">
                  <c:v>24.17</c:v>
                </c:pt>
                <c:pt idx="1418">
                  <c:v>24.18</c:v>
                </c:pt>
                <c:pt idx="1419">
                  <c:v>24.19</c:v>
                </c:pt>
                <c:pt idx="1420">
                  <c:v>24.2</c:v>
                </c:pt>
                <c:pt idx="1421">
                  <c:v>24.21</c:v>
                </c:pt>
                <c:pt idx="1422">
                  <c:v>24.22</c:v>
                </c:pt>
                <c:pt idx="1423">
                  <c:v>24.23</c:v>
                </c:pt>
                <c:pt idx="1424">
                  <c:v>24.24</c:v>
                </c:pt>
                <c:pt idx="1425">
                  <c:v>24.25</c:v>
                </c:pt>
                <c:pt idx="1426">
                  <c:v>24.26</c:v>
                </c:pt>
                <c:pt idx="1427">
                  <c:v>24.27</c:v>
                </c:pt>
                <c:pt idx="1428">
                  <c:v>24.28</c:v>
                </c:pt>
                <c:pt idx="1429">
                  <c:v>24.29</c:v>
                </c:pt>
                <c:pt idx="1430">
                  <c:v>24.3</c:v>
                </c:pt>
                <c:pt idx="1431">
                  <c:v>24.31</c:v>
                </c:pt>
                <c:pt idx="1432">
                  <c:v>24.32</c:v>
                </c:pt>
                <c:pt idx="1433">
                  <c:v>24.33</c:v>
                </c:pt>
                <c:pt idx="1434">
                  <c:v>24.34</c:v>
                </c:pt>
                <c:pt idx="1435">
                  <c:v>24.35</c:v>
                </c:pt>
                <c:pt idx="1436">
                  <c:v>24.36</c:v>
                </c:pt>
                <c:pt idx="1437">
                  <c:v>24.37</c:v>
                </c:pt>
                <c:pt idx="1438">
                  <c:v>24.38</c:v>
                </c:pt>
                <c:pt idx="1439">
                  <c:v>24.39</c:v>
                </c:pt>
                <c:pt idx="1440">
                  <c:v>24.4</c:v>
                </c:pt>
                <c:pt idx="1441">
                  <c:v>24.41</c:v>
                </c:pt>
                <c:pt idx="1442">
                  <c:v>24.42</c:v>
                </c:pt>
                <c:pt idx="1443">
                  <c:v>24.43</c:v>
                </c:pt>
                <c:pt idx="1444">
                  <c:v>24.44</c:v>
                </c:pt>
                <c:pt idx="1445">
                  <c:v>24.45</c:v>
                </c:pt>
                <c:pt idx="1446">
                  <c:v>24.46</c:v>
                </c:pt>
                <c:pt idx="1447">
                  <c:v>24.47</c:v>
                </c:pt>
                <c:pt idx="1448">
                  <c:v>24.48</c:v>
                </c:pt>
                <c:pt idx="1449">
                  <c:v>24.49</c:v>
                </c:pt>
                <c:pt idx="1450">
                  <c:v>24.5</c:v>
                </c:pt>
                <c:pt idx="1451">
                  <c:v>24.51</c:v>
                </c:pt>
                <c:pt idx="1452">
                  <c:v>24.52</c:v>
                </c:pt>
                <c:pt idx="1453">
                  <c:v>24.53</c:v>
                </c:pt>
                <c:pt idx="1454">
                  <c:v>24.54</c:v>
                </c:pt>
                <c:pt idx="1455">
                  <c:v>24.55</c:v>
                </c:pt>
                <c:pt idx="1456">
                  <c:v>24.56</c:v>
                </c:pt>
                <c:pt idx="1457">
                  <c:v>24.57</c:v>
                </c:pt>
                <c:pt idx="1458">
                  <c:v>24.58</c:v>
                </c:pt>
                <c:pt idx="1459">
                  <c:v>24.59</c:v>
                </c:pt>
                <c:pt idx="1460">
                  <c:v>24.6</c:v>
                </c:pt>
                <c:pt idx="1461">
                  <c:v>24.61</c:v>
                </c:pt>
                <c:pt idx="1462">
                  <c:v>24.62</c:v>
                </c:pt>
                <c:pt idx="1463">
                  <c:v>24.63</c:v>
                </c:pt>
                <c:pt idx="1464">
                  <c:v>24.64</c:v>
                </c:pt>
                <c:pt idx="1465">
                  <c:v>24.65</c:v>
                </c:pt>
                <c:pt idx="1466">
                  <c:v>24.66</c:v>
                </c:pt>
                <c:pt idx="1467">
                  <c:v>24.67</c:v>
                </c:pt>
                <c:pt idx="1468">
                  <c:v>24.68</c:v>
                </c:pt>
                <c:pt idx="1469">
                  <c:v>24.69</c:v>
                </c:pt>
                <c:pt idx="1470">
                  <c:v>24.7</c:v>
                </c:pt>
                <c:pt idx="1471">
                  <c:v>24.71</c:v>
                </c:pt>
                <c:pt idx="1472">
                  <c:v>24.72</c:v>
                </c:pt>
                <c:pt idx="1473">
                  <c:v>24.73</c:v>
                </c:pt>
                <c:pt idx="1474">
                  <c:v>24.74</c:v>
                </c:pt>
                <c:pt idx="1475">
                  <c:v>24.75</c:v>
                </c:pt>
                <c:pt idx="1476">
                  <c:v>24.76</c:v>
                </c:pt>
                <c:pt idx="1477">
                  <c:v>24.77</c:v>
                </c:pt>
                <c:pt idx="1478">
                  <c:v>24.78</c:v>
                </c:pt>
                <c:pt idx="1479">
                  <c:v>24.79</c:v>
                </c:pt>
                <c:pt idx="1480">
                  <c:v>24.8</c:v>
                </c:pt>
                <c:pt idx="1481">
                  <c:v>24.81</c:v>
                </c:pt>
                <c:pt idx="1482">
                  <c:v>24.82</c:v>
                </c:pt>
                <c:pt idx="1483">
                  <c:v>24.83</c:v>
                </c:pt>
                <c:pt idx="1484">
                  <c:v>24.84</c:v>
                </c:pt>
                <c:pt idx="1485">
                  <c:v>24.85</c:v>
                </c:pt>
                <c:pt idx="1486">
                  <c:v>24.86</c:v>
                </c:pt>
                <c:pt idx="1487">
                  <c:v>24.87</c:v>
                </c:pt>
                <c:pt idx="1488">
                  <c:v>24.88</c:v>
                </c:pt>
                <c:pt idx="1489">
                  <c:v>24.89</c:v>
                </c:pt>
                <c:pt idx="1490">
                  <c:v>24.9</c:v>
                </c:pt>
                <c:pt idx="1491">
                  <c:v>24.91</c:v>
                </c:pt>
                <c:pt idx="1492">
                  <c:v>24.92</c:v>
                </c:pt>
                <c:pt idx="1493">
                  <c:v>24.93</c:v>
                </c:pt>
                <c:pt idx="1494">
                  <c:v>24.94</c:v>
                </c:pt>
                <c:pt idx="1495">
                  <c:v>24.95</c:v>
                </c:pt>
                <c:pt idx="1496">
                  <c:v>24.96</c:v>
                </c:pt>
                <c:pt idx="1497">
                  <c:v>24.97</c:v>
                </c:pt>
                <c:pt idx="1498">
                  <c:v>24.98</c:v>
                </c:pt>
                <c:pt idx="1499">
                  <c:v>24.99</c:v>
                </c:pt>
                <c:pt idx="1500">
                  <c:v>25</c:v>
                </c:pt>
                <c:pt idx="1501">
                  <c:v>25.01</c:v>
                </c:pt>
                <c:pt idx="1502">
                  <c:v>25.02</c:v>
                </c:pt>
                <c:pt idx="1503">
                  <c:v>25.03</c:v>
                </c:pt>
                <c:pt idx="1504">
                  <c:v>25.04</c:v>
                </c:pt>
                <c:pt idx="1505">
                  <c:v>25.05</c:v>
                </c:pt>
                <c:pt idx="1506">
                  <c:v>25.06</c:v>
                </c:pt>
                <c:pt idx="1507">
                  <c:v>25.07</c:v>
                </c:pt>
                <c:pt idx="1508">
                  <c:v>25.08</c:v>
                </c:pt>
                <c:pt idx="1509">
                  <c:v>25.09</c:v>
                </c:pt>
                <c:pt idx="1510">
                  <c:v>25.1</c:v>
                </c:pt>
                <c:pt idx="1511">
                  <c:v>25.11</c:v>
                </c:pt>
                <c:pt idx="1512">
                  <c:v>25.12</c:v>
                </c:pt>
                <c:pt idx="1513">
                  <c:v>25.13</c:v>
                </c:pt>
                <c:pt idx="1514">
                  <c:v>25.14</c:v>
                </c:pt>
                <c:pt idx="1515">
                  <c:v>25.15</c:v>
                </c:pt>
                <c:pt idx="1516">
                  <c:v>25.16</c:v>
                </c:pt>
                <c:pt idx="1517">
                  <c:v>25.17</c:v>
                </c:pt>
                <c:pt idx="1518">
                  <c:v>25.18</c:v>
                </c:pt>
                <c:pt idx="1519">
                  <c:v>25.19</c:v>
                </c:pt>
                <c:pt idx="1520">
                  <c:v>25.2</c:v>
                </c:pt>
                <c:pt idx="1521">
                  <c:v>25.21</c:v>
                </c:pt>
                <c:pt idx="1522">
                  <c:v>25.22</c:v>
                </c:pt>
                <c:pt idx="1523">
                  <c:v>25.23</c:v>
                </c:pt>
                <c:pt idx="1524">
                  <c:v>25.24</c:v>
                </c:pt>
                <c:pt idx="1525">
                  <c:v>25.25</c:v>
                </c:pt>
                <c:pt idx="1526">
                  <c:v>25.26</c:v>
                </c:pt>
                <c:pt idx="1527">
                  <c:v>25.27</c:v>
                </c:pt>
                <c:pt idx="1528">
                  <c:v>25.28</c:v>
                </c:pt>
                <c:pt idx="1529">
                  <c:v>25.29</c:v>
                </c:pt>
                <c:pt idx="1530">
                  <c:v>25.3</c:v>
                </c:pt>
                <c:pt idx="1531">
                  <c:v>25.31</c:v>
                </c:pt>
                <c:pt idx="1532">
                  <c:v>25.32</c:v>
                </c:pt>
                <c:pt idx="1533">
                  <c:v>25.33</c:v>
                </c:pt>
                <c:pt idx="1534">
                  <c:v>25.34</c:v>
                </c:pt>
                <c:pt idx="1535">
                  <c:v>25.35</c:v>
                </c:pt>
                <c:pt idx="1536">
                  <c:v>25.36</c:v>
                </c:pt>
                <c:pt idx="1537">
                  <c:v>25.37</c:v>
                </c:pt>
                <c:pt idx="1538">
                  <c:v>25.38</c:v>
                </c:pt>
                <c:pt idx="1539">
                  <c:v>25.39</c:v>
                </c:pt>
                <c:pt idx="1540">
                  <c:v>25.4</c:v>
                </c:pt>
                <c:pt idx="1541">
                  <c:v>25.41</c:v>
                </c:pt>
                <c:pt idx="1542">
                  <c:v>25.42</c:v>
                </c:pt>
                <c:pt idx="1543">
                  <c:v>25.43</c:v>
                </c:pt>
                <c:pt idx="1544">
                  <c:v>25.44</c:v>
                </c:pt>
                <c:pt idx="1545">
                  <c:v>25.45</c:v>
                </c:pt>
                <c:pt idx="1546">
                  <c:v>25.46</c:v>
                </c:pt>
                <c:pt idx="1547">
                  <c:v>25.47</c:v>
                </c:pt>
                <c:pt idx="1548">
                  <c:v>25.48</c:v>
                </c:pt>
                <c:pt idx="1549">
                  <c:v>25.49</c:v>
                </c:pt>
                <c:pt idx="1550">
                  <c:v>25.5</c:v>
                </c:pt>
                <c:pt idx="1551">
                  <c:v>25.51</c:v>
                </c:pt>
                <c:pt idx="1552">
                  <c:v>25.52</c:v>
                </c:pt>
                <c:pt idx="1553">
                  <c:v>25.53</c:v>
                </c:pt>
                <c:pt idx="1554">
                  <c:v>25.54</c:v>
                </c:pt>
                <c:pt idx="1555">
                  <c:v>25.55</c:v>
                </c:pt>
                <c:pt idx="1556">
                  <c:v>25.56</c:v>
                </c:pt>
                <c:pt idx="1557">
                  <c:v>25.57</c:v>
                </c:pt>
                <c:pt idx="1558">
                  <c:v>25.58</c:v>
                </c:pt>
                <c:pt idx="1559">
                  <c:v>25.59</c:v>
                </c:pt>
                <c:pt idx="1560">
                  <c:v>25.6</c:v>
                </c:pt>
                <c:pt idx="1561">
                  <c:v>25.61</c:v>
                </c:pt>
                <c:pt idx="1562">
                  <c:v>25.62</c:v>
                </c:pt>
                <c:pt idx="1563">
                  <c:v>25.63</c:v>
                </c:pt>
                <c:pt idx="1564">
                  <c:v>25.64</c:v>
                </c:pt>
                <c:pt idx="1565">
                  <c:v>25.65</c:v>
                </c:pt>
                <c:pt idx="1566">
                  <c:v>25.66</c:v>
                </c:pt>
                <c:pt idx="1567">
                  <c:v>25.67</c:v>
                </c:pt>
                <c:pt idx="1568">
                  <c:v>25.68</c:v>
                </c:pt>
                <c:pt idx="1569">
                  <c:v>25.69</c:v>
                </c:pt>
                <c:pt idx="1570">
                  <c:v>25.7</c:v>
                </c:pt>
                <c:pt idx="1571">
                  <c:v>25.71</c:v>
                </c:pt>
                <c:pt idx="1572">
                  <c:v>25.72</c:v>
                </c:pt>
                <c:pt idx="1573">
                  <c:v>25.73</c:v>
                </c:pt>
                <c:pt idx="1574">
                  <c:v>25.74</c:v>
                </c:pt>
                <c:pt idx="1575">
                  <c:v>25.75</c:v>
                </c:pt>
                <c:pt idx="1576">
                  <c:v>25.76</c:v>
                </c:pt>
                <c:pt idx="1577">
                  <c:v>25.77</c:v>
                </c:pt>
                <c:pt idx="1578">
                  <c:v>25.78</c:v>
                </c:pt>
                <c:pt idx="1579">
                  <c:v>25.79</c:v>
                </c:pt>
                <c:pt idx="1580">
                  <c:v>25.8</c:v>
                </c:pt>
                <c:pt idx="1581">
                  <c:v>25.81</c:v>
                </c:pt>
                <c:pt idx="1582">
                  <c:v>25.82</c:v>
                </c:pt>
                <c:pt idx="1583">
                  <c:v>25.83</c:v>
                </c:pt>
                <c:pt idx="1584">
                  <c:v>25.84</c:v>
                </c:pt>
                <c:pt idx="1585">
                  <c:v>25.85</c:v>
                </c:pt>
                <c:pt idx="1586">
                  <c:v>25.86</c:v>
                </c:pt>
                <c:pt idx="1587">
                  <c:v>25.87</c:v>
                </c:pt>
                <c:pt idx="1588">
                  <c:v>25.88</c:v>
                </c:pt>
                <c:pt idx="1589">
                  <c:v>25.89</c:v>
                </c:pt>
                <c:pt idx="1590">
                  <c:v>25.9</c:v>
                </c:pt>
                <c:pt idx="1591">
                  <c:v>25.91</c:v>
                </c:pt>
                <c:pt idx="1592">
                  <c:v>25.92</c:v>
                </c:pt>
                <c:pt idx="1593">
                  <c:v>25.93</c:v>
                </c:pt>
                <c:pt idx="1594">
                  <c:v>25.94</c:v>
                </c:pt>
                <c:pt idx="1595">
                  <c:v>25.95</c:v>
                </c:pt>
                <c:pt idx="1596">
                  <c:v>25.96</c:v>
                </c:pt>
                <c:pt idx="1597">
                  <c:v>25.97</c:v>
                </c:pt>
                <c:pt idx="1598">
                  <c:v>25.98</c:v>
                </c:pt>
                <c:pt idx="1599">
                  <c:v>25.99</c:v>
                </c:pt>
                <c:pt idx="1600">
                  <c:v>26</c:v>
                </c:pt>
                <c:pt idx="1601">
                  <c:v>26.01</c:v>
                </c:pt>
                <c:pt idx="1602">
                  <c:v>26.02</c:v>
                </c:pt>
                <c:pt idx="1603">
                  <c:v>26.03</c:v>
                </c:pt>
                <c:pt idx="1604">
                  <c:v>26.04</c:v>
                </c:pt>
                <c:pt idx="1605">
                  <c:v>26.05</c:v>
                </c:pt>
                <c:pt idx="1606">
                  <c:v>26.06</c:v>
                </c:pt>
                <c:pt idx="1607">
                  <c:v>26.07</c:v>
                </c:pt>
                <c:pt idx="1608">
                  <c:v>26.08</c:v>
                </c:pt>
                <c:pt idx="1609">
                  <c:v>26.09</c:v>
                </c:pt>
                <c:pt idx="1610">
                  <c:v>26.1</c:v>
                </c:pt>
                <c:pt idx="1611">
                  <c:v>26.11</c:v>
                </c:pt>
                <c:pt idx="1612">
                  <c:v>26.12</c:v>
                </c:pt>
                <c:pt idx="1613">
                  <c:v>26.13</c:v>
                </c:pt>
                <c:pt idx="1614">
                  <c:v>26.14</c:v>
                </c:pt>
                <c:pt idx="1615">
                  <c:v>26.15</c:v>
                </c:pt>
                <c:pt idx="1616">
                  <c:v>26.16</c:v>
                </c:pt>
                <c:pt idx="1617">
                  <c:v>26.17</c:v>
                </c:pt>
                <c:pt idx="1618">
                  <c:v>26.18</c:v>
                </c:pt>
                <c:pt idx="1619">
                  <c:v>26.19</c:v>
                </c:pt>
                <c:pt idx="1620">
                  <c:v>26.2</c:v>
                </c:pt>
                <c:pt idx="1621">
                  <c:v>26.21</c:v>
                </c:pt>
                <c:pt idx="1622">
                  <c:v>26.22</c:v>
                </c:pt>
                <c:pt idx="1623">
                  <c:v>26.23</c:v>
                </c:pt>
                <c:pt idx="1624">
                  <c:v>26.24</c:v>
                </c:pt>
                <c:pt idx="1625">
                  <c:v>26.25</c:v>
                </c:pt>
                <c:pt idx="1626">
                  <c:v>26.26</c:v>
                </c:pt>
                <c:pt idx="1627">
                  <c:v>26.27</c:v>
                </c:pt>
                <c:pt idx="1628">
                  <c:v>26.28</c:v>
                </c:pt>
                <c:pt idx="1629">
                  <c:v>26.29</c:v>
                </c:pt>
                <c:pt idx="1630">
                  <c:v>26.3</c:v>
                </c:pt>
                <c:pt idx="1631">
                  <c:v>26.31</c:v>
                </c:pt>
                <c:pt idx="1632">
                  <c:v>26.32</c:v>
                </c:pt>
                <c:pt idx="1633">
                  <c:v>26.33</c:v>
                </c:pt>
                <c:pt idx="1634">
                  <c:v>26.34</c:v>
                </c:pt>
                <c:pt idx="1635">
                  <c:v>26.35</c:v>
                </c:pt>
                <c:pt idx="1636">
                  <c:v>26.36</c:v>
                </c:pt>
                <c:pt idx="1637">
                  <c:v>26.37</c:v>
                </c:pt>
                <c:pt idx="1638">
                  <c:v>26.38</c:v>
                </c:pt>
                <c:pt idx="1639">
                  <c:v>26.39</c:v>
                </c:pt>
                <c:pt idx="1640">
                  <c:v>26.4</c:v>
                </c:pt>
                <c:pt idx="1641">
                  <c:v>26.41</c:v>
                </c:pt>
                <c:pt idx="1642">
                  <c:v>26.42</c:v>
                </c:pt>
                <c:pt idx="1643">
                  <c:v>26.43</c:v>
                </c:pt>
                <c:pt idx="1644">
                  <c:v>26.44</c:v>
                </c:pt>
                <c:pt idx="1645">
                  <c:v>26.45</c:v>
                </c:pt>
                <c:pt idx="1646">
                  <c:v>26.46</c:v>
                </c:pt>
                <c:pt idx="1647">
                  <c:v>26.47</c:v>
                </c:pt>
                <c:pt idx="1648">
                  <c:v>26.48</c:v>
                </c:pt>
                <c:pt idx="1649">
                  <c:v>26.49</c:v>
                </c:pt>
                <c:pt idx="1650">
                  <c:v>26.5</c:v>
                </c:pt>
                <c:pt idx="1651">
                  <c:v>26.51</c:v>
                </c:pt>
                <c:pt idx="1652">
                  <c:v>26.52</c:v>
                </c:pt>
                <c:pt idx="1653">
                  <c:v>26.53</c:v>
                </c:pt>
                <c:pt idx="1654">
                  <c:v>26.54</c:v>
                </c:pt>
                <c:pt idx="1655">
                  <c:v>26.55</c:v>
                </c:pt>
                <c:pt idx="1656">
                  <c:v>26.56</c:v>
                </c:pt>
                <c:pt idx="1657">
                  <c:v>26.57</c:v>
                </c:pt>
                <c:pt idx="1658">
                  <c:v>26.58</c:v>
                </c:pt>
                <c:pt idx="1659">
                  <c:v>26.59</c:v>
                </c:pt>
                <c:pt idx="1660">
                  <c:v>26.6</c:v>
                </c:pt>
                <c:pt idx="1661">
                  <c:v>26.61</c:v>
                </c:pt>
                <c:pt idx="1662">
                  <c:v>26.62</c:v>
                </c:pt>
                <c:pt idx="1663">
                  <c:v>26.63</c:v>
                </c:pt>
                <c:pt idx="1664">
                  <c:v>26.64</c:v>
                </c:pt>
                <c:pt idx="1665">
                  <c:v>26.65</c:v>
                </c:pt>
                <c:pt idx="1666">
                  <c:v>26.66</c:v>
                </c:pt>
                <c:pt idx="1667">
                  <c:v>26.67</c:v>
                </c:pt>
                <c:pt idx="1668">
                  <c:v>26.68</c:v>
                </c:pt>
                <c:pt idx="1669">
                  <c:v>26.69</c:v>
                </c:pt>
                <c:pt idx="1670">
                  <c:v>26.7</c:v>
                </c:pt>
                <c:pt idx="1671">
                  <c:v>26.71</c:v>
                </c:pt>
                <c:pt idx="1672">
                  <c:v>26.72</c:v>
                </c:pt>
                <c:pt idx="1673">
                  <c:v>26.73</c:v>
                </c:pt>
                <c:pt idx="1674">
                  <c:v>26.74</c:v>
                </c:pt>
                <c:pt idx="1675">
                  <c:v>26.75</c:v>
                </c:pt>
                <c:pt idx="1676">
                  <c:v>26.76</c:v>
                </c:pt>
                <c:pt idx="1677">
                  <c:v>26.77</c:v>
                </c:pt>
                <c:pt idx="1678">
                  <c:v>26.78</c:v>
                </c:pt>
                <c:pt idx="1679">
                  <c:v>26.79</c:v>
                </c:pt>
                <c:pt idx="1680">
                  <c:v>26.8</c:v>
                </c:pt>
                <c:pt idx="1681">
                  <c:v>26.81</c:v>
                </c:pt>
                <c:pt idx="1682">
                  <c:v>26.82</c:v>
                </c:pt>
                <c:pt idx="1683">
                  <c:v>26.83</c:v>
                </c:pt>
                <c:pt idx="1684">
                  <c:v>26.84</c:v>
                </c:pt>
                <c:pt idx="1685">
                  <c:v>26.85</c:v>
                </c:pt>
                <c:pt idx="1686">
                  <c:v>26.86</c:v>
                </c:pt>
                <c:pt idx="1687">
                  <c:v>26.87</c:v>
                </c:pt>
                <c:pt idx="1688">
                  <c:v>26.88</c:v>
                </c:pt>
                <c:pt idx="1689">
                  <c:v>26.89</c:v>
                </c:pt>
                <c:pt idx="1690">
                  <c:v>26.9</c:v>
                </c:pt>
                <c:pt idx="1691">
                  <c:v>26.91</c:v>
                </c:pt>
                <c:pt idx="1692">
                  <c:v>26.92</c:v>
                </c:pt>
                <c:pt idx="1693">
                  <c:v>26.93</c:v>
                </c:pt>
                <c:pt idx="1694">
                  <c:v>26.94</c:v>
                </c:pt>
                <c:pt idx="1695">
                  <c:v>26.95</c:v>
                </c:pt>
                <c:pt idx="1696">
                  <c:v>26.96</c:v>
                </c:pt>
                <c:pt idx="1697">
                  <c:v>26.97</c:v>
                </c:pt>
                <c:pt idx="1698">
                  <c:v>26.98</c:v>
                </c:pt>
                <c:pt idx="1699">
                  <c:v>26.99</c:v>
                </c:pt>
                <c:pt idx="1700">
                  <c:v>27</c:v>
                </c:pt>
                <c:pt idx="1701">
                  <c:v>27.01</c:v>
                </c:pt>
                <c:pt idx="1702">
                  <c:v>27.02</c:v>
                </c:pt>
                <c:pt idx="1703">
                  <c:v>27.03</c:v>
                </c:pt>
                <c:pt idx="1704">
                  <c:v>27.04</c:v>
                </c:pt>
                <c:pt idx="1705">
                  <c:v>27.05</c:v>
                </c:pt>
                <c:pt idx="1706">
                  <c:v>27.06</c:v>
                </c:pt>
                <c:pt idx="1707">
                  <c:v>27.07</c:v>
                </c:pt>
                <c:pt idx="1708">
                  <c:v>27.08</c:v>
                </c:pt>
                <c:pt idx="1709">
                  <c:v>27.09</c:v>
                </c:pt>
                <c:pt idx="1710">
                  <c:v>27.1</c:v>
                </c:pt>
                <c:pt idx="1711">
                  <c:v>27.11</c:v>
                </c:pt>
                <c:pt idx="1712">
                  <c:v>27.12</c:v>
                </c:pt>
                <c:pt idx="1713">
                  <c:v>27.13</c:v>
                </c:pt>
                <c:pt idx="1714">
                  <c:v>27.14</c:v>
                </c:pt>
                <c:pt idx="1715">
                  <c:v>27.15</c:v>
                </c:pt>
                <c:pt idx="1716">
                  <c:v>27.16</c:v>
                </c:pt>
                <c:pt idx="1717">
                  <c:v>27.17</c:v>
                </c:pt>
                <c:pt idx="1718">
                  <c:v>27.18</c:v>
                </c:pt>
                <c:pt idx="1719">
                  <c:v>27.19</c:v>
                </c:pt>
                <c:pt idx="1720">
                  <c:v>27.2</c:v>
                </c:pt>
                <c:pt idx="1721">
                  <c:v>27.21</c:v>
                </c:pt>
                <c:pt idx="1722">
                  <c:v>27.22</c:v>
                </c:pt>
                <c:pt idx="1723">
                  <c:v>27.23</c:v>
                </c:pt>
                <c:pt idx="1724">
                  <c:v>27.24</c:v>
                </c:pt>
                <c:pt idx="1725">
                  <c:v>27.25</c:v>
                </c:pt>
                <c:pt idx="1726">
                  <c:v>27.26</c:v>
                </c:pt>
                <c:pt idx="1727">
                  <c:v>27.27</c:v>
                </c:pt>
                <c:pt idx="1728">
                  <c:v>27.28</c:v>
                </c:pt>
                <c:pt idx="1729">
                  <c:v>27.29</c:v>
                </c:pt>
                <c:pt idx="1730">
                  <c:v>27.3</c:v>
                </c:pt>
                <c:pt idx="1731">
                  <c:v>27.31</c:v>
                </c:pt>
                <c:pt idx="1732">
                  <c:v>27.32</c:v>
                </c:pt>
                <c:pt idx="1733">
                  <c:v>27.33</c:v>
                </c:pt>
                <c:pt idx="1734">
                  <c:v>27.34</c:v>
                </c:pt>
                <c:pt idx="1735">
                  <c:v>27.35</c:v>
                </c:pt>
                <c:pt idx="1736">
                  <c:v>27.36</c:v>
                </c:pt>
                <c:pt idx="1737">
                  <c:v>27.37</c:v>
                </c:pt>
                <c:pt idx="1738">
                  <c:v>27.38</c:v>
                </c:pt>
                <c:pt idx="1739">
                  <c:v>27.39</c:v>
                </c:pt>
                <c:pt idx="1740">
                  <c:v>27.4</c:v>
                </c:pt>
                <c:pt idx="1741">
                  <c:v>27.41</c:v>
                </c:pt>
                <c:pt idx="1742">
                  <c:v>27.42</c:v>
                </c:pt>
                <c:pt idx="1743">
                  <c:v>27.43</c:v>
                </c:pt>
                <c:pt idx="1744">
                  <c:v>27.44</c:v>
                </c:pt>
                <c:pt idx="1745">
                  <c:v>27.45</c:v>
                </c:pt>
                <c:pt idx="1746">
                  <c:v>27.46</c:v>
                </c:pt>
                <c:pt idx="1747">
                  <c:v>27.47</c:v>
                </c:pt>
                <c:pt idx="1748">
                  <c:v>27.48</c:v>
                </c:pt>
                <c:pt idx="1749">
                  <c:v>27.49</c:v>
                </c:pt>
                <c:pt idx="1750">
                  <c:v>27.5</c:v>
                </c:pt>
                <c:pt idx="1751">
                  <c:v>27.51</c:v>
                </c:pt>
                <c:pt idx="1752">
                  <c:v>27.52</c:v>
                </c:pt>
                <c:pt idx="1753">
                  <c:v>27.53</c:v>
                </c:pt>
                <c:pt idx="1754">
                  <c:v>27.54</c:v>
                </c:pt>
                <c:pt idx="1755">
                  <c:v>27.55</c:v>
                </c:pt>
                <c:pt idx="1756">
                  <c:v>27.56</c:v>
                </c:pt>
                <c:pt idx="1757">
                  <c:v>27.57</c:v>
                </c:pt>
                <c:pt idx="1758">
                  <c:v>27.58</c:v>
                </c:pt>
                <c:pt idx="1759">
                  <c:v>27.59</c:v>
                </c:pt>
                <c:pt idx="1760">
                  <c:v>27.6</c:v>
                </c:pt>
                <c:pt idx="1761">
                  <c:v>27.61</c:v>
                </c:pt>
                <c:pt idx="1762">
                  <c:v>27.62</c:v>
                </c:pt>
                <c:pt idx="1763">
                  <c:v>27.63</c:v>
                </c:pt>
                <c:pt idx="1764">
                  <c:v>27.64</c:v>
                </c:pt>
                <c:pt idx="1765">
                  <c:v>27.65</c:v>
                </c:pt>
                <c:pt idx="1766">
                  <c:v>27.66</c:v>
                </c:pt>
                <c:pt idx="1767">
                  <c:v>27.67</c:v>
                </c:pt>
                <c:pt idx="1768">
                  <c:v>27.68</c:v>
                </c:pt>
                <c:pt idx="1769">
                  <c:v>27.69</c:v>
                </c:pt>
                <c:pt idx="1770">
                  <c:v>27.7</c:v>
                </c:pt>
                <c:pt idx="1771">
                  <c:v>27.71</c:v>
                </c:pt>
                <c:pt idx="1772">
                  <c:v>27.72</c:v>
                </c:pt>
                <c:pt idx="1773">
                  <c:v>27.73</c:v>
                </c:pt>
                <c:pt idx="1774">
                  <c:v>27.74</c:v>
                </c:pt>
                <c:pt idx="1775">
                  <c:v>27.75</c:v>
                </c:pt>
                <c:pt idx="1776">
                  <c:v>27.76</c:v>
                </c:pt>
                <c:pt idx="1777">
                  <c:v>27.77</c:v>
                </c:pt>
                <c:pt idx="1778">
                  <c:v>27.78</c:v>
                </c:pt>
                <c:pt idx="1779">
                  <c:v>27.79</c:v>
                </c:pt>
                <c:pt idx="1780">
                  <c:v>27.8</c:v>
                </c:pt>
                <c:pt idx="1781">
                  <c:v>27.81</c:v>
                </c:pt>
                <c:pt idx="1782">
                  <c:v>27.82</c:v>
                </c:pt>
                <c:pt idx="1783">
                  <c:v>27.83</c:v>
                </c:pt>
                <c:pt idx="1784">
                  <c:v>27.84</c:v>
                </c:pt>
                <c:pt idx="1785">
                  <c:v>27.85</c:v>
                </c:pt>
                <c:pt idx="1786">
                  <c:v>27.86</c:v>
                </c:pt>
                <c:pt idx="1787">
                  <c:v>27.87</c:v>
                </c:pt>
                <c:pt idx="1788">
                  <c:v>27.88</c:v>
                </c:pt>
                <c:pt idx="1789">
                  <c:v>27.89</c:v>
                </c:pt>
                <c:pt idx="1790">
                  <c:v>27.9</c:v>
                </c:pt>
                <c:pt idx="1791">
                  <c:v>27.91</c:v>
                </c:pt>
                <c:pt idx="1792">
                  <c:v>27.92</c:v>
                </c:pt>
                <c:pt idx="1793">
                  <c:v>27.93</c:v>
                </c:pt>
                <c:pt idx="1794">
                  <c:v>27.94</c:v>
                </c:pt>
                <c:pt idx="1795">
                  <c:v>27.95</c:v>
                </c:pt>
                <c:pt idx="1796">
                  <c:v>27.96</c:v>
                </c:pt>
                <c:pt idx="1797">
                  <c:v>27.97</c:v>
                </c:pt>
                <c:pt idx="1798">
                  <c:v>27.98</c:v>
                </c:pt>
                <c:pt idx="1799">
                  <c:v>27.99</c:v>
                </c:pt>
                <c:pt idx="1800">
                  <c:v>28</c:v>
                </c:pt>
                <c:pt idx="1801">
                  <c:v>28.01</c:v>
                </c:pt>
                <c:pt idx="1802">
                  <c:v>28.02</c:v>
                </c:pt>
                <c:pt idx="1803">
                  <c:v>28.03</c:v>
                </c:pt>
                <c:pt idx="1804">
                  <c:v>28.04</c:v>
                </c:pt>
                <c:pt idx="1805">
                  <c:v>28.05</c:v>
                </c:pt>
                <c:pt idx="1806">
                  <c:v>28.06</c:v>
                </c:pt>
                <c:pt idx="1807">
                  <c:v>28.07</c:v>
                </c:pt>
                <c:pt idx="1808">
                  <c:v>28.08</c:v>
                </c:pt>
                <c:pt idx="1809">
                  <c:v>28.09</c:v>
                </c:pt>
                <c:pt idx="1810">
                  <c:v>28.1</c:v>
                </c:pt>
                <c:pt idx="1811">
                  <c:v>28.11</c:v>
                </c:pt>
                <c:pt idx="1812">
                  <c:v>28.12</c:v>
                </c:pt>
                <c:pt idx="1813">
                  <c:v>28.13</c:v>
                </c:pt>
                <c:pt idx="1814">
                  <c:v>28.14</c:v>
                </c:pt>
                <c:pt idx="1815">
                  <c:v>28.15</c:v>
                </c:pt>
                <c:pt idx="1816">
                  <c:v>28.16</c:v>
                </c:pt>
                <c:pt idx="1817">
                  <c:v>28.17</c:v>
                </c:pt>
                <c:pt idx="1818">
                  <c:v>28.18</c:v>
                </c:pt>
                <c:pt idx="1819">
                  <c:v>28.19</c:v>
                </c:pt>
                <c:pt idx="1820">
                  <c:v>28.2</c:v>
                </c:pt>
                <c:pt idx="1821">
                  <c:v>28.21</c:v>
                </c:pt>
                <c:pt idx="1822">
                  <c:v>28.22</c:v>
                </c:pt>
                <c:pt idx="1823">
                  <c:v>28.23</c:v>
                </c:pt>
                <c:pt idx="1824">
                  <c:v>28.24</c:v>
                </c:pt>
                <c:pt idx="1825">
                  <c:v>28.25</c:v>
                </c:pt>
                <c:pt idx="1826">
                  <c:v>28.26</c:v>
                </c:pt>
                <c:pt idx="1827">
                  <c:v>28.27</c:v>
                </c:pt>
                <c:pt idx="1828">
                  <c:v>28.28</c:v>
                </c:pt>
                <c:pt idx="1829">
                  <c:v>28.29</c:v>
                </c:pt>
                <c:pt idx="1830">
                  <c:v>28.3</c:v>
                </c:pt>
                <c:pt idx="1831">
                  <c:v>28.31</c:v>
                </c:pt>
                <c:pt idx="1832">
                  <c:v>28.32</c:v>
                </c:pt>
                <c:pt idx="1833">
                  <c:v>28.33</c:v>
                </c:pt>
                <c:pt idx="1834">
                  <c:v>28.34</c:v>
                </c:pt>
                <c:pt idx="1835">
                  <c:v>28.35</c:v>
                </c:pt>
                <c:pt idx="1836">
                  <c:v>28.36</c:v>
                </c:pt>
                <c:pt idx="1837">
                  <c:v>28.37</c:v>
                </c:pt>
                <c:pt idx="1838">
                  <c:v>28.38</c:v>
                </c:pt>
                <c:pt idx="1839">
                  <c:v>28.39</c:v>
                </c:pt>
                <c:pt idx="1840">
                  <c:v>28.4</c:v>
                </c:pt>
                <c:pt idx="1841">
                  <c:v>28.41</c:v>
                </c:pt>
                <c:pt idx="1842">
                  <c:v>28.42</c:v>
                </c:pt>
                <c:pt idx="1843">
                  <c:v>28.43</c:v>
                </c:pt>
                <c:pt idx="1844">
                  <c:v>28.44</c:v>
                </c:pt>
                <c:pt idx="1845">
                  <c:v>28.45</c:v>
                </c:pt>
                <c:pt idx="1846">
                  <c:v>28.46</c:v>
                </c:pt>
                <c:pt idx="1847">
                  <c:v>28.47</c:v>
                </c:pt>
                <c:pt idx="1848">
                  <c:v>28.48</c:v>
                </c:pt>
                <c:pt idx="1849">
                  <c:v>28.49</c:v>
                </c:pt>
                <c:pt idx="1850">
                  <c:v>28.5</c:v>
                </c:pt>
                <c:pt idx="1851">
                  <c:v>28.51</c:v>
                </c:pt>
                <c:pt idx="1852">
                  <c:v>28.52</c:v>
                </c:pt>
                <c:pt idx="1853">
                  <c:v>28.53</c:v>
                </c:pt>
                <c:pt idx="1854">
                  <c:v>28.54</c:v>
                </c:pt>
                <c:pt idx="1855">
                  <c:v>28.55</c:v>
                </c:pt>
                <c:pt idx="1856">
                  <c:v>28.56</c:v>
                </c:pt>
                <c:pt idx="1857">
                  <c:v>28.57</c:v>
                </c:pt>
                <c:pt idx="1858">
                  <c:v>28.58</c:v>
                </c:pt>
                <c:pt idx="1859">
                  <c:v>28.59</c:v>
                </c:pt>
                <c:pt idx="1860">
                  <c:v>28.6</c:v>
                </c:pt>
                <c:pt idx="1861">
                  <c:v>28.61</c:v>
                </c:pt>
                <c:pt idx="1862">
                  <c:v>28.62</c:v>
                </c:pt>
                <c:pt idx="1863">
                  <c:v>28.63</c:v>
                </c:pt>
                <c:pt idx="1864">
                  <c:v>28.64</c:v>
                </c:pt>
                <c:pt idx="1865">
                  <c:v>28.65</c:v>
                </c:pt>
                <c:pt idx="1866">
                  <c:v>28.66</c:v>
                </c:pt>
                <c:pt idx="1867">
                  <c:v>28.67</c:v>
                </c:pt>
                <c:pt idx="1868">
                  <c:v>28.68</c:v>
                </c:pt>
                <c:pt idx="1869">
                  <c:v>28.69</c:v>
                </c:pt>
                <c:pt idx="1870">
                  <c:v>28.7</c:v>
                </c:pt>
                <c:pt idx="1871">
                  <c:v>28.71</c:v>
                </c:pt>
                <c:pt idx="1872">
                  <c:v>28.72</c:v>
                </c:pt>
                <c:pt idx="1873">
                  <c:v>28.73</c:v>
                </c:pt>
                <c:pt idx="1874">
                  <c:v>28.74</c:v>
                </c:pt>
                <c:pt idx="1875">
                  <c:v>28.75</c:v>
                </c:pt>
                <c:pt idx="1876">
                  <c:v>28.76</c:v>
                </c:pt>
                <c:pt idx="1877">
                  <c:v>28.77</c:v>
                </c:pt>
                <c:pt idx="1878">
                  <c:v>28.78</c:v>
                </c:pt>
                <c:pt idx="1879">
                  <c:v>28.79</c:v>
                </c:pt>
                <c:pt idx="1880">
                  <c:v>28.8</c:v>
                </c:pt>
                <c:pt idx="1881">
                  <c:v>28.81</c:v>
                </c:pt>
                <c:pt idx="1882">
                  <c:v>28.82</c:v>
                </c:pt>
                <c:pt idx="1883">
                  <c:v>28.83</c:v>
                </c:pt>
                <c:pt idx="1884">
                  <c:v>28.84</c:v>
                </c:pt>
                <c:pt idx="1885">
                  <c:v>28.85</c:v>
                </c:pt>
                <c:pt idx="1886">
                  <c:v>28.86</c:v>
                </c:pt>
                <c:pt idx="1887">
                  <c:v>28.87</c:v>
                </c:pt>
                <c:pt idx="1888">
                  <c:v>28.88</c:v>
                </c:pt>
                <c:pt idx="1889">
                  <c:v>28.89</c:v>
                </c:pt>
                <c:pt idx="1890">
                  <c:v>28.9</c:v>
                </c:pt>
                <c:pt idx="1891">
                  <c:v>28.91</c:v>
                </c:pt>
                <c:pt idx="1892">
                  <c:v>28.92</c:v>
                </c:pt>
                <c:pt idx="1893">
                  <c:v>28.93</c:v>
                </c:pt>
                <c:pt idx="1894">
                  <c:v>28.94</c:v>
                </c:pt>
                <c:pt idx="1895">
                  <c:v>28.95</c:v>
                </c:pt>
                <c:pt idx="1896">
                  <c:v>28.96</c:v>
                </c:pt>
                <c:pt idx="1897">
                  <c:v>28.97</c:v>
                </c:pt>
                <c:pt idx="1898">
                  <c:v>28.98</c:v>
                </c:pt>
                <c:pt idx="1899">
                  <c:v>28.99</c:v>
                </c:pt>
                <c:pt idx="1900">
                  <c:v>29</c:v>
                </c:pt>
                <c:pt idx="1901">
                  <c:v>29.01</c:v>
                </c:pt>
                <c:pt idx="1902">
                  <c:v>29.02</c:v>
                </c:pt>
                <c:pt idx="1903">
                  <c:v>29.03</c:v>
                </c:pt>
                <c:pt idx="1904">
                  <c:v>29.04</c:v>
                </c:pt>
                <c:pt idx="1905">
                  <c:v>29.05</c:v>
                </c:pt>
                <c:pt idx="1906">
                  <c:v>29.06</c:v>
                </c:pt>
                <c:pt idx="1907">
                  <c:v>29.07</c:v>
                </c:pt>
                <c:pt idx="1908">
                  <c:v>29.08</c:v>
                </c:pt>
                <c:pt idx="1909">
                  <c:v>29.09</c:v>
                </c:pt>
                <c:pt idx="1910">
                  <c:v>29.1</c:v>
                </c:pt>
                <c:pt idx="1911">
                  <c:v>29.11</c:v>
                </c:pt>
                <c:pt idx="1912">
                  <c:v>29.12</c:v>
                </c:pt>
                <c:pt idx="1913">
                  <c:v>29.13</c:v>
                </c:pt>
                <c:pt idx="1914">
                  <c:v>29.14</c:v>
                </c:pt>
                <c:pt idx="1915">
                  <c:v>29.15</c:v>
                </c:pt>
                <c:pt idx="1916">
                  <c:v>29.16</c:v>
                </c:pt>
                <c:pt idx="1917">
                  <c:v>29.17</c:v>
                </c:pt>
                <c:pt idx="1918">
                  <c:v>29.18</c:v>
                </c:pt>
                <c:pt idx="1919">
                  <c:v>29.19</c:v>
                </c:pt>
                <c:pt idx="1920">
                  <c:v>29.2</c:v>
                </c:pt>
                <c:pt idx="1921">
                  <c:v>29.21</c:v>
                </c:pt>
                <c:pt idx="1922">
                  <c:v>29.22</c:v>
                </c:pt>
                <c:pt idx="1923">
                  <c:v>29.23</c:v>
                </c:pt>
                <c:pt idx="1924">
                  <c:v>29.24</c:v>
                </c:pt>
                <c:pt idx="1925">
                  <c:v>29.25</c:v>
                </c:pt>
                <c:pt idx="1926">
                  <c:v>29.26</c:v>
                </c:pt>
                <c:pt idx="1927">
                  <c:v>29.27</c:v>
                </c:pt>
                <c:pt idx="1928">
                  <c:v>29.28</c:v>
                </c:pt>
                <c:pt idx="1929">
                  <c:v>29.29</c:v>
                </c:pt>
                <c:pt idx="1930">
                  <c:v>29.3</c:v>
                </c:pt>
                <c:pt idx="1931">
                  <c:v>29.31</c:v>
                </c:pt>
                <c:pt idx="1932">
                  <c:v>29.32</c:v>
                </c:pt>
                <c:pt idx="1933">
                  <c:v>29.33</c:v>
                </c:pt>
                <c:pt idx="1934">
                  <c:v>29.34</c:v>
                </c:pt>
                <c:pt idx="1935">
                  <c:v>29.35</c:v>
                </c:pt>
                <c:pt idx="1936">
                  <c:v>29.36</c:v>
                </c:pt>
                <c:pt idx="1937">
                  <c:v>29.37</c:v>
                </c:pt>
                <c:pt idx="1938">
                  <c:v>29.38</c:v>
                </c:pt>
                <c:pt idx="1939">
                  <c:v>29.39</c:v>
                </c:pt>
                <c:pt idx="1940">
                  <c:v>29.4</c:v>
                </c:pt>
                <c:pt idx="1941">
                  <c:v>29.41</c:v>
                </c:pt>
                <c:pt idx="1942">
                  <c:v>29.42</c:v>
                </c:pt>
                <c:pt idx="1943">
                  <c:v>29.43</c:v>
                </c:pt>
                <c:pt idx="1944">
                  <c:v>29.44</c:v>
                </c:pt>
                <c:pt idx="1945">
                  <c:v>29.45</c:v>
                </c:pt>
                <c:pt idx="1946">
                  <c:v>29.46</c:v>
                </c:pt>
                <c:pt idx="1947">
                  <c:v>29.47</c:v>
                </c:pt>
                <c:pt idx="1948">
                  <c:v>29.48</c:v>
                </c:pt>
                <c:pt idx="1949">
                  <c:v>29.49</c:v>
                </c:pt>
                <c:pt idx="1950">
                  <c:v>29.5</c:v>
                </c:pt>
                <c:pt idx="1951">
                  <c:v>29.51</c:v>
                </c:pt>
                <c:pt idx="1952">
                  <c:v>29.52</c:v>
                </c:pt>
                <c:pt idx="1953">
                  <c:v>29.53</c:v>
                </c:pt>
                <c:pt idx="1954">
                  <c:v>29.54</c:v>
                </c:pt>
                <c:pt idx="1955">
                  <c:v>29.55</c:v>
                </c:pt>
                <c:pt idx="1956">
                  <c:v>29.56</c:v>
                </c:pt>
                <c:pt idx="1957">
                  <c:v>29.57</c:v>
                </c:pt>
                <c:pt idx="1958">
                  <c:v>29.58</c:v>
                </c:pt>
                <c:pt idx="1959">
                  <c:v>29.59</c:v>
                </c:pt>
                <c:pt idx="1960">
                  <c:v>29.6</c:v>
                </c:pt>
                <c:pt idx="1961">
                  <c:v>29.61</c:v>
                </c:pt>
                <c:pt idx="1962">
                  <c:v>29.62</c:v>
                </c:pt>
                <c:pt idx="1963">
                  <c:v>29.63</c:v>
                </c:pt>
                <c:pt idx="1964">
                  <c:v>29.64</c:v>
                </c:pt>
                <c:pt idx="1965">
                  <c:v>29.65</c:v>
                </c:pt>
                <c:pt idx="1966">
                  <c:v>29.66</c:v>
                </c:pt>
                <c:pt idx="1967">
                  <c:v>29.67</c:v>
                </c:pt>
                <c:pt idx="1968">
                  <c:v>29.68</c:v>
                </c:pt>
                <c:pt idx="1969">
                  <c:v>29.69</c:v>
                </c:pt>
                <c:pt idx="1970">
                  <c:v>29.7</c:v>
                </c:pt>
                <c:pt idx="1971">
                  <c:v>29.71</c:v>
                </c:pt>
                <c:pt idx="1972">
                  <c:v>29.72</c:v>
                </c:pt>
                <c:pt idx="1973">
                  <c:v>29.73</c:v>
                </c:pt>
                <c:pt idx="1974">
                  <c:v>29.74</c:v>
                </c:pt>
                <c:pt idx="1975">
                  <c:v>29.75</c:v>
                </c:pt>
                <c:pt idx="1976">
                  <c:v>29.76</c:v>
                </c:pt>
                <c:pt idx="1977">
                  <c:v>29.77</c:v>
                </c:pt>
                <c:pt idx="1978">
                  <c:v>29.78</c:v>
                </c:pt>
                <c:pt idx="1979">
                  <c:v>29.79</c:v>
                </c:pt>
                <c:pt idx="1980">
                  <c:v>29.8</c:v>
                </c:pt>
                <c:pt idx="1981">
                  <c:v>29.81</c:v>
                </c:pt>
                <c:pt idx="1982">
                  <c:v>29.82</c:v>
                </c:pt>
                <c:pt idx="1983">
                  <c:v>29.83</c:v>
                </c:pt>
                <c:pt idx="1984">
                  <c:v>29.84</c:v>
                </c:pt>
                <c:pt idx="1985">
                  <c:v>29.85</c:v>
                </c:pt>
                <c:pt idx="1986">
                  <c:v>29.86</c:v>
                </c:pt>
                <c:pt idx="1987">
                  <c:v>29.87</c:v>
                </c:pt>
                <c:pt idx="1988">
                  <c:v>29.88</c:v>
                </c:pt>
                <c:pt idx="1989">
                  <c:v>29.89</c:v>
                </c:pt>
                <c:pt idx="1990">
                  <c:v>29.9</c:v>
                </c:pt>
                <c:pt idx="1991">
                  <c:v>29.91</c:v>
                </c:pt>
                <c:pt idx="1992">
                  <c:v>29.92</c:v>
                </c:pt>
                <c:pt idx="1993">
                  <c:v>29.93</c:v>
                </c:pt>
                <c:pt idx="1994">
                  <c:v>29.94</c:v>
                </c:pt>
                <c:pt idx="1995">
                  <c:v>29.95</c:v>
                </c:pt>
                <c:pt idx="1996">
                  <c:v>29.96</c:v>
                </c:pt>
                <c:pt idx="1997">
                  <c:v>29.97</c:v>
                </c:pt>
                <c:pt idx="1998">
                  <c:v>29.98</c:v>
                </c:pt>
                <c:pt idx="1999">
                  <c:v>29.99</c:v>
                </c:pt>
                <c:pt idx="2000">
                  <c:v>30</c:v>
                </c:pt>
                <c:pt idx="2001">
                  <c:v>30.01</c:v>
                </c:pt>
                <c:pt idx="2002">
                  <c:v>30.02</c:v>
                </c:pt>
                <c:pt idx="2003">
                  <c:v>30.03</c:v>
                </c:pt>
                <c:pt idx="2004">
                  <c:v>30.04</c:v>
                </c:pt>
                <c:pt idx="2005">
                  <c:v>30.05</c:v>
                </c:pt>
                <c:pt idx="2006">
                  <c:v>30.06</c:v>
                </c:pt>
                <c:pt idx="2007">
                  <c:v>30.07</c:v>
                </c:pt>
                <c:pt idx="2008">
                  <c:v>30.08</c:v>
                </c:pt>
                <c:pt idx="2009">
                  <c:v>30.09</c:v>
                </c:pt>
                <c:pt idx="2010">
                  <c:v>30.1</c:v>
                </c:pt>
                <c:pt idx="2011">
                  <c:v>30.11</c:v>
                </c:pt>
                <c:pt idx="2012">
                  <c:v>30.12</c:v>
                </c:pt>
                <c:pt idx="2013">
                  <c:v>30.13</c:v>
                </c:pt>
                <c:pt idx="2014">
                  <c:v>30.14</c:v>
                </c:pt>
                <c:pt idx="2015">
                  <c:v>30.15</c:v>
                </c:pt>
                <c:pt idx="2016">
                  <c:v>30.16</c:v>
                </c:pt>
                <c:pt idx="2017">
                  <c:v>30.17</c:v>
                </c:pt>
                <c:pt idx="2018">
                  <c:v>30.18</c:v>
                </c:pt>
                <c:pt idx="2019">
                  <c:v>30.19</c:v>
                </c:pt>
                <c:pt idx="2020">
                  <c:v>30.2</c:v>
                </c:pt>
                <c:pt idx="2021">
                  <c:v>30.21</c:v>
                </c:pt>
                <c:pt idx="2022">
                  <c:v>30.22</c:v>
                </c:pt>
                <c:pt idx="2023">
                  <c:v>30.23</c:v>
                </c:pt>
                <c:pt idx="2024">
                  <c:v>30.24</c:v>
                </c:pt>
                <c:pt idx="2025">
                  <c:v>30.25</c:v>
                </c:pt>
                <c:pt idx="2026">
                  <c:v>30.26</c:v>
                </c:pt>
                <c:pt idx="2027">
                  <c:v>30.27</c:v>
                </c:pt>
                <c:pt idx="2028">
                  <c:v>30.28</c:v>
                </c:pt>
                <c:pt idx="2029">
                  <c:v>30.29</c:v>
                </c:pt>
                <c:pt idx="2030">
                  <c:v>30.3</c:v>
                </c:pt>
                <c:pt idx="2031">
                  <c:v>30.31</c:v>
                </c:pt>
                <c:pt idx="2032">
                  <c:v>30.32</c:v>
                </c:pt>
                <c:pt idx="2033">
                  <c:v>30.33</c:v>
                </c:pt>
                <c:pt idx="2034">
                  <c:v>30.34</c:v>
                </c:pt>
                <c:pt idx="2035">
                  <c:v>30.35</c:v>
                </c:pt>
                <c:pt idx="2036">
                  <c:v>30.36</c:v>
                </c:pt>
                <c:pt idx="2037">
                  <c:v>30.37</c:v>
                </c:pt>
                <c:pt idx="2038">
                  <c:v>30.38</c:v>
                </c:pt>
                <c:pt idx="2039">
                  <c:v>30.39</c:v>
                </c:pt>
                <c:pt idx="2040">
                  <c:v>30.4</c:v>
                </c:pt>
                <c:pt idx="2041">
                  <c:v>30.41</c:v>
                </c:pt>
                <c:pt idx="2042">
                  <c:v>30.42</c:v>
                </c:pt>
                <c:pt idx="2043">
                  <c:v>30.43</c:v>
                </c:pt>
                <c:pt idx="2044">
                  <c:v>30.44</c:v>
                </c:pt>
                <c:pt idx="2045">
                  <c:v>30.45</c:v>
                </c:pt>
                <c:pt idx="2046">
                  <c:v>30.46</c:v>
                </c:pt>
                <c:pt idx="2047">
                  <c:v>30.47</c:v>
                </c:pt>
                <c:pt idx="2048">
                  <c:v>30.48</c:v>
                </c:pt>
                <c:pt idx="2049">
                  <c:v>30.49</c:v>
                </c:pt>
                <c:pt idx="2050">
                  <c:v>30.5</c:v>
                </c:pt>
                <c:pt idx="2051">
                  <c:v>30.51</c:v>
                </c:pt>
                <c:pt idx="2052">
                  <c:v>30.52</c:v>
                </c:pt>
                <c:pt idx="2053">
                  <c:v>30.53</c:v>
                </c:pt>
                <c:pt idx="2054">
                  <c:v>30.54</c:v>
                </c:pt>
                <c:pt idx="2055">
                  <c:v>30.55</c:v>
                </c:pt>
                <c:pt idx="2056">
                  <c:v>30.56</c:v>
                </c:pt>
                <c:pt idx="2057">
                  <c:v>30.57</c:v>
                </c:pt>
                <c:pt idx="2058">
                  <c:v>30.58</c:v>
                </c:pt>
                <c:pt idx="2059">
                  <c:v>30.59</c:v>
                </c:pt>
                <c:pt idx="2060">
                  <c:v>30.6</c:v>
                </c:pt>
                <c:pt idx="2061">
                  <c:v>30.61</c:v>
                </c:pt>
                <c:pt idx="2062">
                  <c:v>30.62</c:v>
                </c:pt>
                <c:pt idx="2063">
                  <c:v>30.63</c:v>
                </c:pt>
                <c:pt idx="2064">
                  <c:v>30.64</c:v>
                </c:pt>
                <c:pt idx="2065">
                  <c:v>30.65</c:v>
                </c:pt>
                <c:pt idx="2066">
                  <c:v>30.66</c:v>
                </c:pt>
                <c:pt idx="2067">
                  <c:v>30.67</c:v>
                </c:pt>
                <c:pt idx="2068">
                  <c:v>30.68</c:v>
                </c:pt>
                <c:pt idx="2069">
                  <c:v>30.69</c:v>
                </c:pt>
                <c:pt idx="2070">
                  <c:v>30.7</c:v>
                </c:pt>
                <c:pt idx="2071">
                  <c:v>30.71</c:v>
                </c:pt>
                <c:pt idx="2072">
                  <c:v>30.72</c:v>
                </c:pt>
                <c:pt idx="2073">
                  <c:v>30.73</c:v>
                </c:pt>
                <c:pt idx="2074">
                  <c:v>30.74</c:v>
                </c:pt>
                <c:pt idx="2075">
                  <c:v>30.75</c:v>
                </c:pt>
                <c:pt idx="2076">
                  <c:v>30.76</c:v>
                </c:pt>
                <c:pt idx="2077">
                  <c:v>30.77</c:v>
                </c:pt>
                <c:pt idx="2078">
                  <c:v>30.78</c:v>
                </c:pt>
                <c:pt idx="2079">
                  <c:v>30.79</c:v>
                </c:pt>
                <c:pt idx="2080">
                  <c:v>30.8</c:v>
                </c:pt>
                <c:pt idx="2081">
                  <c:v>30.81</c:v>
                </c:pt>
                <c:pt idx="2082">
                  <c:v>30.82</c:v>
                </c:pt>
                <c:pt idx="2083">
                  <c:v>30.83</c:v>
                </c:pt>
                <c:pt idx="2084">
                  <c:v>30.84</c:v>
                </c:pt>
                <c:pt idx="2085">
                  <c:v>30.85</c:v>
                </c:pt>
                <c:pt idx="2086">
                  <c:v>30.86</c:v>
                </c:pt>
                <c:pt idx="2087">
                  <c:v>30.87</c:v>
                </c:pt>
                <c:pt idx="2088">
                  <c:v>30.88</c:v>
                </c:pt>
                <c:pt idx="2089">
                  <c:v>30.89</c:v>
                </c:pt>
                <c:pt idx="2090">
                  <c:v>30.9</c:v>
                </c:pt>
                <c:pt idx="2091">
                  <c:v>30.91</c:v>
                </c:pt>
                <c:pt idx="2092">
                  <c:v>30.92</c:v>
                </c:pt>
                <c:pt idx="2093">
                  <c:v>30.93</c:v>
                </c:pt>
                <c:pt idx="2094">
                  <c:v>30.94</c:v>
                </c:pt>
                <c:pt idx="2095">
                  <c:v>30.95</c:v>
                </c:pt>
                <c:pt idx="2096">
                  <c:v>30.96</c:v>
                </c:pt>
                <c:pt idx="2097">
                  <c:v>30.97</c:v>
                </c:pt>
                <c:pt idx="2098">
                  <c:v>30.98</c:v>
                </c:pt>
                <c:pt idx="2099">
                  <c:v>30.99</c:v>
                </c:pt>
                <c:pt idx="2100">
                  <c:v>31</c:v>
                </c:pt>
                <c:pt idx="2101">
                  <c:v>31.01</c:v>
                </c:pt>
                <c:pt idx="2102">
                  <c:v>31.02</c:v>
                </c:pt>
                <c:pt idx="2103">
                  <c:v>31.03</c:v>
                </c:pt>
                <c:pt idx="2104">
                  <c:v>31.04</c:v>
                </c:pt>
                <c:pt idx="2105">
                  <c:v>31.05</c:v>
                </c:pt>
                <c:pt idx="2106">
                  <c:v>31.06</c:v>
                </c:pt>
                <c:pt idx="2107">
                  <c:v>31.07</c:v>
                </c:pt>
                <c:pt idx="2108">
                  <c:v>31.08</c:v>
                </c:pt>
                <c:pt idx="2109">
                  <c:v>31.09</c:v>
                </c:pt>
                <c:pt idx="2110">
                  <c:v>31.1</c:v>
                </c:pt>
                <c:pt idx="2111">
                  <c:v>31.11</c:v>
                </c:pt>
                <c:pt idx="2112">
                  <c:v>31.12</c:v>
                </c:pt>
                <c:pt idx="2113">
                  <c:v>31.13</c:v>
                </c:pt>
                <c:pt idx="2114">
                  <c:v>31.14</c:v>
                </c:pt>
                <c:pt idx="2115">
                  <c:v>31.15</c:v>
                </c:pt>
                <c:pt idx="2116">
                  <c:v>31.16</c:v>
                </c:pt>
                <c:pt idx="2117">
                  <c:v>31.17</c:v>
                </c:pt>
                <c:pt idx="2118">
                  <c:v>31.18</c:v>
                </c:pt>
                <c:pt idx="2119">
                  <c:v>31.19</c:v>
                </c:pt>
                <c:pt idx="2120">
                  <c:v>31.2</c:v>
                </c:pt>
                <c:pt idx="2121">
                  <c:v>31.21</c:v>
                </c:pt>
                <c:pt idx="2122">
                  <c:v>31.22</c:v>
                </c:pt>
                <c:pt idx="2123">
                  <c:v>31.23</c:v>
                </c:pt>
                <c:pt idx="2124">
                  <c:v>31.24</c:v>
                </c:pt>
                <c:pt idx="2125">
                  <c:v>31.25</c:v>
                </c:pt>
                <c:pt idx="2126">
                  <c:v>31.26</c:v>
                </c:pt>
                <c:pt idx="2127">
                  <c:v>31.27</c:v>
                </c:pt>
                <c:pt idx="2128">
                  <c:v>31.28</c:v>
                </c:pt>
                <c:pt idx="2129">
                  <c:v>31.29</c:v>
                </c:pt>
                <c:pt idx="2130">
                  <c:v>31.3</c:v>
                </c:pt>
                <c:pt idx="2131">
                  <c:v>31.31</c:v>
                </c:pt>
                <c:pt idx="2132">
                  <c:v>31.32</c:v>
                </c:pt>
                <c:pt idx="2133">
                  <c:v>31.33</c:v>
                </c:pt>
                <c:pt idx="2134">
                  <c:v>31.34</c:v>
                </c:pt>
                <c:pt idx="2135">
                  <c:v>31.35</c:v>
                </c:pt>
                <c:pt idx="2136">
                  <c:v>31.36</c:v>
                </c:pt>
                <c:pt idx="2137">
                  <c:v>31.37</c:v>
                </c:pt>
                <c:pt idx="2138">
                  <c:v>31.38</c:v>
                </c:pt>
                <c:pt idx="2139">
                  <c:v>31.39</c:v>
                </c:pt>
                <c:pt idx="2140">
                  <c:v>31.4</c:v>
                </c:pt>
                <c:pt idx="2141">
                  <c:v>31.41</c:v>
                </c:pt>
                <c:pt idx="2142">
                  <c:v>31.42</c:v>
                </c:pt>
                <c:pt idx="2143">
                  <c:v>31.43</c:v>
                </c:pt>
                <c:pt idx="2144">
                  <c:v>31.44</c:v>
                </c:pt>
                <c:pt idx="2145">
                  <c:v>31.45</c:v>
                </c:pt>
                <c:pt idx="2146">
                  <c:v>31.46</c:v>
                </c:pt>
                <c:pt idx="2147">
                  <c:v>31.47</c:v>
                </c:pt>
                <c:pt idx="2148">
                  <c:v>31.48</c:v>
                </c:pt>
                <c:pt idx="2149">
                  <c:v>31.49</c:v>
                </c:pt>
                <c:pt idx="2150">
                  <c:v>31.5</c:v>
                </c:pt>
                <c:pt idx="2151">
                  <c:v>31.51</c:v>
                </c:pt>
                <c:pt idx="2152">
                  <c:v>31.52</c:v>
                </c:pt>
                <c:pt idx="2153">
                  <c:v>31.53</c:v>
                </c:pt>
                <c:pt idx="2154">
                  <c:v>31.54</c:v>
                </c:pt>
                <c:pt idx="2155">
                  <c:v>31.55</c:v>
                </c:pt>
                <c:pt idx="2156">
                  <c:v>31.56</c:v>
                </c:pt>
                <c:pt idx="2157">
                  <c:v>31.57</c:v>
                </c:pt>
                <c:pt idx="2158">
                  <c:v>31.58</c:v>
                </c:pt>
                <c:pt idx="2159">
                  <c:v>31.59</c:v>
                </c:pt>
                <c:pt idx="2160">
                  <c:v>31.6</c:v>
                </c:pt>
                <c:pt idx="2161">
                  <c:v>31.61</c:v>
                </c:pt>
                <c:pt idx="2162">
                  <c:v>31.62</c:v>
                </c:pt>
                <c:pt idx="2163">
                  <c:v>31.63</c:v>
                </c:pt>
                <c:pt idx="2164">
                  <c:v>31.64</c:v>
                </c:pt>
                <c:pt idx="2165">
                  <c:v>31.65</c:v>
                </c:pt>
                <c:pt idx="2166">
                  <c:v>31.66</c:v>
                </c:pt>
                <c:pt idx="2167">
                  <c:v>31.67</c:v>
                </c:pt>
                <c:pt idx="2168">
                  <c:v>31.68</c:v>
                </c:pt>
                <c:pt idx="2169">
                  <c:v>31.69</c:v>
                </c:pt>
                <c:pt idx="2170">
                  <c:v>31.7</c:v>
                </c:pt>
                <c:pt idx="2171">
                  <c:v>31.71</c:v>
                </c:pt>
                <c:pt idx="2172">
                  <c:v>31.72</c:v>
                </c:pt>
                <c:pt idx="2173">
                  <c:v>31.73</c:v>
                </c:pt>
                <c:pt idx="2174">
                  <c:v>31.74</c:v>
                </c:pt>
                <c:pt idx="2175">
                  <c:v>31.75</c:v>
                </c:pt>
                <c:pt idx="2176">
                  <c:v>31.76</c:v>
                </c:pt>
                <c:pt idx="2177">
                  <c:v>31.77</c:v>
                </c:pt>
                <c:pt idx="2178">
                  <c:v>31.78</c:v>
                </c:pt>
                <c:pt idx="2179">
                  <c:v>31.79</c:v>
                </c:pt>
                <c:pt idx="2180">
                  <c:v>31.8</c:v>
                </c:pt>
                <c:pt idx="2181">
                  <c:v>31.81</c:v>
                </c:pt>
                <c:pt idx="2182">
                  <c:v>31.82</c:v>
                </c:pt>
                <c:pt idx="2183">
                  <c:v>31.83</c:v>
                </c:pt>
                <c:pt idx="2184">
                  <c:v>31.84</c:v>
                </c:pt>
                <c:pt idx="2185">
                  <c:v>31.85</c:v>
                </c:pt>
                <c:pt idx="2186">
                  <c:v>31.86</c:v>
                </c:pt>
                <c:pt idx="2187">
                  <c:v>31.87</c:v>
                </c:pt>
                <c:pt idx="2188">
                  <c:v>31.88</c:v>
                </c:pt>
                <c:pt idx="2189">
                  <c:v>31.89</c:v>
                </c:pt>
                <c:pt idx="2190">
                  <c:v>31.9</c:v>
                </c:pt>
                <c:pt idx="2191">
                  <c:v>31.91</c:v>
                </c:pt>
                <c:pt idx="2192">
                  <c:v>31.92</c:v>
                </c:pt>
                <c:pt idx="2193">
                  <c:v>31.93</c:v>
                </c:pt>
                <c:pt idx="2194">
                  <c:v>31.94</c:v>
                </c:pt>
                <c:pt idx="2195">
                  <c:v>31.95</c:v>
                </c:pt>
                <c:pt idx="2196">
                  <c:v>31.96</c:v>
                </c:pt>
                <c:pt idx="2197">
                  <c:v>31.97</c:v>
                </c:pt>
                <c:pt idx="2198">
                  <c:v>31.98</c:v>
                </c:pt>
                <c:pt idx="2199">
                  <c:v>31.99</c:v>
                </c:pt>
                <c:pt idx="2200">
                  <c:v>32</c:v>
                </c:pt>
                <c:pt idx="2201">
                  <c:v>32.01</c:v>
                </c:pt>
                <c:pt idx="2202">
                  <c:v>32.020000000000003</c:v>
                </c:pt>
                <c:pt idx="2203">
                  <c:v>32.03</c:v>
                </c:pt>
                <c:pt idx="2204">
                  <c:v>32.04</c:v>
                </c:pt>
                <c:pt idx="2205">
                  <c:v>32.049999999999997</c:v>
                </c:pt>
                <c:pt idx="2206">
                  <c:v>32.06</c:v>
                </c:pt>
                <c:pt idx="2207">
                  <c:v>32.07</c:v>
                </c:pt>
                <c:pt idx="2208">
                  <c:v>32.08</c:v>
                </c:pt>
                <c:pt idx="2209">
                  <c:v>32.090000000000003</c:v>
                </c:pt>
                <c:pt idx="2210">
                  <c:v>32.1</c:v>
                </c:pt>
                <c:pt idx="2211">
                  <c:v>32.11</c:v>
                </c:pt>
                <c:pt idx="2212">
                  <c:v>32.119999999999997</c:v>
                </c:pt>
                <c:pt idx="2213">
                  <c:v>32.130000000000003</c:v>
                </c:pt>
                <c:pt idx="2214">
                  <c:v>32.14</c:v>
                </c:pt>
                <c:pt idx="2215">
                  <c:v>32.15</c:v>
                </c:pt>
                <c:pt idx="2216">
                  <c:v>32.159999999999997</c:v>
                </c:pt>
                <c:pt idx="2217">
                  <c:v>32.17</c:v>
                </c:pt>
                <c:pt idx="2218">
                  <c:v>32.18</c:v>
                </c:pt>
                <c:pt idx="2219">
                  <c:v>32.19</c:v>
                </c:pt>
                <c:pt idx="2220">
                  <c:v>32.200000000000003</c:v>
                </c:pt>
                <c:pt idx="2221">
                  <c:v>32.21</c:v>
                </c:pt>
                <c:pt idx="2222">
                  <c:v>32.22</c:v>
                </c:pt>
                <c:pt idx="2223">
                  <c:v>32.229999999999997</c:v>
                </c:pt>
                <c:pt idx="2224">
                  <c:v>32.24</c:v>
                </c:pt>
                <c:pt idx="2225">
                  <c:v>32.25</c:v>
                </c:pt>
                <c:pt idx="2226">
                  <c:v>32.26</c:v>
                </c:pt>
                <c:pt idx="2227">
                  <c:v>32.270000000000003</c:v>
                </c:pt>
                <c:pt idx="2228">
                  <c:v>32.28</c:v>
                </c:pt>
                <c:pt idx="2229">
                  <c:v>32.29</c:v>
                </c:pt>
                <c:pt idx="2230">
                  <c:v>32.299999999999997</c:v>
                </c:pt>
                <c:pt idx="2231">
                  <c:v>32.31</c:v>
                </c:pt>
                <c:pt idx="2232">
                  <c:v>32.32</c:v>
                </c:pt>
                <c:pt idx="2233">
                  <c:v>32.33</c:v>
                </c:pt>
                <c:pt idx="2234">
                  <c:v>32.340000000000003</c:v>
                </c:pt>
                <c:pt idx="2235">
                  <c:v>32.35</c:v>
                </c:pt>
                <c:pt idx="2236">
                  <c:v>32.36</c:v>
                </c:pt>
                <c:pt idx="2237">
                  <c:v>32.369999999999997</c:v>
                </c:pt>
                <c:pt idx="2238">
                  <c:v>32.380000000000003</c:v>
                </c:pt>
                <c:pt idx="2239">
                  <c:v>32.39</c:v>
                </c:pt>
                <c:pt idx="2240">
                  <c:v>32.4</c:v>
                </c:pt>
                <c:pt idx="2241">
                  <c:v>32.409999999999997</c:v>
                </c:pt>
                <c:pt idx="2242">
                  <c:v>32.42</c:v>
                </c:pt>
                <c:pt idx="2243">
                  <c:v>32.43</c:v>
                </c:pt>
                <c:pt idx="2244">
                  <c:v>32.44</c:v>
                </c:pt>
                <c:pt idx="2245">
                  <c:v>32.450000000000003</c:v>
                </c:pt>
                <c:pt idx="2246">
                  <c:v>32.46</c:v>
                </c:pt>
                <c:pt idx="2247">
                  <c:v>32.47</c:v>
                </c:pt>
                <c:pt idx="2248">
                  <c:v>32.479999999999997</c:v>
                </c:pt>
                <c:pt idx="2249">
                  <c:v>32.49</c:v>
                </c:pt>
                <c:pt idx="2250">
                  <c:v>32.5</c:v>
                </c:pt>
                <c:pt idx="2251">
                  <c:v>32.51</c:v>
                </c:pt>
                <c:pt idx="2252">
                  <c:v>32.520000000000003</c:v>
                </c:pt>
                <c:pt idx="2253">
                  <c:v>32.53</c:v>
                </c:pt>
                <c:pt idx="2254">
                  <c:v>32.54</c:v>
                </c:pt>
                <c:pt idx="2255">
                  <c:v>32.549999999999997</c:v>
                </c:pt>
                <c:pt idx="2256">
                  <c:v>32.56</c:v>
                </c:pt>
                <c:pt idx="2257">
                  <c:v>32.57</c:v>
                </c:pt>
                <c:pt idx="2258">
                  <c:v>32.58</c:v>
                </c:pt>
                <c:pt idx="2259">
                  <c:v>32.590000000000003</c:v>
                </c:pt>
                <c:pt idx="2260">
                  <c:v>32.6</c:v>
                </c:pt>
                <c:pt idx="2261">
                  <c:v>32.61</c:v>
                </c:pt>
                <c:pt idx="2262">
                  <c:v>32.619999999999997</c:v>
                </c:pt>
                <c:pt idx="2263">
                  <c:v>32.630000000000003</c:v>
                </c:pt>
                <c:pt idx="2264">
                  <c:v>32.64</c:v>
                </c:pt>
                <c:pt idx="2265">
                  <c:v>32.65</c:v>
                </c:pt>
                <c:pt idx="2266">
                  <c:v>32.659999999999997</c:v>
                </c:pt>
                <c:pt idx="2267">
                  <c:v>32.67</c:v>
                </c:pt>
                <c:pt idx="2268">
                  <c:v>32.68</c:v>
                </c:pt>
                <c:pt idx="2269">
                  <c:v>32.69</c:v>
                </c:pt>
                <c:pt idx="2270">
                  <c:v>32.700000000000003</c:v>
                </c:pt>
                <c:pt idx="2271">
                  <c:v>32.71</c:v>
                </c:pt>
                <c:pt idx="2272">
                  <c:v>32.72</c:v>
                </c:pt>
                <c:pt idx="2273">
                  <c:v>32.729999999999997</c:v>
                </c:pt>
                <c:pt idx="2274">
                  <c:v>32.74</c:v>
                </c:pt>
                <c:pt idx="2275">
                  <c:v>32.75</c:v>
                </c:pt>
                <c:pt idx="2276">
                  <c:v>32.76</c:v>
                </c:pt>
                <c:pt idx="2277">
                  <c:v>32.770000000000003</c:v>
                </c:pt>
                <c:pt idx="2278">
                  <c:v>32.78</c:v>
                </c:pt>
                <c:pt idx="2279">
                  <c:v>32.79</c:v>
                </c:pt>
                <c:pt idx="2280">
                  <c:v>32.799999999999997</c:v>
                </c:pt>
                <c:pt idx="2281">
                  <c:v>32.81</c:v>
                </c:pt>
                <c:pt idx="2282">
                  <c:v>32.82</c:v>
                </c:pt>
                <c:pt idx="2283">
                  <c:v>32.83</c:v>
                </c:pt>
                <c:pt idx="2284">
                  <c:v>32.840000000000003</c:v>
                </c:pt>
                <c:pt idx="2285">
                  <c:v>32.85</c:v>
                </c:pt>
                <c:pt idx="2286">
                  <c:v>32.86</c:v>
                </c:pt>
                <c:pt idx="2287">
                  <c:v>32.869999999999997</c:v>
                </c:pt>
                <c:pt idx="2288">
                  <c:v>32.880000000000003</c:v>
                </c:pt>
                <c:pt idx="2289">
                  <c:v>32.89</c:v>
                </c:pt>
                <c:pt idx="2290">
                  <c:v>32.9</c:v>
                </c:pt>
                <c:pt idx="2291">
                  <c:v>32.909999999999997</c:v>
                </c:pt>
                <c:pt idx="2292">
                  <c:v>32.92</c:v>
                </c:pt>
                <c:pt idx="2293">
                  <c:v>32.93</c:v>
                </c:pt>
                <c:pt idx="2294">
                  <c:v>32.94</c:v>
                </c:pt>
                <c:pt idx="2295">
                  <c:v>32.950000000000003</c:v>
                </c:pt>
                <c:pt idx="2296">
                  <c:v>32.96</c:v>
                </c:pt>
                <c:pt idx="2297">
                  <c:v>32.97</c:v>
                </c:pt>
                <c:pt idx="2298">
                  <c:v>32.979999999999997</c:v>
                </c:pt>
                <c:pt idx="2299">
                  <c:v>32.99</c:v>
                </c:pt>
                <c:pt idx="2300">
                  <c:v>33</c:v>
                </c:pt>
                <c:pt idx="2301">
                  <c:v>33.01</c:v>
                </c:pt>
                <c:pt idx="2302">
                  <c:v>33.020000000000003</c:v>
                </c:pt>
                <c:pt idx="2303">
                  <c:v>33.03</c:v>
                </c:pt>
                <c:pt idx="2304">
                  <c:v>33.04</c:v>
                </c:pt>
                <c:pt idx="2305">
                  <c:v>33.049999999999997</c:v>
                </c:pt>
                <c:pt idx="2306">
                  <c:v>33.06</c:v>
                </c:pt>
                <c:pt idx="2307">
                  <c:v>33.07</c:v>
                </c:pt>
                <c:pt idx="2308">
                  <c:v>33.08</c:v>
                </c:pt>
                <c:pt idx="2309">
                  <c:v>33.090000000000003</c:v>
                </c:pt>
                <c:pt idx="2310">
                  <c:v>33.1</c:v>
                </c:pt>
                <c:pt idx="2311">
                  <c:v>33.11</c:v>
                </c:pt>
                <c:pt idx="2312">
                  <c:v>33.119999999999997</c:v>
                </c:pt>
                <c:pt idx="2313">
                  <c:v>33.130000000000003</c:v>
                </c:pt>
                <c:pt idx="2314">
                  <c:v>33.14</c:v>
                </c:pt>
                <c:pt idx="2315">
                  <c:v>33.15</c:v>
                </c:pt>
                <c:pt idx="2316">
                  <c:v>33.159999999999997</c:v>
                </c:pt>
                <c:pt idx="2317">
                  <c:v>33.17</c:v>
                </c:pt>
                <c:pt idx="2318">
                  <c:v>33.18</c:v>
                </c:pt>
                <c:pt idx="2319">
                  <c:v>33.19</c:v>
                </c:pt>
                <c:pt idx="2320">
                  <c:v>33.200000000000003</c:v>
                </c:pt>
                <c:pt idx="2321">
                  <c:v>33.21</c:v>
                </c:pt>
                <c:pt idx="2322">
                  <c:v>33.22</c:v>
                </c:pt>
                <c:pt idx="2323">
                  <c:v>33.229999999999997</c:v>
                </c:pt>
                <c:pt idx="2324">
                  <c:v>33.24</c:v>
                </c:pt>
                <c:pt idx="2325">
                  <c:v>33.25</c:v>
                </c:pt>
                <c:pt idx="2326">
                  <c:v>33.26</c:v>
                </c:pt>
                <c:pt idx="2327">
                  <c:v>33.270000000000003</c:v>
                </c:pt>
                <c:pt idx="2328">
                  <c:v>33.28</c:v>
                </c:pt>
                <c:pt idx="2329">
                  <c:v>33.29</c:v>
                </c:pt>
                <c:pt idx="2330">
                  <c:v>33.299999999999997</c:v>
                </c:pt>
                <c:pt idx="2331">
                  <c:v>33.31</c:v>
                </c:pt>
                <c:pt idx="2332">
                  <c:v>33.32</c:v>
                </c:pt>
                <c:pt idx="2333">
                  <c:v>33.33</c:v>
                </c:pt>
                <c:pt idx="2334">
                  <c:v>33.340000000000003</c:v>
                </c:pt>
                <c:pt idx="2335">
                  <c:v>33.35</c:v>
                </c:pt>
                <c:pt idx="2336">
                  <c:v>33.36</c:v>
                </c:pt>
                <c:pt idx="2337">
                  <c:v>33.369999999999997</c:v>
                </c:pt>
                <c:pt idx="2338">
                  <c:v>33.380000000000003</c:v>
                </c:pt>
                <c:pt idx="2339">
                  <c:v>33.39</c:v>
                </c:pt>
                <c:pt idx="2340">
                  <c:v>33.4</c:v>
                </c:pt>
                <c:pt idx="2341">
                  <c:v>33.409999999999997</c:v>
                </c:pt>
                <c:pt idx="2342">
                  <c:v>33.42</c:v>
                </c:pt>
                <c:pt idx="2343">
                  <c:v>33.43</c:v>
                </c:pt>
                <c:pt idx="2344">
                  <c:v>33.44</c:v>
                </c:pt>
                <c:pt idx="2345">
                  <c:v>33.450000000000003</c:v>
                </c:pt>
                <c:pt idx="2346">
                  <c:v>33.46</c:v>
                </c:pt>
                <c:pt idx="2347">
                  <c:v>33.47</c:v>
                </c:pt>
                <c:pt idx="2348">
                  <c:v>33.479999999999997</c:v>
                </c:pt>
                <c:pt idx="2349">
                  <c:v>33.49</c:v>
                </c:pt>
                <c:pt idx="2350">
                  <c:v>33.5</c:v>
                </c:pt>
                <c:pt idx="2351">
                  <c:v>33.51</c:v>
                </c:pt>
                <c:pt idx="2352">
                  <c:v>33.520000000000003</c:v>
                </c:pt>
                <c:pt idx="2353">
                  <c:v>33.53</c:v>
                </c:pt>
                <c:pt idx="2354">
                  <c:v>33.54</c:v>
                </c:pt>
                <c:pt idx="2355">
                  <c:v>33.549999999999997</c:v>
                </c:pt>
                <c:pt idx="2356">
                  <c:v>33.56</c:v>
                </c:pt>
                <c:pt idx="2357">
                  <c:v>33.57</c:v>
                </c:pt>
                <c:pt idx="2358">
                  <c:v>33.58</c:v>
                </c:pt>
                <c:pt idx="2359">
                  <c:v>33.590000000000003</c:v>
                </c:pt>
                <c:pt idx="2360">
                  <c:v>33.6</c:v>
                </c:pt>
                <c:pt idx="2361">
                  <c:v>33.61</c:v>
                </c:pt>
                <c:pt idx="2362">
                  <c:v>33.619999999999997</c:v>
                </c:pt>
                <c:pt idx="2363">
                  <c:v>33.630000000000003</c:v>
                </c:pt>
                <c:pt idx="2364">
                  <c:v>33.64</c:v>
                </c:pt>
                <c:pt idx="2365">
                  <c:v>33.65</c:v>
                </c:pt>
                <c:pt idx="2366">
                  <c:v>33.659999999999997</c:v>
                </c:pt>
                <c:pt idx="2367">
                  <c:v>33.67</c:v>
                </c:pt>
                <c:pt idx="2368">
                  <c:v>33.68</c:v>
                </c:pt>
                <c:pt idx="2369">
                  <c:v>33.69</c:v>
                </c:pt>
                <c:pt idx="2370">
                  <c:v>33.700000000000003</c:v>
                </c:pt>
                <c:pt idx="2371">
                  <c:v>33.71</c:v>
                </c:pt>
                <c:pt idx="2372">
                  <c:v>33.72</c:v>
                </c:pt>
                <c:pt idx="2373">
                  <c:v>33.729999999999997</c:v>
                </c:pt>
                <c:pt idx="2374">
                  <c:v>33.74</c:v>
                </c:pt>
                <c:pt idx="2375">
                  <c:v>33.75</c:v>
                </c:pt>
                <c:pt idx="2376">
                  <c:v>33.76</c:v>
                </c:pt>
                <c:pt idx="2377">
                  <c:v>33.770000000000003</c:v>
                </c:pt>
                <c:pt idx="2378">
                  <c:v>33.78</c:v>
                </c:pt>
                <c:pt idx="2379">
                  <c:v>33.79</c:v>
                </c:pt>
                <c:pt idx="2380">
                  <c:v>33.799999999999997</c:v>
                </c:pt>
                <c:pt idx="2381">
                  <c:v>33.81</c:v>
                </c:pt>
                <c:pt idx="2382">
                  <c:v>33.82</c:v>
                </c:pt>
                <c:pt idx="2383">
                  <c:v>33.83</c:v>
                </c:pt>
                <c:pt idx="2384">
                  <c:v>33.840000000000003</c:v>
                </c:pt>
                <c:pt idx="2385">
                  <c:v>33.85</c:v>
                </c:pt>
                <c:pt idx="2386">
                  <c:v>33.86</c:v>
                </c:pt>
                <c:pt idx="2387">
                  <c:v>33.869999999999997</c:v>
                </c:pt>
                <c:pt idx="2388">
                  <c:v>33.880000000000003</c:v>
                </c:pt>
                <c:pt idx="2389">
                  <c:v>33.89</c:v>
                </c:pt>
                <c:pt idx="2390">
                  <c:v>33.9</c:v>
                </c:pt>
                <c:pt idx="2391">
                  <c:v>33.909999999999997</c:v>
                </c:pt>
                <c:pt idx="2392">
                  <c:v>33.92</c:v>
                </c:pt>
                <c:pt idx="2393">
                  <c:v>33.93</c:v>
                </c:pt>
                <c:pt idx="2394">
                  <c:v>33.94</c:v>
                </c:pt>
                <c:pt idx="2395">
                  <c:v>33.950000000000003</c:v>
                </c:pt>
                <c:pt idx="2396">
                  <c:v>33.96</c:v>
                </c:pt>
                <c:pt idx="2397">
                  <c:v>33.97</c:v>
                </c:pt>
                <c:pt idx="2398">
                  <c:v>33.979999999999997</c:v>
                </c:pt>
                <c:pt idx="2399">
                  <c:v>33.99</c:v>
                </c:pt>
                <c:pt idx="2400">
                  <c:v>34</c:v>
                </c:pt>
                <c:pt idx="2401">
                  <c:v>34.01</c:v>
                </c:pt>
                <c:pt idx="2402">
                  <c:v>34.020000000000003</c:v>
                </c:pt>
                <c:pt idx="2403">
                  <c:v>34.03</c:v>
                </c:pt>
                <c:pt idx="2404">
                  <c:v>34.04</c:v>
                </c:pt>
                <c:pt idx="2405">
                  <c:v>34.049999999999997</c:v>
                </c:pt>
                <c:pt idx="2406">
                  <c:v>34.06</c:v>
                </c:pt>
                <c:pt idx="2407">
                  <c:v>34.07</c:v>
                </c:pt>
                <c:pt idx="2408">
                  <c:v>34.08</c:v>
                </c:pt>
                <c:pt idx="2409">
                  <c:v>34.090000000000003</c:v>
                </c:pt>
                <c:pt idx="2410">
                  <c:v>34.1</c:v>
                </c:pt>
                <c:pt idx="2411">
                  <c:v>34.11</c:v>
                </c:pt>
                <c:pt idx="2412">
                  <c:v>34.119999999999997</c:v>
                </c:pt>
                <c:pt idx="2413">
                  <c:v>34.130000000000003</c:v>
                </c:pt>
                <c:pt idx="2414">
                  <c:v>34.14</c:v>
                </c:pt>
                <c:pt idx="2415">
                  <c:v>34.15</c:v>
                </c:pt>
                <c:pt idx="2416">
                  <c:v>34.159999999999997</c:v>
                </c:pt>
                <c:pt idx="2417">
                  <c:v>34.17</c:v>
                </c:pt>
                <c:pt idx="2418">
                  <c:v>34.18</c:v>
                </c:pt>
                <c:pt idx="2419">
                  <c:v>34.19</c:v>
                </c:pt>
                <c:pt idx="2420">
                  <c:v>34.200000000000003</c:v>
                </c:pt>
                <c:pt idx="2421">
                  <c:v>34.21</c:v>
                </c:pt>
                <c:pt idx="2422">
                  <c:v>34.22</c:v>
                </c:pt>
                <c:pt idx="2423">
                  <c:v>34.229999999999997</c:v>
                </c:pt>
                <c:pt idx="2424">
                  <c:v>34.24</c:v>
                </c:pt>
                <c:pt idx="2425">
                  <c:v>34.25</c:v>
                </c:pt>
                <c:pt idx="2426">
                  <c:v>34.26</c:v>
                </c:pt>
                <c:pt idx="2427">
                  <c:v>34.270000000000003</c:v>
                </c:pt>
                <c:pt idx="2428">
                  <c:v>34.28</c:v>
                </c:pt>
                <c:pt idx="2429">
                  <c:v>34.29</c:v>
                </c:pt>
                <c:pt idx="2430">
                  <c:v>34.299999999999997</c:v>
                </c:pt>
                <c:pt idx="2431">
                  <c:v>34.31</c:v>
                </c:pt>
                <c:pt idx="2432">
                  <c:v>34.32</c:v>
                </c:pt>
                <c:pt idx="2433">
                  <c:v>34.33</c:v>
                </c:pt>
                <c:pt idx="2434">
                  <c:v>34.340000000000003</c:v>
                </c:pt>
                <c:pt idx="2435">
                  <c:v>34.35</c:v>
                </c:pt>
                <c:pt idx="2436">
                  <c:v>34.36</c:v>
                </c:pt>
                <c:pt idx="2437">
                  <c:v>34.369999999999997</c:v>
                </c:pt>
                <c:pt idx="2438">
                  <c:v>34.380000000000003</c:v>
                </c:pt>
                <c:pt idx="2439">
                  <c:v>34.39</c:v>
                </c:pt>
                <c:pt idx="2440">
                  <c:v>34.4</c:v>
                </c:pt>
                <c:pt idx="2441">
                  <c:v>34.409999999999997</c:v>
                </c:pt>
                <c:pt idx="2442">
                  <c:v>34.42</c:v>
                </c:pt>
                <c:pt idx="2443">
                  <c:v>34.43</c:v>
                </c:pt>
                <c:pt idx="2444">
                  <c:v>34.44</c:v>
                </c:pt>
                <c:pt idx="2445">
                  <c:v>34.450000000000003</c:v>
                </c:pt>
                <c:pt idx="2446">
                  <c:v>34.46</c:v>
                </c:pt>
                <c:pt idx="2447">
                  <c:v>34.47</c:v>
                </c:pt>
                <c:pt idx="2448">
                  <c:v>34.479999999999997</c:v>
                </c:pt>
                <c:pt idx="2449">
                  <c:v>34.49</c:v>
                </c:pt>
                <c:pt idx="2450">
                  <c:v>34.5</c:v>
                </c:pt>
                <c:pt idx="2451">
                  <c:v>34.51</c:v>
                </c:pt>
                <c:pt idx="2452">
                  <c:v>34.520000000000003</c:v>
                </c:pt>
                <c:pt idx="2453">
                  <c:v>34.53</c:v>
                </c:pt>
                <c:pt idx="2454">
                  <c:v>34.54</c:v>
                </c:pt>
                <c:pt idx="2455">
                  <c:v>34.549999999999997</c:v>
                </c:pt>
                <c:pt idx="2456">
                  <c:v>34.56</c:v>
                </c:pt>
                <c:pt idx="2457">
                  <c:v>34.57</c:v>
                </c:pt>
                <c:pt idx="2458">
                  <c:v>34.58</c:v>
                </c:pt>
                <c:pt idx="2459">
                  <c:v>34.590000000000003</c:v>
                </c:pt>
                <c:pt idx="2460">
                  <c:v>34.6</c:v>
                </c:pt>
                <c:pt idx="2461">
                  <c:v>34.61</c:v>
                </c:pt>
                <c:pt idx="2462">
                  <c:v>34.619999999999997</c:v>
                </c:pt>
                <c:pt idx="2463">
                  <c:v>34.630000000000003</c:v>
                </c:pt>
                <c:pt idx="2464">
                  <c:v>34.64</c:v>
                </c:pt>
                <c:pt idx="2465">
                  <c:v>34.65</c:v>
                </c:pt>
                <c:pt idx="2466">
                  <c:v>34.659999999999997</c:v>
                </c:pt>
                <c:pt idx="2467">
                  <c:v>34.67</c:v>
                </c:pt>
                <c:pt idx="2468">
                  <c:v>34.68</c:v>
                </c:pt>
                <c:pt idx="2469">
                  <c:v>34.69</c:v>
                </c:pt>
                <c:pt idx="2470">
                  <c:v>34.700000000000003</c:v>
                </c:pt>
                <c:pt idx="2471">
                  <c:v>34.71</c:v>
                </c:pt>
                <c:pt idx="2472">
                  <c:v>34.72</c:v>
                </c:pt>
                <c:pt idx="2473">
                  <c:v>34.729999999999997</c:v>
                </c:pt>
                <c:pt idx="2474">
                  <c:v>34.74</c:v>
                </c:pt>
                <c:pt idx="2475">
                  <c:v>34.75</c:v>
                </c:pt>
                <c:pt idx="2476">
                  <c:v>34.76</c:v>
                </c:pt>
                <c:pt idx="2477">
                  <c:v>34.770000000000003</c:v>
                </c:pt>
                <c:pt idx="2478">
                  <c:v>34.78</c:v>
                </c:pt>
                <c:pt idx="2479">
                  <c:v>34.79</c:v>
                </c:pt>
                <c:pt idx="2480">
                  <c:v>34.799999999999997</c:v>
                </c:pt>
                <c:pt idx="2481">
                  <c:v>34.81</c:v>
                </c:pt>
                <c:pt idx="2482">
                  <c:v>34.82</c:v>
                </c:pt>
                <c:pt idx="2483">
                  <c:v>34.83</c:v>
                </c:pt>
                <c:pt idx="2484">
                  <c:v>34.840000000000003</c:v>
                </c:pt>
                <c:pt idx="2485">
                  <c:v>34.85</c:v>
                </c:pt>
                <c:pt idx="2486">
                  <c:v>34.86</c:v>
                </c:pt>
                <c:pt idx="2487">
                  <c:v>34.869999999999997</c:v>
                </c:pt>
                <c:pt idx="2488">
                  <c:v>34.880000000000003</c:v>
                </c:pt>
                <c:pt idx="2489">
                  <c:v>34.89</c:v>
                </c:pt>
                <c:pt idx="2490">
                  <c:v>34.9</c:v>
                </c:pt>
                <c:pt idx="2491">
                  <c:v>34.909999999999997</c:v>
                </c:pt>
                <c:pt idx="2492">
                  <c:v>34.92</c:v>
                </c:pt>
                <c:pt idx="2493">
                  <c:v>34.93</c:v>
                </c:pt>
                <c:pt idx="2494">
                  <c:v>34.94</c:v>
                </c:pt>
                <c:pt idx="2495">
                  <c:v>34.950000000000003</c:v>
                </c:pt>
                <c:pt idx="2496">
                  <c:v>34.96</c:v>
                </c:pt>
                <c:pt idx="2497">
                  <c:v>34.97</c:v>
                </c:pt>
                <c:pt idx="2498">
                  <c:v>34.979999999999997</c:v>
                </c:pt>
                <c:pt idx="2499">
                  <c:v>34.99</c:v>
                </c:pt>
                <c:pt idx="2500">
                  <c:v>35</c:v>
                </c:pt>
                <c:pt idx="2501">
                  <c:v>35.01</c:v>
                </c:pt>
                <c:pt idx="2502">
                  <c:v>35.020000000000003</c:v>
                </c:pt>
                <c:pt idx="2503">
                  <c:v>35.03</c:v>
                </c:pt>
                <c:pt idx="2504">
                  <c:v>35.04</c:v>
                </c:pt>
                <c:pt idx="2505">
                  <c:v>35.049999999999997</c:v>
                </c:pt>
                <c:pt idx="2506">
                  <c:v>35.06</c:v>
                </c:pt>
                <c:pt idx="2507">
                  <c:v>35.07</c:v>
                </c:pt>
                <c:pt idx="2508">
                  <c:v>35.08</c:v>
                </c:pt>
                <c:pt idx="2509">
                  <c:v>35.090000000000003</c:v>
                </c:pt>
                <c:pt idx="2510">
                  <c:v>35.1</c:v>
                </c:pt>
                <c:pt idx="2511">
                  <c:v>35.11</c:v>
                </c:pt>
                <c:pt idx="2512">
                  <c:v>35.119999999999997</c:v>
                </c:pt>
                <c:pt idx="2513">
                  <c:v>35.130000000000003</c:v>
                </c:pt>
                <c:pt idx="2514">
                  <c:v>35.14</c:v>
                </c:pt>
                <c:pt idx="2515">
                  <c:v>35.15</c:v>
                </c:pt>
                <c:pt idx="2516">
                  <c:v>35.159999999999997</c:v>
                </c:pt>
                <c:pt idx="2517">
                  <c:v>35.17</c:v>
                </c:pt>
                <c:pt idx="2518">
                  <c:v>35.18</c:v>
                </c:pt>
                <c:pt idx="2519">
                  <c:v>35.19</c:v>
                </c:pt>
                <c:pt idx="2520">
                  <c:v>35.200000000000003</c:v>
                </c:pt>
                <c:pt idx="2521">
                  <c:v>35.21</c:v>
                </c:pt>
                <c:pt idx="2522">
                  <c:v>35.22</c:v>
                </c:pt>
                <c:pt idx="2523">
                  <c:v>35.229999999999997</c:v>
                </c:pt>
                <c:pt idx="2524">
                  <c:v>35.24</c:v>
                </c:pt>
                <c:pt idx="2525">
                  <c:v>35.25</c:v>
                </c:pt>
                <c:pt idx="2526">
                  <c:v>35.26</c:v>
                </c:pt>
                <c:pt idx="2527">
                  <c:v>35.270000000000003</c:v>
                </c:pt>
                <c:pt idx="2528">
                  <c:v>35.28</c:v>
                </c:pt>
                <c:pt idx="2529">
                  <c:v>35.29</c:v>
                </c:pt>
                <c:pt idx="2530">
                  <c:v>35.299999999999997</c:v>
                </c:pt>
                <c:pt idx="2531">
                  <c:v>35.31</c:v>
                </c:pt>
                <c:pt idx="2532">
                  <c:v>35.32</c:v>
                </c:pt>
                <c:pt idx="2533">
                  <c:v>35.33</c:v>
                </c:pt>
                <c:pt idx="2534">
                  <c:v>35.340000000000003</c:v>
                </c:pt>
                <c:pt idx="2535">
                  <c:v>35.35</c:v>
                </c:pt>
                <c:pt idx="2536">
                  <c:v>35.36</c:v>
                </c:pt>
                <c:pt idx="2537">
                  <c:v>35.369999999999997</c:v>
                </c:pt>
                <c:pt idx="2538">
                  <c:v>35.380000000000003</c:v>
                </c:pt>
                <c:pt idx="2539">
                  <c:v>35.39</c:v>
                </c:pt>
                <c:pt idx="2540">
                  <c:v>35.4</c:v>
                </c:pt>
                <c:pt idx="2541">
                  <c:v>35.409999999999997</c:v>
                </c:pt>
                <c:pt idx="2542">
                  <c:v>35.42</c:v>
                </c:pt>
                <c:pt idx="2543">
                  <c:v>35.43</c:v>
                </c:pt>
                <c:pt idx="2544">
                  <c:v>35.44</c:v>
                </c:pt>
                <c:pt idx="2545">
                  <c:v>35.450000000000003</c:v>
                </c:pt>
                <c:pt idx="2546">
                  <c:v>35.46</c:v>
                </c:pt>
                <c:pt idx="2547">
                  <c:v>35.47</c:v>
                </c:pt>
                <c:pt idx="2548">
                  <c:v>35.479999999999997</c:v>
                </c:pt>
                <c:pt idx="2549">
                  <c:v>35.49</c:v>
                </c:pt>
                <c:pt idx="2550">
                  <c:v>35.5</c:v>
                </c:pt>
                <c:pt idx="2551">
                  <c:v>35.51</c:v>
                </c:pt>
                <c:pt idx="2552">
                  <c:v>35.520000000000003</c:v>
                </c:pt>
                <c:pt idx="2553">
                  <c:v>35.53</c:v>
                </c:pt>
                <c:pt idx="2554">
                  <c:v>35.54</c:v>
                </c:pt>
                <c:pt idx="2555">
                  <c:v>35.549999999999997</c:v>
                </c:pt>
                <c:pt idx="2556">
                  <c:v>35.56</c:v>
                </c:pt>
                <c:pt idx="2557">
                  <c:v>35.57</c:v>
                </c:pt>
                <c:pt idx="2558">
                  <c:v>35.58</c:v>
                </c:pt>
                <c:pt idx="2559">
                  <c:v>35.590000000000003</c:v>
                </c:pt>
                <c:pt idx="2560">
                  <c:v>35.6</c:v>
                </c:pt>
                <c:pt idx="2561">
                  <c:v>35.61</c:v>
                </c:pt>
                <c:pt idx="2562">
                  <c:v>35.619999999999997</c:v>
                </c:pt>
                <c:pt idx="2563">
                  <c:v>35.630000000000003</c:v>
                </c:pt>
                <c:pt idx="2564">
                  <c:v>35.64</c:v>
                </c:pt>
                <c:pt idx="2565">
                  <c:v>35.65</c:v>
                </c:pt>
                <c:pt idx="2566">
                  <c:v>35.659999999999997</c:v>
                </c:pt>
                <c:pt idx="2567">
                  <c:v>35.67</c:v>
                </c:pt>
                <c:pt idx="2568">
                  <c:v>35.68</c:v>
                </c:pt>
                <c:pt idx="2569">
                  <c:v>35.69</c:v>
                </c:pt>
                <c:pt idx="2570">
                  <c:v>35.700000000000003</c:v>
                </c:pt>
                <c:pt idx="2571">
                  <c:v>35.71</c:v>
                </c:pt>
                <c:pt idx="2572">
                  <c:v>35.72</c:v>
                </c:pt>
                <c:pt idx="2573">
                  <c:v>35.729999999999997</c:v>
                </c:pt>
                <c:pt idx="2574">
                  <c:v>35.74</c:v>
                </c:pt>
                <c:pt idx="2575">
                  <c:v>35.75</c:v>
                </c:pt>
                <c:pt idx="2576">
                  <c:v>35.76</c:v>
                </c:pt>
                <c:pt idx="2577">
                  <c:v>35.770000000000003</c:v>
                </c:pt>
                <c:pt idx="2578">
                  <c:v>35.78</c:v>
                </c:pt>
                <c:pt idx="2579">
                  <c:v>35.79</c:v>
                </c:pt>
                <c:pt idx="2580">
                  <c:v>35.799999999999997</c:v>
                </c:pt>
                <c:pt idx="2581">
                  <c:v>35.81</c:v>
                </c:pt>
                <c:pt idx="2582">
                  <c:v>35.82</c:v>
                </c:pt>
                <c:pt idx="2583">
                  <c:v>35.83</c:v>
                </c:pt>
                <c:pt idx="2584">
                  <c:v>35.840000000000003</c:v>
                </c:pt>
                <c:pt idx="2585">
                  <c:v>35.85</c:v>
                </c:pt>
                <c:pt idx="2586">
                  <c:v>35.86</c:v>
                </c:pt>
                <c:pt idx="2587">
                  <c:v>35.869999999999997</c:v>
                </c:pt>
                <c:pt idx="2588">
                  <c:v>35.880000000000003</c:v>
                </c:pt>
                <c:pt idx="2589">
                  <c:v>35.89</c:v>
                </c:pt>
                <c:pt idx="2590">
                  <c:v>35.9</c:v>
                </c:pt>
                <c:pt idx="2591">
                  <c:v>35.909999999999997</c:v>
                </c:pt>
                <c:pt idx="2592">
                  <c:v>35.92</c:v>
                </c:pt>
                <c:pt idx="2593">
                  <c:v>35.93</c:v>
                </c:pt>
                <c:pt idx="2594">
                  <c:v>35.94</c:v>
                </c:pt>
                <c:pt idx="2595">
                  <c:v>35.950000000000003</c:v>
                </c:pt>
                <c:pt idx="2596">
                  <c:v>35.96</c:v>
                </c:pt>
                <c:pt idx="2597">
                  <c:v>35.97</c:v>
                </c:pt>
                <c:pt idx="2598">
                  <c:v>35.979999999999997</c:v>
                </c:pt>
                <c:pt idx="2599">
                  <c:v>35.99</c:v>
                </c:pt>
                <c:pt idx="2600">
                  <c:v>36</c:v>
                </c:pt>
                <c:pt idx="2601">
                  <c:v>36.01</c:v>
                </c:pt>
                <c:pt idx="2602">
                  <c:v>36.020000000000003</c:v>
                </c:pt>
                <c:pt idx="2603">
                  <c:v>36.03</c:v>
                </c:pt>
                <c:pt idx="2604">
                  <c:v>36.04</c:v>
                </c:pt>
                <c:pt idx="2605">
                  <c:v>36.049999999999997</c:v>
                </c:pt>
                <c:pt idx="2606">
                  <c:v>36.06</c:v>
                </c:pt>
                <c:pt idx="2607">
                  <c:v>36.07</c:v>
                </c:pt>
                <c:pt idx="2608">
                  <c:v>36.08</c:v>
                </c:pt>
                <c:pt idx="2609">
                  <c:v>36.090000000000003</c:v>
                </c:pt>
                <c:pt idx="2610">
                  <c:v>36.1</c:v>
                </c:pt>
                <c:pt idx="2611">
                  <c:v>36.11</c:v>
                </c:pt>
                <c:pt idx="2612">
                  <c:v>36.119999999999997</c:v>
                </c:pt>
                <c:pt idx="2613">
                  <c:v>36.130000000000003</c:v>
                </c:pt>
                <c:pt idx="2614">
                  <c:v>36.14</c:v>
                </c:pt>
                <c:pt idx="2615">
                  <c:v>36.15</c:v>
                </c:pt>
                <c:pt idx="2616">
                  <c:v>36.159999999999997</c:v>
                </c:pt>
                <c:pt idx="2617">
                  <c:v>36.17</c:v>
                </c:pt>
                <c:pt idx="2618">
                  <c:v>36.18</c:v>
                </c:pt>
                <c:pt idx="2619">
                  <c:v>36.19</c:v>
                </c:pt>
                <c:pt idx="2620">
                  <c:v>36.200000000000003</c:v>
                </c:pt>
                <c:pt idx="2621">
                  <c:v>36.21</c:v>
                </c:pt>
                <c:pt idx="2622">
                  <c:v>36.22</c:v>
                </c:pt>
                <c:pt idx="2623">
                  <c:v>36.229999999999997</c:v>
                </c:pt>
                <c:pt idx="2624">
                  <c:v>36.24</c:v>
                </c:pt>
                <c:pt idx="2625">
                  <c:v>36.25</c:v>
                </c:pt>
                <c:pt idx="2626">
                  <c:v>36.26</c:v>
                </c:pt>
                <c:pt idx="2627">
                  <c:v>36.270000000000003</c:v>
                </c:pt>
                <c:pt idx="2628">
                  <c:v>36.28</c:v>
                </c:pt>
                <c:pt idx="2629">
                  <c:v>36.29</c:v>
                </c:pt>
                <c:pt idx="2630">
                  <c:v>36.299999999999997</c:v>
                </c:pt>
                <c:pt idx="2631">
                  <c:v>36.31</c:v>
                </c:pt>
                <c:pt idx="2632">
                  <c:v>36.32</c:v>
                </c:pt>
                <c:pt idx="2633">
                  <c:v>36.33</c:v>
                </c:pt>
                <c:pt idx="2634">
                  <c:v>36.340000000000003</c:v>
                </c:pt>
                <c:pt idx="2635">
                  <c:v>36.35</c:v>
                </c:pt>
                <c:pt idx="2636">
                  <c:v>36.36</c:v>
                </c:pt>
                <c:pt idx="2637">
                  <c:v>36.369999999999997</c:v>
                </c:pt>
                <c:pt idx="2638">
                  <c:v>36.380000000000003</c:v>
                </c:pt>
                <c:pt idx="2639">
                  <c:v>36.39</c:v>
                </c:pt>
                <c:pt idx="2640">
                  <c:v>36.4</c:v>
                </c:pt>
                <c:pt idx="2641">
                  <c:v>36.409999999999997</c:v>
                </c:pt>
                <c:pt idx="2642">
                  <c:v>36.42</c:v>
                </c:pt>
                <c:pt idx="2643">
                  <c:v>36.43</c:v>
                </c:pt>
                <c:pt idx="2644">
                  <c:v>36.44</c:v>
                </c:pt>
                <c:pt idx="2645">
                  <c:v>36.450000000000003</c:v>
                </c:pt>
                <c:pt idx="2646">
                  <c:v>36.46</c:v>
                </c:pt>
                <c:pt idx="2647">
                  <c:v>36.47</c:v>
                </c:pt>
                <c:pt idx="2648">
                  <c:v>36.479999999999997</c:v>
                </c:pt>
                <c:pt idx="2649">
                  <c:v>36.49</c:v>
                </c:pt>
                <c:pt idx="2650">
                  <c:v>36.5</c:v>
                </c:pt>
                <c:pt idx="2651">
                  <c:v>36.51</c:v>
                </c:pt>
                <c:pt idx="2652">
                  <c:v>36.520000000000003</c:v>
                </c:pt>
                <c:pt idx="2653">
                  <c:v>36.53</c:v>
                </c:pt>
                <c:pt idx="2654">
                  <c:v>36.54</c:v>
                </c:pt>
                <c:pt idx="2655">
                  <c:v>36.549999999999997</c:v>
                </c:pt>
                <c:pt idx="2656">
                  <c:v>36.56</c:v>
                </c:pt>
                <c:pt idx="2657">
                  <c:v>36.57</c:v>
                </c:pt>
                <c:pt idx="2658">
                  <c:v>36.58</c:v>
                </c:pt>
                <c:pt idx="2659">
                  <c:v>36.590000000000003</c:v>
                </c:pt>
                <c:pt idx="2660">
                  <c:v>36.6</c:v>
                </c:pt>
                <c:pt idx="2661">
                  <c:v>36.61</c:v>
                </c:pt>
                <c:pt idx="2662">
                  <c:v>36.619999999999997</c:v>
                </c:pt>
                <c:pt idx="2663">
                  <c:v>36.630000000000003</c:v>
                </c:pt>
                <c:pt idx="2664">
                  <c:v>36.64</c:v>
                </c:pt>
                <c:pt idx="2665">
                  <c:v>36.65</c:v>
                </c:pt>
                <c:pt idx="2666">
                  <c:v>36.659999999999997</c:v>
                </c:pt>
                <c:pt idx="2667">
                  <c:v>36.67</c:v>
                </c:pt>
                <c:pt idx="2668">
                  <c:v>36.68</c:v>
                </c:pt>
                <c:pt idx="2669">
                  <c:v>36.69</c:v>
                </c:pt>
                <c:pt idx="2670">
                  <c:v>36.700000000000003</c:v>
                </c:pt>
                <c:pt idx="2671">
                  <c:v>36.71</c:v>
                </c:pt>
                <c:pt idx="2672">
                  <c:v>36.72</c:v>
                </c:pt>
                <c:pt idx="2673">
                  <c:v>36.729999999999997</c:v>
                </c:pt>
                <c:pt idx="2674">
                  <c:v>36.74</c:v>
                </c:pt>
                <c:pt idx="2675">
                  <c:v>36.75</c:v>
                </c:pt>
                <c:pt idx="2676">
                  <c:v>36.76</c:v>
                </c:pt>
                <c:pt idx="2677">
                  <c:v>36.770000000000003</c:v>
                </c:pt>
                <c:pt idx="2678">
                  <c:v>36.78</c:v>
                </c:pt>
                <c:pt idx="2679">
                  <c:v>36.79</c:v>
                </c:pt>
                <c:pt idx="2680">
                  <c:v>36.799999999999997</c:v>
                </c:pt>
                <c:pt idx="2681">
                  <c:v>36.81</c:v>
                </c:pt>
                <c:pt idx="2682">
                  <c:v>36.82</c:v>
                </c:pt>
                <c:pt idx="2683">
                  <c:v>36.83</c:v>
                </c:pt>
                <c:pt idx="2684">
                  <c:v>36.840000000000003</c:v>
                </c:pt>
                <c:pt idx="2685">
                  <c:v>36.85</c:v>
                </c:pt>
                <c:pt idx="2686">
                  <c:v>36.86</c:v>
                </c:pt>
                <c:pt idx="2687">
                  <c:v>36.869999999999997</c:v>
                </c:pt>
                <c:pt idx="2688">
                  <c:v>36.880000000000003</c:v>
                </c:pt>
                <c:pt idx="2689">
                  <c:v>36.89</c:v>
                </c:pt>
                <c:pt idx="2690">
                  <c:v>36.9</c:v>
                </c:pt>
                <c:pt idx="2691">
                  <c:v>36.909999999999997</c:v>
                </c:pt>
                <c:pt idx="2692">
                  <c:v>36.92</c:v>
                </c:pt>
                <c:pt idx="2693">
                  <c:v>36.93</c:v>
                </c:pt>
                <c:pt idx="2694">
                  <c:v>36.94</c:v>
                </c:pt>
                <c:pt idx="2695">
                  <c:v>36.950000000000003</c:v>
                </c:pt>
                <c:pt idx="2696">
                  <c:v>36.96</c:v>
                </c:pt>
                <c:pt idx="2697">
                  <c:v>36.97</c:v>
                </c:pt>
                <c:pt idx="2698">
                  <c:v>36.979999999999997</c:v>
                </c:pt>
                <c:pt idx="2699">
                  <c:v>36.99</c:v>
                </c:pt>
                <c:pt idx="2700">
                  <c:v>37</c:v>
                </c:pt>
                <c:pt idx="2701">
                  <c:v>37.01</c:v>
                </c:pt>
                <c:pt idx="2702">
                  <c:v>37.020000000000003</c:v>
                </c:pt>
                <c:pt idx="2703">
                  <c:v>37.03</c:v>
                </c:pt>
                <c:pt idx="2704">
                  <c:v>37.04</c:v>
                </c:pt>
                <c:pt idx="2705">
                  <c:v>37.049999999999997</c:v>
                </c:pt>
                <c:pt idx="2706">
                  <c:v>37.06</c:v>
                </c:pt>
                <c:pt idx="2707">
                  <c:v>37.07</c:v>
                </c:pt>
                <c:pt idx="2708">
                  <c:v>37.08</c:v>
                </c:pt>
                <c:pt idx="2709">
                  <c:v>37.090000000000003</c:v>
                </c:pt>
                <c:pt idx="2710">
                  <c:v>37.1</c:v>
                </c:pt>
                <c:pt idx="2711">
                  <c:v>37.11</c:v>
                </c:pt>
                <c:pt idx="2712">
                  <c:v>37.119999999999997</c:v>
                </c:pt>
                <c:pt idx="2713">
                  <c:v>37.130000000000003</c:v>
                </c:pt>
                <c:pt idx="2714">
                  <c:v>37.14</c:v>
                </c:pt>
                <c:pt idx="2715">
                  <c:v>37.15</c:v>
                </c:pt>
                <c:pt idx="2716">
                  <c:v>37.159999999999997</c:v>
                </c:pt>
                <c:pt idx="2717">
                  <c:v>37.17</c:v>
                </c:pt>
                <c:pt idx="2718">
                  <c:v>37.18</c:v>
                </c:pt>
                <c:pt idx="2719">
                  <c:v>37.19</c:v>
                </c:pt>
                <c:pt idx="2720">
                  <c:v>37.200000000000003</c:v>
                </c:pt>
                <c:pt idx="2721">
                  <c:v>37.21</c:v>
                </c:pt>
                <c:pt idx="2722">
                  <c:v>37.22</c:v>
                </c:pt>
                <c:pt idx="2723">
                  <c:v>37.229999999999997</c:v>
                </c:pt>
                <c:pt idx="2724">
                  <c:v>37.24</c:v>
                </c:pt>
                <c:pt idx="2725">
                  <c:v>37.25</c:v>
                </c:pt>
                <c:pt idx="2726">
                  <c:v>37.26</c:v>
                </c:pt>
                <c:pt idx="2727">
                  <c:v>37.270000000000003</c:v>
                </c:pt>
                <c:pt idx="2728">
                  <c:v>37.28</c:v>
                </c:pt>
                <c:pt idx="2729">
                  <c:v>37.29</c:v>
                </c:pt>
                <c:pt idx="2730">
                  <c:v>37.299999999999997</c:v>
                </c:pt>
                <c:pt idx="2731">
                  <c:v>37.31</c:v>
                </c:pt>
                <c:pt idx="2732">
                  <c:v>37.32</c:v>
                </c:pt>
                <c:pt idx="2733">
                  <c:v>37.33</c:v>
                </c:pt>
                <c:pt idx="2734">
                  <c:v>37.340000000000003</c:v>
                </c:pt>
                <c:pt idx="2735">
                  <c:v>37.35</c:v>
                </c:pt>
                <c:pt idx="2736">
                  <c:v>37.36</c:v>
                </c:pt>
                <c:pt idx="2737">
                  <c:v>37.369999999999997</c:v>
                </c:pt>
                <c:pt idx="2738">
                  <c:v>37.380000000000003</c:v>
                </c:pt>
                <c:pt idx="2739">
                  <c:v>37.39</c:v>
                </c:pt>
                <c:pt idx="2740">
                  <c:v>37.4</c:v>
                </c:pt>
                <c:pt idx="2741">
                  <c:v>37.409999999999997</c:v>
                </c:pt>
                <c:pt idx="2742">
                  <c:v>37.42</c:v>
                </c:pt>
                <c:pt idx="2743">
                  <c:v>37.43</c:v>
                </c:pt>
                <c:pt idx="2744">
                  <c:v>37.44</c:v>
                </c:pt>
                <c:pt idx="2745">
                  <c:v>37.450000000000003</c:v>
                </c:pt>
                <c:pt idx="2746">
                  <c:v>37.46</c:v>
                </c:pt>
                <c:pt idx="2747">
                  <c:v>37.47</c:v>
                </c:pt>
                <c:pt idx="2748">
                  <c:v>37.479999999999997</c:v>
                </c:pt>
                <c:pt idx="2749">
                  <c:v>37.49</c:v>
                </c:pt>
                <c:pt idx="2750">
                  <c:v>37.5</c:v>
                </c:pt>
                <c:pt idx="2751">
                  <c:v>37.51</c:v>
                </c:pt>
                <c:pt idx="2752">
                  <c:v>37.520000000000003</c:v>
                </c:pt>
                <c:pt idx="2753">
                  <c:v>37.53</c:v>
                </c:pt>
                <c:pt idx="2754">
                  <c:v>37.54</c:v>
                </c:pt>
                <c:pt idx="2755">
                  <c:v>37.549999999999997</c:v>
                </c:pt>
                <c:pt idx="2756">
                  <c:v>37.56</c:v>
                </c:pt>
                <c:pt idx="2757">
                  <c:v>37.57</c:v>
                </c:pt>
                <c:pt idx="2758">
                  <c:v>37.58</c:v>
                </c:pt>
                <c:pt idx="2759">
                  <c:v>37.590000000000003</c:v>
                </c:pt>
                <c:pt idx="2760">
                  <c:v>37.6</c:v>
                </c:pt>
                <c:pt idx="2761">
                  <c:v>37.61</c:v>
                </c:pt>
                <c:pt idx="2762">
                  <c:v>37.619999999999997</c:v>
                </c:pt>
                <c:pt idx="2763">
                  <c:v>37.630000000000003</c:v>
                </c:pt>
                <c:pt idx="2764">
                  <c:v>37.64</c:v>
                </c:pt>
                <c:pt idx="2765">
                  <c:v>37.65</c:v>
                </c:pt>
                <c:pt idx="2766">
                  <c:v>37.659999999999997</c:v>
                </c:pt>
                <c:pt idx="2767">
                  <c:v>37.67</c:v>
                </c:pt>
                <c:pt idx="2768">
                  <c:v>37.68</c:v>
                </c:pt>
                <c:pt idx="2769">
                  <c:v>37.69</c:v>
                </c:pt>
                <c:pt idx="2770">
                  <c:v>37.700000000000003</c:v>
                </c:pt>
                <c:pt idx="2771">
                  <c:v>37.71</c:v>
                </c:pt>
                <c:pt idx="2772">
                  <c:v>37.72</c:v>
                </c:pt>
                <c:pt idx="2773">
                  <c:v>37.729999999999997</c:v>
                </c:pt>
                <c:pt idx="2774">
                  <c:v>37.74</c:v>
                </c:pt>
                <c:pt idx="2775">
                  <c:v>37.75</c:v>
                </c:pt>
                <c:pt idx="2776">
                  <c:v>37.76</c:v>
                </c:pt>
                <c:pt idx="2777">
                  <c:v>37.770000000000003</c:v>
                </c:pt>
                <c:pt idx="2778">
                  <c:v>37.78</c:v>
                </c:pt>
                <c:pt idx="2779">
                  <c:v>37.79</c:v>
                </c:pt>
                <c:pt idx="2780">
                  <c:v>37.799999999999997</c:v>
                </c:pt>
                <c:pt idx="2781">
                  <c:v>37.81</c:v>
                </c:pt>
                <c:pt idx="2782">
                  <c:v>37.82</c:v>
                </c:pt>
                <c:pt idx="2783">
                  <c:v>37.83</c:v>
                </c:pt>
                <c:pt idx="2784">
                  <c:v>37.840000000000003</c:v>
                </c:pt>
                <c:pt idx="2785">
                  <c:v>37.85</c:v>
                </c:pt>
                <c:pt idx="2786">
                  <c:v>37.86</c:v>
                </c:pt>
                <c:pt idx="2787">
                  <c:v>37.869999999999997</c:v>
                </c:pt>
                <c:pt idx="2788">
                  <c:v>37.880000000000003</c:v>
                </c:pt>
                <c:pt idx="2789">
                  <c:v>37.89</c:v>
                </c:pt>
                <c:pt idx="2790">
                  <c:v>37.9</c:v>
                </c:pt>
                <c:pt idx="2791">
                  <c:v>37.909999999999997</c:v>
                </c:pt>
                <c:pt idx="2792">
                  <c:v>37.92</c:v>
                </c:pt>
                <c:pt idx="2793">
                  <c:v>37.93</c:v>
                </c:pt>
                <c:pt idx="2794">
                  <c:v>37.94</c:v>
                </c:pt>
                <c:pt idx="2795">
                  <c:v>37.950000000000003</c:v>
                </c:pt>
                <c:pt idx="2796">
                  <c:v>37.96</c:v>
                </c:pt>
                <c:pt idx="2797">
                  <c:v>37.97</c:v>
                </c:pt>
                <c:pt idx="2798">
                  <c:v>37.979999999999997</c:v>
                </c:pt>
                <c:pt idx="2799">
                  <c:v>37.99</c:v>
                </c:pt>
                <c:pt idx="2800">
                  <c:v>38</c:v>
                </c:pt>
                <c:pt idx="2801">
                  <c:v>38.01</c:v>
                </c:pt>
                <c:pt idx="2802">
                  <c:v>38.020000000000003</c:v>
                </c:pt>
                <c:pt idx="2803">
                  <c:v>38.03</c:v>
                </c:pt>
                <c:pt idx="2804">
                  <c:v>38.04</c:v>
                </c:pt>
                <c:pt idx="2805">
                  <c:v>38.049999999999997</c:v>
                </c:pt>
                <c:pt idx="2806">
                  <c:v>38.06</c:v>
                </c:pt>
                <c:pt idx="2807">
                  <c:v>38.07</c:v>
                </c:pt>
                <c:pt idx="2808">
                  <c:v>38.08</c:v>
                </c:pt>
                <c:pt idx="2809">
                  <c:v>38.090000000000003</c:v>
                </c:pt>
                <c:pt idx="2810">
                  <c:v>38.1</c:v>
                </c:pt>
                <c:pt idx="2811">
                  <c:v>38.11</c:v>
                </c:pt>
                <c:pt idx="2812">
                  <c:v>38.119999999999997</c:v>
                </c:pt>
                <c:pt idx="2813">
                  <c:v>38.130000000000003</c:v>
                </c:pt>
                <c:pt idx="2814">
                  <c:v>38.14</c:v>
                </c:pt>
                <c:pt idx="2815">
                  <c:v>38.15</c:v>
                </c:pt>
                <c:pt idx="2816">
                  <c:v>38.159999999999997</c:v>
                </c:pt>
                <c:pt idx="2817">
                  <c:v>38.17</c:v>
                </c:pt>
                <c:pt idx="2818">
                  <c:v>38.18</c:v>
                </c:pt>
                <c:pt idx="2819">
                  <c:v>38.19</c:v>
                </c:pt>
                <c:pt idx="2820">
                  <c:v>38.200000000000003</c:v>
                </c:pt>
                <c:pt idx="2821">
                  <c:v>38.21</c:v>
                </c:pt>
                <c:pt idx="2822">
                  <c:v>38.22</c:v>
                </c:pt>
                <c:pt idx="2823">
                  <c:v>38.229999999999997</c:v>
                </c:pt>
                <c:pt idx="2824">
                  <c:v>38.24</c:v>
                </c:pt>
                <c:pt idx="2825">
                  <c:v>38.25</c:v>
                </c:pt>
                <c:pt idx="2826">
                  <c:v>38.26</c:v>
                </c:pt>
                <c:pt idx="2827">
                  <c:v>38.270000000000003</c:v>
                </c:pt>
                <c:pt idx="2828">
                  <c:v>38.28</c:v>
                </c:pt>
                <c:pt idx="2829">
                  <c:v>38.29</c:v>
                </c:pt>
                <c:pt idx="2830">
                  <c:v>38.299999999999997</c:v>
                </c:pt>
                <c:pt idx="2831">
                  <c:v>38.31</c:v>
                </c:pt>
                <c:pt idx="2832">
                  <c:v>38.32</c:v>
                </c:pt>
                <c:pt idx="2833">
                  <c:v>38.33</c:v>
                </c:pt>
                <c:pt idx="2834">
                  <c:v>38.340000000000003</c:v>
                </c:pt>
                <c:pt idx="2835">
                  <c:v>38.35</c:v>
                </c:pt>
                <c:pt idx="2836">
                  <c:v>38.36</c:v>
                </c:pt>
                <c:pt idx="2837">
                  <c:v>38.369999999999997</c:v>
                </c:pt>
                <c:pt idx="2838">
                  <c:v>38.380000000000003</c:v>
                </c:pt>
                <c:pt idx="2839">
                  <c:v>38.39</c:v>
                </c:pt>
                <c:pt idx="2840">
                  <c:v>38.4</c:v>
                </c:pt>
                <c:pt idx="2841">
                  <c:v>38.409999999999997</c:v>
                </c:pt>
                <c:pt idx="2842">
                  <c:v>38.42</c:v>
                </c:pt>
                <c:pt idx="2843">
                  <c:v>38.43</c:v>
                </c:pt>
                <c:pt idx="2844">
                  <c:v>38.44</c:v>
                </c:pt>
                <c:pt idx="2845">
                  <c:v>38.450000000000003</c:v>
                </c:pt>
                <c:pt idx="2846">
                  <c:v>38.46</c:v>
                </c:pt>
                <c:pt idx="2847">
                  <c:v>38.47</c:v>
                </c:pt>
                <c:pt idx="2848">
                  <c:v>38.479999999999997</c:v>
                </c:pt>
                <c:pt idx="2849">
                  <c:v>38.49</c:v>
                </c:pt>
                <c:pt idx="2850">
                  <c:v>38.5</c:v>
                </c:pt>
                <c:pt idx="2851">
                  <c:v>38.51</c:v>
                </c:pt>
                <c:pt idx="2852">
                  <c:v>38.520000000000003</c:v>
                </c:pt>
                <c:pt idx="2853">
                  <c:v>38.53</c:v>
                </c:pt>
                <c:pt idx="2854">
                  <c:v>38.54</c:v>
                </c:pt>
                <c:pt idx="2855">
                  <c:v>38.549999999999997</c:v>
                </c:pt>
                <c:pt idx="2856">
                  <c:v>38.56</c:v>
                </c:pt>
                <c:pt idx="2857">
                  <c:v>38.57</c:v>
                </c:pt>
                <c:pt idx="2858">
                  <c:v>38.58</c:v>
                </c:pt>
                <c:pt idx="2859">
                  <c:v>38.590000000000003</c:v>
                </c:pt>
                <c:pt idx="2860">
                  <c:v>38.6</c:v>
                </c:pt>
                <c:pt idx="2861">
                  <c:v>38.61</c:v>
                </c:pt>
                <c:pt idx="2862">
                  <c:v>38.619999999999997</c:v>
                </c:pt>
                <c:pt idx="2863">
                  <c:v>38.630000000000003</c:v>
                </c:pt>
                <c:pt idx="2864">
                  <c:v>38.64</c:v>
                </c:pt>
                <c:pt idx="2865">
                  <c:v>38.65</c:v>
                </c:pt>
                <c:pt idx="2866">
                  <c:v>38.659999999999997</c:v>
                </c:pt>
                <c:pt idx="2867">
                  <c:v>38.67</c:v>
                </c:pt>
                <c:pt idx="2868">
                  <c:v>38.68</c:v>
                </c:pt>
                <c:pt idx="2869">
                  <c:v>38.69</c:v>
                </c:pt>
                <c:pt idx="2870">
                  <c:v>38.700000000000003</c:v>
                </c:pt>
                <c:pt idx="2871">
                  <c:v>38.71</c:v>
                </c:pt>
                <c:pt idx="2872">
                  <c:v>38.72</c:v>
                </c:pt>
                <c:pt idx="2873">
                  <c:v>38.729999999999997</c:v>
                </c:pt>
                <c:pt idx="2874">
                  <c:v>38.74</c:v>
                </c:pt>
                <c:pt idx="2875">
                  <c:v>38.75</c:v>
                </c:pt>
                <c:pt idx="2876">
                  <c:v>38.76</c:v>
                </c:pt>
                <c:pt idx="2877">
                  <c:v>38.770000000000003</c:v>
                </c:pt>
                <c:pt idx="2878">
                  <c:v>38.78</c:v>
                </c:pt>
                <c:pt idx="2879">
                  <c:v>38.79</c:v>
                </c:pt>
                <c:pt idx="2880">
                  <c:v>38.799999999999997</c:v>
                </c:pt>
                <c:pt idx="2881">
                  <c:v>38.81</c:v>
                </c:pt>
                <c:pt idx="2882">
                  <c:v>38.82</c:v>
                </c:pt>
                <c:pt idx="2883">
                  <c:v>38.83</c:v>
                </c:pt>
                <c:pt idx="2884">
                  <c:v>38.840000000000003</c:v>
                </c:pt>
                <c:pt idx="2885">
                  <c:v>38.85</c:v>
                </c:pt>
                <c:pt idx="2886">
                  <c:v>38.86</c:v>
                </c:pt>
                <c:pt idx="2887">
                  <c:v>38.869999999999997</c:v>
                </c:pt>
                <c:pt idx="2888">
                  <c:v>38.880000000000003</c:v>
                </c:pt>
                <c:pt idx="2889">
                  <c:v>38.89</c:v>
                </c:pt>
                <c:pt idx="2890">
                  <c:v>38.9</c:v>
                </c:pt>
                <c:pt idx="2891">
                  <c:v>38.909999999999997</c:v>
                </c:pt>
                <c:pt idx="2892">
                  <c:v>38.92</c:v>
                </c:pt>
                <c:pt idx="2893">
                  <c:v>38.93</c:v>
                </c:pt>
                <c:pt idx="2894">
                  <c:v>38.94</c:v>
                </c:pt>
                <c:pt idx="2895">
                  <c:v>38.950000000000003</c:v>
                </c:pt>
                <c:pt idx="2896">
                  <c:v>38.96</c:v>
                </c:pt>
                <c:pt idx="2897">
                  <c:v>38.97</c:v>
                </c:pt>
                <c:pt idx="2898">
                  <c:v>38.979999999999997</c:v>
                </c:pt>
                <c:pt idx="2899">
                  <c:v>38.99</c:v>
                </c:pt>
                <c:pt idx="2900">
                  <c:v>39</c:v>
                </c:pt>
                <c:pt idx="2901">
                  <c:v>39.01</c:v>
                </c:pt>
                <c:pt idx="2902">
                  <c:v>39.020000000000003</c:v>
                </c:pt>
                <c:pt idx="2903">
                  <c:v>39.03</c:v>
                </c:pt>
                <c:pt idx="2904">
                  <c:v>39.04</c:v>
                </c:pt>
                <c:pt idx="2905">
                  <c:v>39.049999999999997</c:v>
                </c:pt>
                <c:pt idx="2906">
                  <c:v>39.06</c:v>
                </c:pt>
                <c:pt idx="2907">
                  <c:v>39.07</c:v>
                </c:pt>
                <c:pt idx="2908">
                  <c:v>39.08</c:v>
                </c:pt>
                <c:pt idx="2909">
                  <c:v>39.090000000000003</c:v>
                </c:pt>
                <c:pt idx="2910">
                  <c:v>39.1</c:v>
                </c:pt>
                <c:pt idx="2911">
                  <c:v>39.11</c:v>
                </c:pt>
                <c:pt idx="2912">
                  <c:v>39.119999999999997</c:v>
                </c:pt>
                <c:pt idx="2913">
                  <c:v>39.130000000000003</c:v>
                </c:pt>
                <c:pt idx="2914">
                  <c:v>39.14</c:v>
                </c:pt>
                <c:pt idx="2915">
                  <c:v>39.15</c:v>
                </c:pt>
                <c:pt idx="2916">
                  <c:v>39.159999999999997</c:v>
                </c:pt>
                <c:pt idx="2917">
                  <c:v>39.17</c:v>
                </c:pt>
                <c:pt idx="2918">
                  <c:v>39.18</c:v>
                </c:pt>
                <c:pt idx="2919">
                  <c:v>39.19</c:v>
                </c:pt>
                <c:pt idx="2920">
                  <c:v>39.200000000000003</c:v>
                </c:pt>
                <c:pt idx="2921">
                  <c:v>39.21</c:v>
                </c:pt>
                <c:pt idx="2922">
                  <c:v>39.22</c:v>
                </c:pt>
                <c:pt idx="2923">
                  <c:v>39.229999999999997</c:v>
                </c:pt>
                <c:pt idx="2924">
                  <c:v>39.24</c:v>
                </c:pt>
                <c:pt idx="2925">
                  <c:v>39.25</c:v>
                </c:pt>
                <c:pt idx="2926">
                  <c:v>39.26</c:v>
                </c:pt>
                <c:pt idx="2927">
                  <c:v>39.270000000000003</c:v>
                </c:pt>
                <c:pt idx="2928">
                  <c:v>39.28</c:v>
                </c:pt>
                <c:pt idx="2929">
                  <c:v>39.29</c:v>
                </c:pt>
                <c:pt idx="2930">
                  <c:v>39.299999999999997</c:v>
                </c:pt>
                <c:pt idx="2931">
                  <c:v>39.31</c:v>
                </c:pt>
                <c:pt idx="2932">
                  <c:v>39.32</c:v>
                </c:pt>
                <c:pt idx="2933">
                  <c:v>39.33</c:v>
                </c:pt>
                <c:pt idx="2934">
                  <c:v>39.340000000000003</c:v>
                </c:pt>
                <c:pt idx="2935">
                  <c:v>39.35</c:v>
                </c:pt>
                <c:pt idx="2936">
                  <c:v>39.36</c:v>
                </c:pt>
                <c:pt idx="2937">
                  <c:v>39.369999999999997</c:v>
                </c:pt>
                <c:pt idx="2938">
                  <c:v>39.380000000000003</c:v>
                </c:pt>
                <c:pt idx="2939">
                  <c:v>39.39</c:v>
                </c:pt>
                <c:pt idx="2940">
                  <c:v>39.4</c:v>
                </c:pt>
                <c:pt idx="2941">
                  <c:v>39.409999999999997</c:v>
                </c:pt>
                <c:pt idx="2942">
                  <c:v>39.42</c:v>
                </c:pt>
                <c:pt idx="2943">
                  <c:v>39.43</c:v>
                </c:pt>
                <c:pt idx="2944">
                  <c:v>39.44</c:v>
                </c:pt>
                <c:pt idx="2945">
                  <c:v>39.450000000000003</c:v>
                </c:pt>
                <c:pt idx="2946">
                  <c:v>39.46</c:v>
                </c:pt>
                <c:pt idx="2947">
                  <c:v>39.47</c:v>
                </c:pt>
                <c:pt idx="2948">
                  <c:v>39.479999999999997</c:v>
                </c:pt>
                <c:pt idx="2949">
                  <c:v>39.49</c:v>
                </c:pt>
                <c:pt idx="2950">
                  <c:v>39.5</c:v>
                </c:pt>
                <c:pt idx="2951">
                  <c:v>39.51</c:v>
                </c:pt>
                <c:pt idx="2952">
                  <c:v>39.520000000000003</c:v>
                </c:pt>
                <c:pt idx="2953">
                  <c:v>39.53</c:v>
                </c:pt>
                <c:pt idx="2954">
                  <c:v>39.54</c:v>
                </c:pt>
                <c:pt idx="2955">
                  <c:v>39.549999999999997</c:v>
                </c:pt>
                <c:pt idx="2956">
                  <c:v>39.56</c:v>
                </c:pt>
                <c:pt idx="2957">
                  <c:v>39.57</c:v>
                </c:pt>
                <c:pt idx="2958">
                  <c:v>39.58</c:v>
                </c:pt>
                <c:pt idx="2959">
                  <c:v>39.590000000000003</c:v>
                </c:pt>
                <c:pt idx="2960">
                  <c:v>39.6</c:v>
                </c:pt>
                <c:pt idx="2961">
                  <c:v>39.61</c:v>
                </c:pt>
                <c:pt idx="2962">
                  <c:v>39.619999999999997</c:v>
                </c:pt>
                <c:pt idx="2963">
                  <c:v>39.630000000000003</c:v>
                </c:pt>
                <c:pt idx="2964">
                  <c:v>39.64</c:v>
                </c:pt>
                <c:pt idx="2965">
                  <c:v>39.65</c:v>
                </c:pt>
                <c:pt idx="2966">
                  <c:v>39.659999999999997</c:v>
                </c:pt>
                <c:pt idx="2967">
                  <c:v>39.67</c:v>
                </c:pt>
                <c:pt idx="2968">
                  <c:v>39.68</c:v>
                </c:pt>
                <c:pt idx="2969">
                  <c:v>39.69</c:v>
                </c:pt>
                <c:pt idx="2970">
                  <c:v>39.700000000000003</c:v>
                </c:pt>
                <c:pt idx="2971">
                  <c:v>39.71</c:v>
                </c:pt>
                <c:pt idx="2972">
                  <c:v>39.72</c:v>
                </c:pt>
                <c:pt idx="2973">
                  <c:v>39.729999999999997</c:v>
                </c:pt>
                <c:pt idx="2974">
                  <c:v>39.74</c:v>
                </c:pt>
                <c:pt idx="2975">
                  <c:v>39.75</c:v>
                </c:pt>
                <c:pt idx="2976">
                  <c:v>39.76</c:v>
                </c:pt>
                <c:pt idx="2977">
                  <c:v>39.770000000000003</c:v>
                </c:pt>
                <c:pt idx="2978">
                  <c:v>39.78</c:v>
                </c:pt>
                <c:pt idx="2979">
                  <c:v>39.79</c:v>
                </c:pt>
                <c:pt idx="2980">
                  <c:v>39.799999999999997</c:v>
                </c:pt>
                <c:pt idx="2981">
                  <c:v>39.81</c:v>
                </c:pt>
                <c:pt idx="2982">
                  <c:v>39.82</c:v>
                </c:pt>
                <c:pt idx="2983">
                  <c:v>39.83</c:v>
                </c:pt>
                <c:pt idx="2984">
                  <c:v>39.840000000000003</c:v>
                </c:pt>
                <c:pt idx="2985">
                  <c:v>39.85</c:v>
                </c:pt>
                <c:pt idx="2986">
                  <c:v>39.86</c:v>
                </c:pt>
                <c:pt idx="2987">
                  <c:v>39.869999999999997</c:v>
                </c:pt>
                <c:pt idx="2988">
                  <c:v>39.880000000000003</c:v>
                </c:pt>
                <c:pt idx="2989">
                  <c:v>39.89</c:v>
                </c:pt>
                <c:pt idx="2990">
                  <c:v>39.9</c:v>
                </c:pt>
                <c:pt idx="2991">
                  <c:v>39.909999999999997</c:v>
                </c:pt>
                <c:pt idx="2992">
                  <c:v>39.92</c:v>
                </c:pt>
                <c:pt idx="2993">
                  <c:v>39.93</c:v>
                </c:pt>
                <c:pt idx="2994">
                  <c:v>39.94</c:v>
                </c:pt>
                <c:pt idx="2995">
                  <c:v>39.950000000000003</c:v>
                </c:pt>
                <c:pt idx="2996">
                  <c:v>39.96</c:v>
                </c:pt>
                <c:pt idx="2997">
                  <c:v>39.97</c:v>
                </c:pt>
                <c:pt idx="2998">
                  <c:v>39.979999999999997</c:v>
                </c:pt>
                <c:pt idx="2999">
                  <c:v>39.99</c:v>
                </c:pt>
                <c:pt idx="3000">
                  <c:v>40</c:v>
                </c:pt>
                <c:pt idx="3001">
                  <c:v>40.01</c:v>
                </c:pt>
                <c:pt idx="3002">
                  <c:v>40.020000000000003</c:v>
                </c:pt>
                <c:pt idx="3003">
                  <c:v>40.03</c:v>
                </c:pt>
                <c:pt idx="3004">
                  <c:v>40.04</c:v>
                </c:pt>
                <c:pt idx="3005">
                  <c:v>40.049999999999997</c:v>
                </c:pt>
                <c:pt idx="3006">
                  <c:v>40.06</c:v>
                </c:pt>
                <c:pt idx="3007">
                  <c:v>40.07</c:v>
                </c:pt>
                <c:pt idx="3008">
                  <c:v>40.08</c:v>
                </c:pt>
                <c:pt idx="3009">
                  <c:v>40.090000000000003</c:v>
                </c:pt>
                <c:pt idx="3010">
                  <c:v>40.1</c:v>
                </c:pt>
                <c:pt idx="3011">
                  <c:v>40.11</c:v>
                </c:pt>
                <c:pt idx="3012">
                  <c:v>40.119999999999997</c:v>
                </c:pt>
                <c:pt idx="3013">
                  <c:v>40.130000000000003</c:v>
                </c:pt>
                <c:pt idx="3014">
                  <c:v>40.14</c:v>
                </c:pt>
                <c:pt idx="3015">
                  <c:v>40.15</c:v>
                </c:pt>
                <c:pt idx="3016">
                  <c:v>40.159999999999997</c:v>
                </c:pt>
                <c:pt idx="3017">
                  <c:v>40.17</c:v>
                </c:pt>
                <c:pt idx="3018">
                  <c:v>40.18</c:v>
                </c:pt>
                <c:pt idx="3019">
                  <c:v>40.19</c:v>
                </c:pt>
                <c:pt idx="3020">
                  <c:v>40.200000000000003</c:v>
                </c:pt>
                <c:pt idx="3021">
                  <c:v>40.21</c:v>
                </c:pt>
                <c:pt idx="3022">
                  <c:v>40.22</c:v>
                </c:pt>
                <c:pt idx="3023">
                  <c:v>40.229999999999997</c:v>
                </c:pt>
                <c:pt idx="3024">
                  <c:v>40.24</c:v>
                </c:pt>
                <c:pt idx="3025">
                  <c:v>40.25</c:v>
                </c:pt>
                <c:pt idx="3026">
                  <c:v>40.26</c:v>
                </c:pt>
                <c:pt idx="3027">
                  <c:v>40.270000000000003</c:v>
                </c:pt>
                <c:pt idx="3028">
                  <c:v>40.28</c:v>
                </c:pt>
                <c:pt idx="3029">
                  <c:v>40.29</c:v>
                </c:pt>
                <c:pt idx="3030">
                  <c:v>40.299999999999997</c:v>
                </c:pt>
                <c:pt idx="3031">
                  <c:v>40.31</c:v>
                </c:pt>
                <c:pt idx="3032">
                  <c:v>40.32</c:v>
                </c:pt>
                <c:pt idx="3033">
                  <c:v>40.33</c:v>
                </c:pt>
                <c:pt idx="3034">
                  <c:v>40.340000000000003</c:v>
                </c:pt>
                <c:pt idx="3035">
                  <c:v>40.35</c:v>
                </c:pt>
                <c:pt idx="3036">
                  <c:v>40.36</c:v>
                </c:pt>
                <c:pt idx="3037">
                  <c:v>40.369999999999997</c:v>
                </c:pt>
                <c:pt idx="3038">
                  <c:v>40.380000000000003</c:v>
                </c:pt>
                <c:pt idx="3039">
                  <c:v>40.39</c:v>
                </c:pt>
                <c:pt idx="3040">
                  <c:v>40.4</c:v>
                </c:pt>
                <c:pt idx="3041">
                  <c:v>40.409999999999997</c:v>
                </c:pt>
                <c:pt idx="3042">
                  <c:v>40.42</c:v>
                </c:pt>
                <c:pt idx="3043">
                  <c:v>40.43</c:v>
                </c:pt>
                <c:pt idx="3044">
                  <c:v>40.44</c:v>
                </c:pt>
                <c:pt idx="3045">
                  <c:v>40.450000000000003</c:v>
                </c:pt>
                <c:pt idx="3046">
                  <c:v>40.46</c:v>
                </c:pt>
                <c:pt idx="3047">
                  <c:v>40.47</c:v>
                </c:pt>
                <c:pt idx="3048">
                  <c:v>40.479999999999997</c:v>
                </c:pt>
                <c:pt idx="3049">
                  <c:v>40.49</c:v>
                </c:pt>
                <c:pt idx="3050">
                  <c:v>40.5</c:v>
                </c:pt>
                <c:pt idx="3051">
                  <c:v>40.51</c:v>
                </c:pt>
                <c:pt idx="3052">
                  <c:v>40.520000000000003</c:v>
                </c:pt>
                <c:pt idx="3053">
                  <c:v>40.53</c:v>
                </c:pt>
                <c:pt idx="3054">
                  <c:v>40.54</c:v>
                </c:pt>
                <c:pt idx="3055">
                  <c:v>40.549999999999997</c:v>
                </c:pt>
                <c:pt idx="3056">
                  <c:v>40.56</c:v>
                </c:pt>
                <c:pt idx="3057">
                  <c:v>40.57</c:v>
                </c:pt>
                <c:pt idx="3058">
                  <c:v>40.58</c:v>
                </c:pt>
                <c:pt idx="3059">
                  <c:v>40.590000000000003</c:v>
                </c:pt>
                <c:pt idx="3060">
                  <c:v>40.6</c:v>
                </c:pt>
                <c:pt idx="3061">
                  <c:v>40.61</c:v>
                </c:pt>
                <c:pt idx="3062">
                  <c:v>40.619999999999997</c:v>
                </c:pt>
                <c:pt idx="3063">
                  <c:v>40.630000000000003</c:v>
                </c:pt>
                <c:pt idx="3064">
                  <c:v>40.64</c:v>
                </c:pt>
                <c:pt idx="3065">
                  <c:v>40.65</c:v>
                </c:pt>
                <c:pt idx="3066">
                  <c:v>40.659999999999997</c:v>
                </c:pt>
                <c:pt idx="3067">
                  <c:v>40.67</c:v>
                </c:pt>
                <c:pt idx="3068">
                  <c:v>40.68</c:v>
                </c:pt>
                <c:pt idx="3069">
                  <c:v>40.69</c:v>
                </c:pt>
                <c:pt idx="3070">
                  <c:v>40.700000000000003</c:v>
                </c:pt>
                <c:pt idx="3071">
                  <c:v>40.71</c:v>
                </c:pt>
                <c:pt idx="3072">
                  <c:v>40.72</c:v>
                </c:pt>
                <c:pt idx="3073">
                  <c:v>40.729999999999997</c:v>
                </c:pt>
                <c:pt idx="3074">
                  <c:v>40.74</c:v>
                </c:pt>
                <c:pt idx="3075">
                  <c:v>40.75</c:v>
                </c:pt>
                <c:pt idx="3076">
                  <c:v>40.76</c:v>
                </c:pt>
                <c:pt idx="3077">
                  <c:v>40.770000000000003</c:v>
                </c:pt>
                <c:pt idx="3078">
                  <c:v>40.78</c:v>
                </c:pt>
                <c:pt idx="3079">
                  <c:v>40.79</c:v>
                </c:pt>
                <c:pt idx="3080">
                  <c:v>40.799999999999997</c:v>
                </c:pt>
                <c:pt idx="3081">
                  <c:v>40.81</c:v>
                </c:pt>
                <c:pt idx="3082">
                  <c:v>40.82</c:v>
                </c:pt>
                <c:pt idx="3083">
                  <c:v>40.83</c:v>
                </c:pt>
                <c:pt idx="3084">
                  <c:v>40.840000000000003</c:v>
                </c:pt>
                <c:pt idx="3085">
                  <c:v>40.85</c:v>
                </c:pt>
                <c:pt idx="3086">
                  <c:v>40.86</c:v>
                </c:pt>
                <c:pt idx="3087">
                  <c:v>40.869999999999997</c:v>
                </c:pt>
                <c:pt idx="3088">
                  <c:v>40.880000000000003</c:v>
                </c:pt>
                <c:pt idx="3089">
                  <c:v>40.89</c:v>
                </c:pt>
                <c:pt idx="3090">
                  <c:v>40.9</c:v>
                </c:pt>
                <c:pt idx="3091">
                  <c:v>40.909999999999997</c:v>
                </c:pt>
                <c:pt idx="3092">
                  <c:v>40.92</c:v>
                </c:pt>
                <c:pt idx="3093">
                  <c:v>40.93</c:v>
                </c:pt>
                <c:pt idx="3094">
                  <c:v>40.94</c:v>
                </c:pt>
                <c:pt idx="3095">
                  <c:v>40.950000000000003</c:v>
                </c:pt>
                <c:pt idx="3096">
                  <c:v>40.96</c:v>
                </c:pt>
                <c:pt idx="3097">
                  <c:v>40.97</c:v>
                </c:pt>
                <c:pt idx="3098">
                  <c:v>40.98</c:v>
                </c:pt>
                <c:pt idx="3099">
                  <c:v>40.99</c:v>
                </c:pt>
                <c:pt idx="3100">
                  <c:v>41</c:v>
                </c:pt>
                <c:pt idx="3101">
                  <c:v>41.01</c:v>
                </c:pt>
                <c:pt idx="3102">
                  <c:v>41.02</c:v>
                </c:pt>
                <c:pt idx="3103">
                  <c:v>41.03</c:v>
                </c:pt>
                <c:pt idx="3104">
                  <c:v>41.04</c:v>
                </c:pt>
                <c:pt idx="3105">
                  <c:v>41.05</c:v>
                </c:pt>
                <c:pt idx="3106">
                  <c:v>41.06</c:v>
                </c:pt>
                <c:pt idx="3107">
                  <c:v>41.07</c:v>
                </c:pt>
                <c:pt idx="3108">
                  <c:v>41.08</c:v>
                </c:pt>
                <c:pt idx="3109">
                  <c:v>41.09</c:v>
                </c:pt>
                <c:pt idx="3110">
                  <c:v>41.1</c:v>
                </c:pt>
                <c:pt idx="3111">
                  <c:v>41.11</c:v>
                </c:pt>
                <c:pt idx="3112">
                  <c:v>41.12</c:v>
                </c:pt>
                <c:pt idx="3113">
                  <c:v>41.13</c:v>
                </c:pt>
                <c:pt idx="3114">
                  <c:v>41.14</c:v>
                </c:pt>
                <c:pt idx="3115">
                  <c:v>41.15</c:v>
                </c:pt>
                <c:pt idx="3116">
                  <c:v>41.16</c:v>
                </c:pt>
                <c:pt idx="3117">
                  <c:v>41.17</c:v>
                </c:pt>
                <c:pt idx="3118">
                  <c:v>41.18</c:v>
                </c:pt>
                <c:pt idx="3119">
                  <c:v>41.19</c:v>
                </c:pt>
                <c:pt idx="3120">
                  <c:v>41.2</c:v>
                </c:pt>
                <c:pt idx="3121">
                  <c:v>41.21</c:v>
                </c:pt>
                <c:pt idx="3122">
                  <c:v>41.22</c:v>
                </c:pt>
                <c:pt idx="3123">
                  <c:v>41.23</c:v>
                </c:pt>
                <c:pt idx="3124">
                  <c:v>41.24</c:v>
                </c:pt>
                <c:pt idx="3125">
                  <c:v>41.25</c:v>
                </c:pt>
                <c:pt idx="3126">
                  <c:v>41.26</c:v>
                </c:pt>
                <c:pt idx="3127">
                  <c:v>41.27</c:v>
                </c:pt>
                <c:pt idx="3128">
                  <c:v>41.28</c:v>
                </c:pt>
                <c:pt idx="3129">
                  <c:v>41.29</c:v>
                </c:pt>
                <c:pt idx="3130">
                  <c:v>41.3</c:v>
                </c:pt>
                <c:pt idx="3131">
                  <c:v>41.31</c:v>
                </c:pt>
                <c:pt idx="3132">
                  <c:v>41.32</c:v>
                </c:pt>
                <c:pt idx="3133">
                  <c:v>41.33</c:v>
                </c:pt>
                <c:pt idx="3134">
                  <c:v>41.34</c:v>
                </c:pt>
                <c:pt idx="3135">
                  <c:v>41.35</c:v>
                </c:pt>
                <c:pt idx="3136">
                  <c:v>41.36</c:v>
                </c:pt>
                <c:pt idx="3137">
                  <c:v>41.37</c:v>
                </c:pt>
                <c:pt idx="3138">
                  <c:v>41.38</c:v>
                </c:pt>
                <c:pt idx="3139">
                  <c:v>41.39</c:v>
                </c:pt>
                <c:pt idx="3140">
                  <c:v>41.4</c:v>
                </c:pt>
                <c:pt idx="3141">
                  <c:v>41.41</c:v>
                </c:pt>
                <c:pt idx="3142">
                  <c:v>41.42</c:v>
                </c:pt>
                <c:pt idx="3143">
                  <c:v>41.43</c:v>
                </c:pt>
                <c:pt idx="3144">
                  <c:v>41.44</c:v>
                </c:pt>
                <c:pt idx="3145">
                  <c:v>41.45</c:v>
                </c:pt>
                <c:pt idx="3146">
                  <c:v>41.46</c:v>
                </c:pt>
                <c:pt idx="3147">
                  <c:v>41.47</c:v>
                </c:pt>
                <c:pt idx="3148">
                  <c:v>41.48</c:v>
                </c:pt>
                <c:pt idx="3149">
                  <c:v>41.49</c:v>
                </c:pt>
                <c:pt idx="3150">
                  <c:v>41.5</c:v>
                </c:pt>
                <c:pt idx="3151">
                  <c:v>41.51</c:v>
                </c:pt>
                <c:pt idx="3152">
                  <c:v>41.52</c:v>
                </c:pt>
                <c:pt idx="3153">
                  <c:v>41.53</c:v>
                </c:pt>
                <c:pt idx="3154">
                  <c:v>41.54</c:v>
                </c:pt>
                <c:pt idx="3155">
                  <c:v>41.55</c:v>
                </c:pt>
                <c:pt idx="3156">
                  <c:v>41.56</c:v>
                </c:pt>
                <c:pt idx="3157">
                  <c:v>41.57</c:v>
                </c:pt>
                <c:pt idx="3158">
                  <c:v>41.58</c:v>
                </c:pt>
                <c:pt idx="3159">
                  <c:v>41.59</c:v>
                </c:pt>
                <c:pt idx="3160">
                  <c:v>41.6</c:v>
                </c:pt>
                <c:pt idx="3161">
                  <c:v>41.61</c:v>
                </c:pt>
                <c:pt idx="3162">
                  <c:v>41.62</c:v>
                </c:pt>
                <c:pt idx="3163">
                  <c:v>41.63</c:v>
                </c:pt>
                <c:pt idx="3164">
                  <c:v>41.64</c:v>
                </c:pt>
                <c:pt idx="3165">
                  <c:v>41.65</c:v>
                </c:pt>
                <c:pt idx="3166">
                  <c:v>41.66</c:v>
                </c:pt>
                <c:pt idx="3167">
                  <c:v>41.67</c:v>
                </c:pt>
                <c:pt idx="3168">
                  <c:v>41.68</c:v>
                </c:pt>
                <c:pt idx="3169">
                  <c:v>41.69</c:v>
                </c:pt>
                <c:pt idx="3170">
                  <c:v>41.7</c:v>
                </c:pt>
                <c:pt idx="3171">
                  <c:v>41.71</c:v>
                </c:pt>
                <c:pt idx="3172">
                  <c:v>41.72</c:v>
                </c:pt>
                <c:pt idx="3173">
                  <c:v>41.73</c:v>
                </c:pt>
                <c:pt idx="3174">
                  <c:v>41.74</c:v>
                </c:pt>
                <c:pt idx="3175">
                  <c:v>41.75</c:v>
                </c:pt>
                <c:pt idx="3176">
                  <c:v>41.76</c:v>
                </c:pt>
                <c:pt idx="3177">
                  <c:v>41.77</c:v>
                </c:pt>
                <c:pt idx="3178">
                  <c:v>41.78</c:v>
                </c:pt>
                <c:pt idx="3179">
                  <c:v>41.79</c:v>
                </c:pt>
                <c:pt idx="3180">
                  <c:v>41.8</c:v>
                </c:pt>
                <c:pt idx="3181">
                  <c:v>41.81</c:v>
                </c:pt>
                <c:pt idx="3182">
                  <c:v>41.82</c:v>
                </c:pt>
                <c:pt idx="3183">
                  <c:v>41.83</c:v>
                </c:pt>
                <c:pt idx="3184">
                  <c:v>41.84</c:v>
                </c:pt>
                <c:pt idx="3185">
                  <c:v>41.85</c:v>
                </c:pt>
                <c:pt idx="3186">
                  <c:v>41.86</c:v>
                </c:pt>
                <c:pt idx="3187">
                  <c:v>41.87</c:v>
                </c:pt>
                <c:pt idx="3188">
                  <c:v>41.88</c:v>
                </c:pt>
                <c:pt idx="3189">
                  <c:v>41.89</c:v>
                </c:pt>
                <c:pt idx="3190">
                  <c:v>41.9</c:v>
                </c:pt>
                <c:pt idx="3191">
                  <c:v>41.91</c:v>
                </c:pt>
                <c:pt idx="3192">
                  <c:v>41.92</c:v>
                </c:pt>
                <c:pt idx="3193">
                  <c:v>41.93</c:v>
                </c:pt>
                <c:pt idx="3194">
                  <c:v>41.94</c:v>
                </c:pt>
                <c:pt idx="3195">
                  <c:v>41.95</c:v>
                </c:pt>
                <c:pt idx="3196">
                  <c:v>41.96</c:v>
                </c:pt>
                <c:pt idx="3197">
                  <c:v>41.97</c:v>
                </c:pt>
                <c:pt idx="3198">
                  <c:v>41.98</c:v>
                </c:pt>
                <c:pt idx="3199">
                  <c:v>41.99</c:v>
                </c:pt>
                <c:pt idx="3200">
                  <c:v>42</c:v>
                </c:pt>
                <c:pt idx="3201">
                  <c:v>42.01</c:v>
                </c:pt>
                <c:pt idx="3202">
                  <c:v>42.02</c:v>
                </c:pt>
                <c:pt idx="3203">
                  <c:v>42.03</c:v>
                </c:pt>
                <c:pt idx="3204">
                  <c:v>42.04</c:v>
                </c:pt>
                <c:pt idx="3205">
                  <c:v>42.05</c:v>
                </c:pt>
                <c:pt idx="3206">
                  <c:v>42.06</c:v>
                </c:pt>
                <c:pt idx="3207">
                  <c:v>42.07</c:v>
                </c:pt>
                <c:pt idx="3208">
                  <c:v>42.08</c:v>
                </c:pt>
                <c:pt idx="3209">
                  <c:v>42.09</c:v>
                </c:pt>
                <c:pt idx="3210">
                  <c:v>42.1</c:v>
                </c:pt>
                <c:pt idx="3211">
                  <c:v>42.11</c:v>
                </c:pt>
                <c:pt idx="3212">
                  <c:v>42.12</c:v>
                </c:pt>
                <c:pt idx="3213">
                  <c:v>42.13</c:v>
                </c:pt>
                <c:pt idx="3214">
                  <c:v>42.14</c:v>
                </c:pt>
                <c:pt idx="3215">
                  <c:v>42.15</c:v>
                </c:pt>
                <c:pt idx="3216">
                  <c:v>42.16</c:v>
                </c:pt>
                <c:pt idx="3217">
                  <c:v>42.17</c:v>
                </c:pt>
                <c:pt idx="3218">
                  <c:v>42.18</c:v>
                </c:pt>
                <c:pt idx="3219">
                  <c:v>42.19</c:v>
                </c:pt>
                <c:pt idx="3220">
                  <c:v>42.2</c:v>
                </c:pt>
                <c:pt idx="3221">
                  <c:v>42.21</c:v>
                </c:pt>
                <c:pt idx="3222">
                  <c:v>42.22</c:v>
                </c:pt>
                <c:pt idx="3223">
                  <c:v>42.23</c:v>
                </c:pt>
                <c:pt idx="3224">
                  <c:v>42.24</c:v>
                </c:pt>
                <c:pt idx="3225">
                  <c:v>42.25</c:v>
                </c:pt>
                <c:pt idx="3226">
                  <c:v>42.26</c:v>
                </c:pt>
                <c:pt idx="3227">
                  <c:v>42.27</c:v>
                </c:pt>
                <c:pt idx="3228">
                  <c:v>42.28</c:v>
                </c:pt>
                <c:pt idx="3229">
                  <c:v>42.29</c:v>
                </c:pt>
                <c:pt idx="3230">
                  <c:v>42.3</c:v>
                </c:pt>
                <c:pt idx="3231">
                  <c:v>42.31</c:v>
                </c:pt>
                <c:pt idx="3232">
                  <c:v>42.32</c:v>
                </c:pt>
                <c:pt idx="3233">
                  <c:v>42.33</c:v>
                </c:pt>
                <c:pt idx="3234">
                  <c:v>42.34</c:v>
                </c:pt>
                <c:pt idx="3235">
                  <c:v>42.35</c:v>
                </c:pt>
                <c:pt idx="3236">
                  <c:v>42.36</c:v>
                </c:pt>
                <c:pt idx="3237">
                  <c:v>42.37</c:v>
                </c:pt>
                <c:pt idx="3238">
                  <c:v>42.38</c:v>
                </c:pt>
                <c:pt idx="3239">
                  <c:v>42.39</c:v>
                </c:pt>
                <c:pt idx="3240">
                  <c:v>42.4</c:v>
                </c:pt>
                <c:pt idx="3241">
                  <c:v>42.41</c:v>
                </c:pt>
                <c:pt idx="3242">
                  <c:v>42.42</c:v>
                </c:pt>
                <c:pt idx="3243">
                  <c:v>42.43</c:v>
                </c:pt>
                <c:pt idx="3244">
                  <c:v>42.44</c:v>
                </c:pt>
                <c:pt idx="3245">
                  <c:v>42.45</c:v>
                </c:pt>
                <c:pt idx="3246">
                  <c:v>42.46</c:v>
                </c:pt>
                <c:pt idx="3247">
                  <c:v>42.47</c:v>
                </c:pt>
                <c:pt idx="3248">
                  <c:v>42.48</c:v>
                </c:pt>
                <c:pt idx="3249">
                  <c:v>42.49</c:v>
                </c:pt>
                <c:pt idx="3250">
                  <c:v>42.5</c:v>
                </c:pt>
                <c:pt idx="3251">
                  <c:v>42.51</c:v>
                </c:pt>
                <c:pt idx="3252">
                  <c:v>42.52</c:v>
                </c:pt>
                <c:pt idx="3253">
                  <c:v>42.53</c:v>
                </c:pt>
                <c:pt idx="3254">
                  <c:v>42.54</c:v>
                </c:pt>
                <c:pt idx="3255">
                  <c:v>42.55</c:v>
                </c:pt>
                <c:pt idx="3256">
                  <c:v>42.56</c:v>
                </c:pt>
                <c:pt idx="3257">
                  <c:v>42.57</c:v>
                </c:pt>
                <c:pt idx="3258">
                  <c:v>42.58</c:v>
                </c:pt>
                <c:pt idx="3259">
                  <c:v>42.59</c:v>
                </c:pt>
                <c:pt idx="3260">
                  <c:v>42.6</c:v>
                </c:pt>
                <c:pt idx="3261">
                  <c:v>42.61</c:v>
                </c:pt>
                <c:pt idx="3262">
                  <c:v>42.62</c:v>
                </c:pt>
                <c:pt idx="3263">
                  <c:v>42.63</c:v>
                </c:pt>
                <c:pt idx="3264">
                  <c:v>42.64</c:v>
                </c:pt>
                <c:pt idx="3265">
                  <c:v>42.65</c:v>
                </c:pt>
                <c:pt idx="3266">
                  <c:v>42.66</c:v>
                </c:pt>
                <c:pt idx="3267">
                  <c:v>42.67</c:v>
                </c:pt>
                <c:pt idx="3268">
                  <c:v>42.68</c:v>
                </c:pt>
                <c:pt idx="3269">
                  <c:v>42.69</c:v>
                </c:pt>
                <c:pt idx="3270">
                  <c:v>42.7</c:v>
                </c:pt>
                <c:pt idx="3271">
                  <c:v>42.71</c:v>
                </c:pt>
                <c:pt idx="3272">
                  <c:v>42.72</c:v>
                </c:pt>
                <c:pt idx="3273">
                  <c:v>42.73</c:v>
                </c:pt>
                <c:pt idx="3274">
                  <c:v>42.74</c:v>
                </c:pt>
                <c:pt idx="3275">
                  <c:v>42.75</c:v>
                </c:pt>
                <c:pt idx="3276">
                  <c:v>42.76</c:v>
                </c:pt>
                <c:pt idx="3277">
                  <c:v>42.77</c:v>
                </c:pt>
                <c:pt idx="3278">
                  <c:v>42.78</c:v>
                </c:pt>
                <c:pt idx="3279">
                  <c:v>42.79</c:v>
                </c:pt>
                <c:pt idx="3280">
                  <c:v>42.8</c:v>
                </c:pt>
                <c:pt idx="3281">
                  <c:v>42.81</c:v>
                </c:pt>
                <c:pt idx="3282">
                  <c:v>42.82</c:v>
                </c:pt>
                <c:pt idx="3283">
                  <c:v>42.83</c:v>
                </c:pt>
                <c:pt idx="3284">
                  <c:v>42.84</c:v>
                </c:pt>
                <c:pt idx="3285">
                  <c:v>42.85</c:v>
                </c:pt>
                <c:pt idx="3286">
                  <c:v>42.86</c:v>
                </c:pt>
                <c:pt idx="3287">
                  <c:v>42.87</c:v>
                </c:pt>
                <c:pt idx="3288">
                  <c:v>42.88</c:v>
                </c:pt>
                <c:pt idx="3289">
                  <c:v>42.89</c:v>
                </c:pt>
                <c:pt idx="3290">
                  <c:v>42.9</c:v>
                </c:pt>
                <c:pt idx="3291">
                  <c:v>42.91</c:v>
                </c:pt>
                <c:pt idx="3292">
                  <c:v>42.92</c:v>
                </c:pt>
                <c:pt idx="3293">
                  <c:v>42.93</c:v>
                </c:pt>
                <c:pt idx="3294">
                  <c:v>42.94</c:v>
                </c:pt>
                <c:pt idx="3295">
                  <c:v>42.95</c:v>
                </c:pt>
                <c:pt idx="3296">
                  <c:v>42.96</c:v>
                </c:pt>
                <c:pt idx="3297">
                  <c:v>42.97</c:v>
                </c:pt>
                <c:pt idx="3298">
                  <c:v>42.98</c:v>
                </c:pt>
                <c:pt idx="3299">
                  <c:v>42.99</c:v>
                </c:pt>
                <c:pt idx="3300">
                  <c:v>43</c:v>
                </c:pt>
                <c:pt idx="3301">
                  <c:v>43.01</c:v>
                </c:pt>
                <c:pt idx="3302">
                  <c:v>43.02</c:v>
                </c:pt>
                <c:pt idx="3303">
                  <c:v>43.03</c:v>
                </c:pt>
                <c:pt idx="3304">
                  <c:v>43.04</c:v>
                </c:pt>
                <c:pt idx="3305">
                  <c:v>43.05</c:v>
                </c:pt>
                <c:pt idx="3306">
                  <c:v>43.06</c:v>
                </c:pt>
                <c:pt idx="3307">
                  <c:v>43.07</c:v>
                </c:pt>
                <c:pt idx="3308">
                  <c:v>43.08</c:v>
                </c:pt>
                <c:pt idx="3309">
                  <c:v>43.09</c:v>
                </c:pt>
                <c:pt idx="3310">
                  <c:v>43.1</c:v>
                </c:pt>
                <c:pt idx="3311">
                  <c:v>43.11</c:v>
                </c:pt>
                <c:pt idx="3312">
                  <c:v>43.12</c:v>
                </c:pt>
                <c:pt idx="3313">
                  <c:v>43.13</c:v>
                </c:pt>
                <c:pt idx="3314">
                  <c:v>43.14</c:v>
                </c:pt>
                <c:pt idx="3315">
                  <c:v>43.15</c:v>
                </c:pt>
                <c:pt idx="3316">
                  <c:v>43.16</c:v>
                </c:pt>
                <c:pt idx="3317">
                  <c:v>43.17</c:v>
                </c:pt>
                <c:pt idx="3318">
                  <c:v>43.18</c:v>
                </c:pt>
                <c:pt idx="3319">
                  <c:v>43.19</c:v>
                </c:pt>
                <c:pt idx="3320">
                  <c:v>43.2</c:v>
                </c:pt>
                <c:pt idx="3321">
                  <c:v>43.21</c:v>
                </c:pt>
                <c:pt idx="3322">
                  <c:v>43.22</c:v>
                </c:pt>
                <c:pt idx="3323">
                  <c:v>43.23</c:v>
                </c:pt>
                <c:pt idx="3324">
                  <c:v>43.24</c:v>
                </c:pt>
                <c:pt idx="3325">
                  <c:v>43.25</c:v>
                </c:pt>
                <c:pt idx="3326">
                  <c:v>43.26</c:v>
                </c:pt>
                <c:pt idx="3327">
                  <c:v>43.27</c:v>
                </c:pt>
                <c:pt idx="3328">
                  <c:v>43.28</c:v>
                </c:pt>
                <c:pt idx="3329">
                  <c:v>43.29</c:v>
                </c:pt>
                <c:pt idx="3330">
                  <c:v>43.3</c:v>
                </c:pt>
                <c:pt idx="3331">
                  <c:v>43.31</c:v>
                </c:pt>
                <c:pt idx="3332">
                  <c:v>43.32</c:v>
                </c:pt>
                <c:pt idx="3333">
                  <c:v>43.33</c:v>
                </c:pt>
                <c:pt idx="3334">
                  <c:v>43.34</c:v>
                </c:pt>
                <c:pt idx="3335">
                  <c:v>43.35</c:v>
                </c:pt>
                <c:pt idx="3336">
                  <c:v>43.36</c:v>
                </c:pt>
                <c:pt idx="3337">
                  <c:v>43.37</c:v>
                </c:pt>
                <c:pt idx="3338">
                  <c:v>43.38</c:v>
                </c:pt>
                <c:pt idx="3339">
                  <c:v>43.39</c:v>
                </c:pt>
                <c:pt idx="3340">
                  <c:v>43.4</c:v>
                </c:pt>
                <c:pt idx="3341">
                  <c:v>43.41</c:v>
                </c:pt>
                <c:pt idx="3342">
                  <c:v>43.42</c:v>
                </c:pt>
                <c:pt idx="3343">
                  <c:v>43.43</c:v>
                </c:pt>
                <c:pt idx="3344">
                  <c:v>43.44</c:v>
                </c:pt>
                <c:pt idx="3345">
                  <c:v>43.45</c:v>
                </c:pt>
                <c:pt idx="3346">
                  <c:v>43.46</c:v>
                </c:pt>
                <c:pt idx="3347">
                  <c:v>43.47</c:v>
                </c:pt>
                <c:pt idx="3348">
                  <c:v>43.48</c:v>
                </c:pt>
                <c:pt idx="3349">
                  <c:v>43.49</c:v>
                </c:pt>
                <c:pt idx="3350">
                  <c:v>43.5</c:v>
                </c:pt>
                <c:pt idx="3351">
                  <c:v>43.51</c:v>
                </c:pt>
                <c:pt idx="3352">
                  <c:v>43.52</c:v>
                </c:pt>
                <c:pt idx="3353">
                  <c:v>43.53</c:v>
                </c:pt>
                <c:pt idx="3354">
                  <c:v>43.54</c:v>
                </c:pt>
                <c:pt idx="3355">
                  <c:v>43.55</c:v>
                </c:pt>
                <c:pt idx="3356">
                  <c:v>43.56</c:v>
                </c:pt>
                <c:pt idx="3357">
                  <c:v>43.57</c:v>
                </c:pt>
                <c:pt idx="3358">
                  <c:v>43.58</c:v>
                </c:pt>
                <c:pt idx="3359">
                  <c:v>43.59</c:v>
                </c:pt>
                <c:pt idx="3360">
                  <c:v>43.6</c:v>
                </c:pt>
                <c:pt idx="3361">
                  <c:v>43.61</c:v>
                </c:pt>
                <c:pt idx="3362">
                  <c:v>43.62</c:v>
                </c:pt>
                <c:pt idx="3363">
                  <c:v>43.63</c:v>
                </c:pt>
                <c:pt idx="3364">
                  <c:v>43.64</c:v>
                </c:pt>
                <c:pt idx="3365">
                  <c:v>43.65</c:v>
                </c:pt>
                <c:pt idx="3366">
                  <c:v>43.66</c:v>
                </c:pt>
                <c:pt idx="3367">
                  <c:v>43.67</c:v>
                </c:pt>
                <c:pt idx="3368">
                  <c:v>43.68</c:v>
                </c:pt>
                <c:pt idx="3369">
                  <c:v>43.69</c:v>
                </c:pt>
                <c:pt idx="3370">
                  <c:v>43.7</c:v>
                </c:pt>
                <c:pt idx="3371">
                  <c:v>43.71</c:v>
                </c:pt>
                <c:pt idx="3372">
                  <c:v>43.72</c:v>
                </c:pt>
                <c:pt idx="3373">
                  <c:v>43.73</c:v>
                </c:pt>
                <c:pt idx="3374">
                  <c:v>43.74</c:v>
                </c:pt>
                <c:pt idx="3375">
                  <c:v>43.75</c:v>
                </c:pt>
                <c:pt idx="3376">
                  <c:v>43.76</c:v>
                </c:pt>
                <c:pt idx="3377">
                  <c:v>43.77</c:v>
                </c:pt>
                <c:pt idx="3378">
                  <c:v>43.78</c:v>
                </c:pt>
                <c:pt idx="3379">
                  <c:v>43.79</c:v>
                </c:pt>
                <c:pt idx="3380">
                  <c:v>43.8</c:v>
                </c:pt>
                <c:pt idx="3381">
                  <c:v>43.81</c:v>
                </c:pt>
                <c:pt idx="3382">
                  <c:v>43.82</c:v>
                </c:pt>
                <c:pt idx="3383">
                  <c:v>43.83</c:v>
                </c:pt>
                <c:pt idx="3384">
                  <c:v>43.84</c:v>
                </c:pt>
                <c:pt idx="3385">
                  <c:v>43.85</c:v>
                </c:pt>
                <c:pt idx="3386">
                  <c:v>43.86</c:v>
                </c:pt>
                <c:pt idx="3387">
                  <c:v>43.87</c:v>
                </c:pt>
                <c:pt idx="3388">
                  <c:v>43.88</c:v>
                </c:pt>
                <c:pt idx="3389">
                  <c:v>43.89</c:v>
                </c:pt>
                <c:pt idx="3390">
                  <c:v>43.9</c:v>
                </c:pt>
                <c:pt idx="3391">
                  <c:v>43.91</c:v>
                </c:pt>
                <c:pt idx="3392">
                  <c:v>43.92</c:v>
                </c:pt>
                <c:pt idx="3393">
                  <c:v>43.93</c:v>
                </c:pt>
                <c:pt idx="3394">
                  <c:v>43.94</c:v>
                </c:pt>
                <c:pt idx="3395">
                  <c:v>43.95</c:v>
                </c:pt>
                <c:pt idx="3396">
                  <c:v>43.96</c:v>
                </c:pt>
                <c:pt idx="3397">
                  <c:v>43.97</c:v>
                </c:pt>
                <c:pt idx="3398">
                  <c:v>43.98</c:v>
                </c:pt>
                <c:pt idx="3399">
                  <c:v>43.99</c:v>
                </c:pt>
                <c:pt idx="3400">
                  <c:v>44</c:v>
                </c:pt>
                <c:pt idx="3401">
                  <c:v>44.01</c:v>
                </c:pt>
                <c:pt idx="3402">
                  <c:v>44.02</c:v>
                </c:pt>
                <c:pt idx="3403">
                  <c:v>44.03</c:v>
                </c:pt>
                <c:pt idx="3404">
                  <c:v>44.04</c:v>
                </c:pt>
                <c:pt idx="3405">
                  <c:v>44.05</c:v>
                </c:pt>
                <c:pt idx="3406">
                  <c:v>44.06</c:v>
                </c:pt>
                <c:pt idx="3407">
                  <c:v>44.07</c:v>
                </c:pt>
                <c:pt idx="3408">
                  <c:v>44.08</c:v>
                </c:pt>
                <c:pt idx="3409">
                  <c:v>44.09</c:v>
                </c:pt>
                <c:pt idx="3410">
                  <c:v>44.1</c:v>
                </c:pt>
                <c:pt idx="3411">
                  <c:v>44.11</c:v>
                </c:pt>
                <c:pt idx="3412">
                  <c:v>44.12</c:v>
                </c:pt>
                <c:pt idx="3413">
                  <c:v>44.13</c:v>
                </c:pt>
                <c:pt idx="3414">
                  <c:v>44.14</c:v>
                </c:pt>
                <c:pt idx="3415">
                  <c:v>44.15</c:v>
                </c:pt>
                <c:pt idx="3416">
                  <c:v>44.16</c:v>
                </c:pt>
                <c:pt idx="3417">
                  <c:v>44.17</c:v>
                </c:pt>
                <c:pt idx="3418">
                  <c:v>44.18</c:v>
                </c:pt>
                <c:pt idx="3419">
                  <c:v>44.19</c:v>
                </c:pt>
                <c:pt idx="3420">
                  <c:v>44.2</c:v>
                </c:pt>
                <c:pt idx="3421">
                  <c:v>44.21</c:v>
                </c:pt>
                <c:pt idx="3422">
                  <c:v>44.22</c:v>
                </c:pt>
                <c:pt idx="3423">
                  <c:v>44.23</c:v>
                </c:pt>
                <c:pt idx="3424">
                  <c:v>44.24</c:v>
                </c:pt>
                <c:pt idx="3425">
                  <c:v>44.25</c:v>
                </c:pt>
                <c:pt idx="3426">
                  <c:v>44.26</c:v>
                </c:pt>
                <c:pt idx="3427">
                  <c:v>44.27</c:v>
                </c:pt>
                <c:pt idx="3428">
                  <c:v>44.28</c:v>
                </c:pt>
                <c:pt idx="3429">
                  <c:v>44.29</c:v>
                </c:pt>
                <c:pt idx="3430">
                  <c:v>44.3</c:v>
                </c:pt>
                <c:pt idx="3431">
                  <c:v>44.31</c:v>
                </c:pt>
                <c:pt idx="3432">
                  <c:v>44.32</c:v>
                </c:pt>
                <c:pt idx="3433">
                  <c:v>44.33</c:v>
                </c:pt>
                <c:pt idx="3434">
                  <c:v>44.34</c:v>
                </c:pt>
                <c:pt idx="3435">
                  <c:v>44.35</c:v>
                </c:pt>
                <c:pt idx="3436">
                  <c:v>44.36</c:v>
                </c:pt>
                <c:pt idx="3437">
                  <c:v>44.37</c:v>
                </c:pt>
                <c:pt idx="3438">
                  <c:v>44.38</c:v>
                </c:pt>
                <c:pt idx="3439">
                  <c:v>44.39</c:v>
                </c:pt>
                <c:pt idx="3440">
                  <c:v>44.4</c:v>
                </c:pt>
                <c:pt idx="3441">
                  <c:v>44.41</c:v>
                </c:pt>
                <c:pt idx="3442">
                  <c:v>44.42</c:v>
                </c:pt>
                <c:pt idx="3443">
                  <c:v>44.43</c:v>
                </c:pt>
                <c:pt idx="3444">
                  <c:v>44.44</c:v>
                </c:pt>
                <c:pt idx="3445">
                  <c:v>44.45</c:v>
                </c:pt>
                <c:pt idx="3446">
                  <c:v>44.46</c:v>
                </c:pt>
                <c:pt idx="3447">
                  <c:v>44.47</c:v>
                </c:pt>
                <c:pt idx="3448">
                  <c:v>44.48</c:v>
                </c:pt>
                <c:pt idx="3449">
                  <c:v>44.49</c:v>
                </c:pt>
                <c:pt idx="3450">
                  <c:v>44.5</c:v>
                </c:pt>
                <c:pt idx="3451">
                  <c:v>44.51</c:v>
                </c:pt>
                <c:pt idx="3452">
                  <c:v>44.52</c:v>
                </c:pt>
                <c:pt idx="3453">
                  <c:v>44.53</c:v>
                </c:pt>
                <c:pt idx="3454">
                  <c:v>44.54</c:v>
                </c:pt>
                <c:pt idx="3455">
                  <c:v>44.55</c:v>
                </c:pt>
                <c:pt idx="3456">
                  <c:v>44.56</c:v>
                </c:pt>
                <c:pt idx="3457">
                  <c:v>44.57</c:v>
                </c:pt>
                <c:pt idx="3458">
                  <c:v>44.58</c:v>
                </c:pt>
                <c:pt idx="3459">
                  <c:v>44.59</c:v>
                </c:pt>
                <c:pt idx="3460">
                  <c:v>44.6</c:v>
                </c:pt>
                <c:pt idx="3461">
                  <c:v>44.61</c:v>
                </c:pt>
                <c:pt idx="3462">
                  <c:v>44.62</c:v>
                </c:pt>
                <c:pt idx="3463">
                  <c:v>44.63</c:v>
                </c:pt>
                <c:pt idx="3464">
                  <c:v>44.64</c:v>
                </c:pt>
                <c:pt idx="3465">
                  <c:v>44.65</c:v>
                </c:pt>
                <c:pt idx="3466">
                  <c:v>44.66</c:v>
                </c:pt>
                <c:pt idx="3467">
                  <c:v>44.67</c:v>
                </c:pt>
                <c:pt idx="3468">
                  <c:v>44.68</c:v>
                </c:pt>
                <c:pt idx="3469">
                  <c:v>44.69</c:v>
                </c:pt>
                <c:pt idx="3470">
                  <c:v>44.7</c:v>
                </c:pt>
                <c:pt idx="3471">
                  <c:v>44.71</c:v>
                </c:pt>
                <c:pt idx="3472">
                  <c:v>44.72</c:v>
                </c:pt>
                <c:pt idx="3473">
                  <c:v>44.73</c:v>
                </c:pt>
                <c:pt idx="3474">
                  <c:v>44.74</c:v>
                </c:pt>
                <c:pt idx="3475">
                  <c:v>44.75</c:v>
                </c:pt>
                <c:pt idx="3476">
                  <c:v>44.76</c:v>
                </c:pt>
                <c:pt idx="3477">
                  <c:v>44.77</c:v>
                </c:pt>
                <c:pt idx="3478">
                  <c:v>44.78</c:v>
                </c:pt>
                <c:pt idx="3479">
                  <c:v>44.79</c:v>
                </c:pt>
                <c:pt idx="3480">
                  <c:v>44.8</c:v>
                </c:pt>
                <c:pt idx="3481">
                  <c:v>44.81</c:v>
                </c:pt>
                <c:pt idx="3482">
                  <c:v>44.82</c:v>
                </c:pt>
                <c:pt idx="3483">
                  <c:v>44.83</c:v>
                </c:pt>
                <c:pt idx="3484">
                  <c:v>44.84</c:v>
                </c:pt>
                <c:pt idx="3485">
                  <c:v>44.85</c:v>
                </c:pt>
                <c:pt idx="3486">
                  <c:v>44.86</c:v>
                </c:pt>
                <c:pt idx="3487">
                  <c:v>44.87</c:v>
                </c:pt>
                <c:pt idx="3488">
                  <c:v>44.88</c:v>
                </c:pt>
                <c:pt idx="3489">
                  <c:v>44.89</c:v>
                </c:pt>
                <c:pt idx="3490">
                  <c:v>44.9</c:v>
                </c:pt>
                <c:pt idx="3491">
                  <c:v>44.91</c:v>
                </c:pt>
                <c:pt idx="3492">
                  <c:v>44.92</c:v>
                </c:pt>
                <c:pt idx="3493">
                  <c:v>44.93</c:v>
                </c:pt>
                <c:pt idx="3494">
                  <c:v>44.94</c:v>
                </c:pt>
                <c:pt idx="3495">
                  <c:v>44.95</c:v>
                </c:pt>
                <c:pt idx="3496">
                  <c:v>44.96</c:v>
                </c:pt>
                <c:pt idx="3497">
                  <c:v>44.97</c:v>
                </c:pt>
                <c:pt idx="3498">
                  <c:v>44.98</c:v>
                </c:pt>
                <c:pt idx="3499">
                  <c:v>44.99</c:v>
                </c:pt>
                <c:pt idx="3500">
                  <c:v>45</c:v>
                </c:pt>
                <c:pt idx="3501">
                  <c:v>45.01</c:v>
                </c:pt>
                <c:pt idx="3502">
                  <c:v>45.02</c:v>
                </c:pt>
                <c:pt idx="3503">
                  <c:v>45.03</c:v>
                </c:pt>
                <c:pt idx="3504">
                  <c:v>45.04</c:v>
                </c:pt>
                <c:pt idx="3505">
                  <c:v>45.05</c:v>
                </c:pt>
                <c:pt idx="3506">
                  <c:v>45.06</c:v>
                </c:pt>
                <c:pt idx="3507">
                  <c:v>45.07</c:v>
                </c:pt>
                <c:pt idx="3508">
                  <c:v>45.08</c:v>
                </c:pt>
                <c:pt idx="3509">
                  <c:v>45.09</c:v>
                </c:pt>
                <c:pt idx="3510">
                  <c:v>45.1</c:v>
                </c:pt>
                <c:pt idx="3511">
                  <c:v>45.11</c:v>
                </c:pt>
                <c:pt idx="3512">
                  <c:v>45.12</c:v>
                </c:pt>
                <c:pt idx="3513">
                  <c:v>45.13</c:v>
                </c:pt>
                <c:pt idx="3514">
                  <c:v>45.14</c:v>
                </c:pt>
                <c:pt idx="3515">
                  <c:v>45.15</c:v>
                </c:pt>
                <c:pt idx="3516">
                  <c:v>45.16</c:v>
                </c:pt>
                <c:pt idx="3517">
                  <c:v>45.17</c:v>
                </c:pt>
                <c:pt idx="3518">
                  <c:v>45.18</c:v>
                </c:pt>
                <c:pt idx="3519">
                  <c:v>45.19</c:v>
                </c:pt>
                <c:pt idx="3520">
                  <c:v>45.2</c:v>
                </c:pt>
                <c:pt idx="3521">
                  <c:v>45.21</c:v>
                </c:pt>
                <c:pt idx="3522">
                  <c:v>45.22</c:v>
                </c:pt>
                <c:pt idx="3523">
                  <c:v>45.23</c:v>
                </c:pt>
                <c:pt idx="3524">
                  <c:v>45.24</c:v>
                </c:pt>
                <c:pt idx="3525">
                  <c:v>45.25</c:v>
                </c:pt>
                <c:pt idx="3526">
                  <c:v>45.26</c:v>
                </c:pt>
                <c:pt idx="3527">
                  <c:v>45.27</c:v>
                </c:pt>
                <c:pt idx="3528">
                  <c:v>45.28</c:v>
                </c:pt>
                <c:pt idx="3529">
                  <c:v>45.29</c:v>
                </c:pt>
                <c:pt idx="3530">
                  <c:v>45.3</c:v>
                </c:pt>
                <c:pt idx="3531">
                  <c:v>45.31</c:v>
                </c:pt>
                <c:pt idx="3532">
                  <c:v>45.32</c:v>
                </c:pt>
                <c:pt idx="3533">
                  <c:v>45.33</c:v>
                </c:pt>
                <c:pt idx="3534">
                  <c:v>45.34</c:v>
                </c:pt>
                <c:pt idx="3535">
                  <c:v>45.35</c:v>
                </c:pt>
                <c:pt idx="3536">
                  <c:v>45.36</c:v>
                </c:pt>
                <c:pt idx="3537">
                  <c:v>45.37</c:v>
                </c:pt>
                <c:pt idx="3538">
                  <c:v>45.38</c:v>
                </c:pt>
                <c:pt idx="3539">
                  <c:v>45.39</c:v>
                </c:pt>
                <c:pt idx="3540">
                  <c:v>45.4</c:v>
                </c:pt>
                <c:pt idx="3541">
                  <c:v>45.41</c:v>
                </c:pt>
                <c:pt idx="3542">
                  <c:v>45.42</c:v>
                </c:pt>
                <c:pt idx="3543">
                  <c:v>45.43</c:v>
                </c:pt>
                <c:pt idx="3544">
                  <c:v>45.44</c:v>
                </c:pt>
                <c:pt idx="3545">
                  <c:v>45.45</c:v>
                </c:pt>
                <c:pt idx="3546">
                  <c:v>45.46</c:v>
                </c:pt>
                <c:pt idx="3547">
                  <c:v>45.47</c:v>
                </c:pt>
                <c:pt idx="3548">
                  <c:v>45.48</c:v>
                </c:pt>
                <c:pt idx="3549">
                  <c:v>45.49</c:v>
                </c:pt>
                <c:pt idx="3550">
                  <c:v>45.5</c:v>
                </c:pt>
                <c:pt idx="3551">
                  <c:v>45.51</c:v>
                </c:pt>
                <c:pt idx="3552">
                  <c:v>45.52</c:v>
                </c:pt>
                <c:pt idx="3553">
                  <c:v>45.53</c:v>
                </c:pt>
                <c:pt idx="3554">
                  <c:v>45.54</c:v>
                </c:pt>
                <c:pt idx="3555">
                  <c:v>45.55</c:v>
                </c:pt>
                <c:pt idx="3556">
                  <c:v>45.56</c:v>
                </c:pt>
                <c:pt idx="3557">
                  <c:v>45.57</c:v>
                </c:pt>
                <c:pt idx="3558">
                  <c:v>45.58</c:v>
                </c:pt>
                <c:pt idx="3559">
                  <c:v>45.59</c:v>
                </c:pt>
                <c:pt idx="3560">
                  <c:v>45.6</c:v>
                </c:pt>
                <c:pt idx="3561">
                  <c:v>45.61</c:v>
                </c:pt>
                <c:pt idx="3562">
                  <c:v>45.62</c:v>
                </c:pt>
                <c:pt idx="3563">
                  <c:v>45.63</c:v>
                </c:pt>
                <c:pt idx="3564">
                  <c:v>45.64</c:v>
                </c:pt>
                <c:pt idx="3565">
                  <c:v>45.65</c:v>
                </c:pt>
                <c:pt idx="3566">
                  <c:v>45.66</c:v>
                </c:pt>
                <c:pt idx="3567">
                  <c:v>45.67</c:v>
                </c:pt>
                <c:pt idx="3568">
                  <c:v>45.68</c:v>
                </c:pt>
                <c:pt idx="3569">
                  <c:v>45.69</c:v>
                </c:pt>
                <c:pt idx="3570">
                  <c:v>45.7</c:v>
                </c:pt>
                <c:pt idx="3571">
                  <c:v>45.71</c:v>
                </c:pt>
                <c:pt idx="3572">
                  <c:v>45.72</c:v>
                </c:pt>
                <c:pt idx="3573">
                  <c:v>45.73</c:v>
                </c:pt>
                <c:pt idx="3574">
                  <c:v>45.74</c:v>
                </c:pt>
                <c:pt idx="3575">
                  <c:v>45.75</c:v>
                </c:pt>
                <c:pt idx="3576">
                  <c:v>45.76</c:v>
                </c:pt>
                <c:pt idx="3577">
                  <c:v>45.77</c:v>
                </c:pt>
                <c:pt idx="3578">
                  <c:v>45.78</c:v>
                </c:pt>
                <c:pt idx="3579">
                  <c:v>45.79</c:v>
                </c:pt>
                <c:pt idx="3580">
                  <c:v>45.8</c:v>
                </c:pt>
                <c:pt idx="3581">
                  <c:v>45.81</c:v>
                </c:pt>
                <c:pt idx="3582">
                  <c:v>45.82</c:v>
                </c:pt>
                <c:pt idx="3583">
                  <c:v>45.83</c:v>
                </c:pt>
                <c:pt idx="3584">
                  <c:v>45.84</c:v>
                </c:pt>
                <c:pt idx="3585">
                  <c:v>45.85</c:v>
                </c:pt>
                <c:pt idx="3586">
                  <c:v>45.86</c:v>
                </c:pt>
                <c:pt idx="3587">
                  <c:v>45.87</c:v>
                </c:pt>
                <c:pt idx="3588">
                  <c:v>45.88</c:v>
                </c:pt>
                <c:pt idx="3589">
                  <c:v>45.89</c:v>
                </c:pt>
                <c:pt idx="3590">
                  <c:v>45.9</c:v>
                </c:pt>
                <c:pt idx="3591">
                  <c:v>45.91</c:v>
                </c:pt>
                <c:pt idx="3592">
                  <c:v>45.92</c:v>
                </c:pt>
                <c:pt idx="3593">
                  <c:v>45.93</c:v>
                </c:pt>
                <c:pt idx="3594">
                  <c:v>45.94</c:v>
                </c:pt>
                <c:pt idx="3595">
                  <c:v>45.95</c:v>
                </c:pt>
                <c:pt idx="3596">
                  <c:v>45.96</c:v>
                </c:pt>
                <c:pt idx="3597">
                  <c:v>45.97</c:v>
                </c:pt>
                <c:pt idx="3598">
                  <c:v>45.98</c:v>
                </c:pt>
                <c:pt idx="3599">
                  <c:v>45.99</c:v>
                </c:pt>
                <c:pt idx="3600">
                  <c:v>46</c:v>
                </c:pt>
                <c:pt idx="3601">
                  <c:v>46.01</c:v>
                </c:pt>
                <c:pt idx="3602">
                  <c:v>46.02</c:v>
                </c:pt>
                <c:pt idx="3603">
                  <c:v>46.03</c:v>
                </c:pt>
                <c:pt idx="3604">
                  <c:v>46.04</c:v>
                </c:pt>
                <c:pt idx="3605">
                  <c:v>46.05</c:v>
                </c:pt>
                <c:pt idx="3606">
                  <c:v>46.06</c:v>
                </c:pt>
                <c:pt idx="3607">
                  <c:v>46.07</c:v>
                </c:pt>
                <c:pt idx="3608">
                  <c:v>46.08</c:v>
                </c:pt>
                <c:pt idx="3609">
                  <c:v>46.09</c:v>
                </c:pt>
                <c:pt idx="3610">
                  <c:v>46.1</c:v>
                </c:pt>
                <c:pt idx="3611">
                  <c:v>46.11</c:v>
                </c:pt>
                <c:pt idx="3612">
                  <c:v>46.12</c:v>
                </c:pt>
                <c:pt idx="3613">
                  <c:v>46.13</c:v>
                </c:pt>
                <c:pt idx="3614">
                  <c:v>46.14</c:v>
                </c:pt>
                <c:pt idx="3615">
                  <c:v>46.15</c:v>
                </c:pt>
                <c:pt idx="3616">
                  <c:v>46.16</c:v>
                </c:pt>
                <c:pt idx="3617">
                  <c:v>46.17</c:v>
                </c:pt>
                <c:pt idx="3618">
                  <c:v>46.18</c:v>
                </c:pt>
                <c:pt idx="3619">
                  <c:v>46.19</c:v>
                </c:pt>
                <c:pt idx="3620">
                  <c:v>46.2</c:v>
                </c:pt>
                <c:pt idx="3621">
                  <c:v>46.21</c:v>
                </c:pt>
                <c:pt idx="3622">
                  <c:v>46.22</c:v>
                </c:pt>
                <c:pt idx="3623">
                  <c:v>46.23</c:v>
                </c:pt>
                <c:pt idx="3624">
                  <c:v>46.24</c:v>
                </c:pt>
                <c:pt idx="3625">
                  <c:v>46.25</c:v>
                </c:pt>
                <c:pt idx="3626">
                  <c:v>46.26</c:v>
                </c:pt>
                <c:pt idx="3627">
                  <c:v>46.27</c:v>
                </c:pt>
                <c:pt idx="3628">
                  <c:v>46.28</c:v>
                </c:pt>
                <c:pt idx="3629">
                  <c:v>46.29</c:v>
                </c:pt>
                <c:pt idx="3630">
                  <c:v>46.3</c:v>
                </c:pt>
                <c:pt idx="3631">
                  <c:v>46.31</c:v>
                </c:pt>
                <c:pt idx="3632">
                  <c:v>46.32</c:v>
                </c:pt>
                <c:pt idx="3633">
                  <c:v>46.33</c:v>
                </c:pt>
                <c:pt idx="3634">
                  <c:v>46.34</c:v>
                </c:pt>
                <c:pt idx="3635">
                  <c:v>46.35</c:v>
                </c:pt>
                <c:pt idx="3636">
                  <c:v>46.36</c:v>
                </c:pt>
                <c:pt idx="3637">
                  <c:v>46.37</c:v>
                </c:pt>
                <c:pt idx="3638">
                  <c:v>46.38</c:v>
                </c:pt>
                <c:pt idx="3639">
                  <c:v>46.39</c:v>
                </c:pt>
                <c:pt idx="3640">
                  <c:v>46.4</c:v>
                </c:pt>
                <c:pt idx="3641">
                  <c:v>46.41</c:v>
                </c:pt>
                <c:pt idx="3642">
                  <c:v>46.42</c:v>
                </c:pt>
                <c:pt idx="3643">
                  <c:v>46.43</c:v>
                </c:pt>
                <c:pt idx="3644">
                  <c:v>46.44</c:v>
                </c:pt>
                <c:pt idx="3645">
                  <c:v>46.45</c:v>
                </c:pt>
                <c:pt idx="3646">
                  <c:v>46.46</c:v>
                </c:pt>
                <c:pt idx="3647">
                  <c:v>46.47</c:v>
                </c:pt>
                <c:pt idx="3648">
                  <c:v>46.48</c:v>
                </c:pt>
                <c:pt idx="3649">
                  <c:v>46.49</c:v>
                </c:pt>
                <c:pt idx="3650">
                  <c:v>46.5</c:v>
                </c:pt>
                <c:pt idx="3651">
                  <c:v>46.51</c:v>
                </c:pt>
                <c:pt idx="3652">
                  <c:v>46.52</c:v>
                </c:pt>
                <c:pt idx="3653">
                  <c:v>46.53</c:v>
                </c:pt>
                <c:pt idx="3654">
                  <c:v>46.54</c:v>
                </c:pt>
                <c:pt idx="3655">
                  <c:v>46.55</c:v>
                </c:pt>
                <c:pt idx="3656">
                  <c:v>46.56</c:v>
                </c:pt>
                <c:pt idx="3657">
                  <c:v>46.57</c:v>
                </c:pt>
                <c:pt idx="3658">
                  <c:v>46.58</c:v>
                </c:pt>
                <c:pt idx="3659">
                  <c:v>46.59</c:v>
                </c:pt>
                <c:pt idx="3660">
                  <c:v>46.6</c:v>
                </c:pt>
                <c:pt idx="3661">
                  <c:v>46.61</c:v>
                </c:pt>
                <c:pt idx="3662">
                  <c:v>46.62</c:v>
                </c:pt>
                <c:pt idx="3663">
                  <c:v>46.63</c:v>
                </c:pt>
                <c:pt idx="3664">
                  <c:v>46.64</c:v>
                </c:pt>
                <c:pt idx="3665">
                  <c:v>46.65</c:v>
                </c:pt>
                <c:pt idx="3666">
                  <c:v>46.66</c:v>
                </c:pt>
                <c:pt idx="3667">
                  <c:v>46.67</c:v>
                </c:pt>
                <c:pt idx="3668">
                  <c:v>46.68</c:v>
                </c:pt>
                <c:pt idx="3669">
                  <c:v>46.69</c:v>
                </c:pt>
                <c:pt idx="3670">
                  <c:v>46.7</c:v>
                </c:pt>
                <c:pt idx="3671">
                  <c:v>46.71</c:v>
                </c:pt>
                <c:pt idx="3672">
                  <c:v>46.72</c:v>
                </c:pt>
                <c:pt idx="3673">
                  <c:v>46.73</c:v>
                </c:pt>
                <c:pt idx="3674">
                  <c:v>46.74</c:v>
                </c:pt>
                <c:pt idx="3675">
                  <c:v>46.75</c:v>
                </c:pt>
                <c:pt idx="3676">
                  <c:v>46.76</c:v>
                </c:pt>
                <c:pt idx="3677">
                  <c:v>46.77</c:v>
                </c:pt>
                <c:pt idx="3678">
                  <c:v>46.78</c:v>
                </c:pt>
                <c:pt idx="3679">
                  <c:v>46.79</c:v>
                </c:pt>
                <c:pt idx="3680">
                  <c:v>46.8</c:v>
                </c:pt>
                <c:pt idx="3681">
                  <c:v>46.81</c:v>
                </c:pt>
                <c:pt idx="3682">
                  <c:v>46.82</c:v>
                </c:pt>
                <c:pt idx="3683">
                  <c:v>46.83</c:v>
                </c:pt>
                <c:pt idx="3684">
                  <c:v>46.84</c:v>
                </c:pt>
                <c:pt idx="3685">
                  <c:v>46.85</c:v>
                </c:pt>
                <c:pt idx="3686">
                  <c:v>46.86</c:v>
                </c:pt>
                <c:pt idx="3687">
                  <c:v>46.87</c:v>
                </c:pt>
                <c:pt idx="3688">
                  <c:v>46.88</c:v>
                </c:pt>
                <c:pt idx="3689">
                  <c:v>46.89</c:v>
                </c:pt>
                <c:pt idx="3690">
                  <c:v>46.9</c:v>
                </c:pt>
                <c:pt idx="3691">
                  <c:v>46.91</c:v>
                </c:pt>
                <c:pt idx="3692">
                  <c:v>46.92</c:v>
                </c:pt>
                <c:pt idx="3693">
                  <c:v>46.93</c:v>
                </c:pt>
                <c:pt idx="3694">
                  <c:v>46.94</c:v>
                </c:pt>
                <c:pt idx="3695">
                  <c:v>46.95</c:v>
                </c:pt>
                <c:pt idx="3696">
                  <c:v>46.96</c:v>
                </c:pt>
                <c:pt idx="3697">
                  <c:v>46.97</c:v>
                </c:pt>
                <c:pt idx="3698">
                  <c:v>46.98</c:v>
                </c:pt>
                <c:pt idx="3699">
                  <c:v>46.99</c:v>
                </c:pt>
                <c:pt idx="3700">
                  <c:v>47</c:v>
                </c:pt>
                <c:pt idx="3701">
                  <c:v>47.01</c:v>
                </c:pt>
                <c:pt idx="3702">
                  <c:v>47.02</c:v>
                </c:pt>
                <c:pt idx="3703">
                  <c:v>47.03</c:v>
                </c:pt>
                <c:pt idx="3704">
                  <c:v>47.04</c:v>
                </c:pt>
                <c:pt idx="3705">
                  <c:v>47.05</c:v>
                </c:pt>
                <c:pt idx="3706">
                  <c:v>47.06</c:v>
                </c:pt>
                <c:pt idx="3707">
                  <c:v>47.07</c:v>
                </c:pt>
                <c:pt idx="3708">
                  <c:v>47.08</c:v>
                </c:pt>
                <c:pt idx="3709">
                  <c:v>47.09</c:v>
                </c:pt>
                <c:pt idx="3710">
                  <c:v>47.1</c:v>
                </c:pt>
                <c:pt idx="3711">
                  <c:v>47.11</c:v>
                </c:pt>
                <c:pt idx="3712">
                  <c:v>47.12</c:v>
                </c:pt>
                <c:pt idx="3713">
                  <c:v>47.13</c:v>
                </c:pt>
                <c:pt idx="3714">
                  <c:v>47.14</c:v>
                </c:pt>
                <c:pt idx="3715">
                  <c:v>47.15</c:v>
                </c:pt>
                <c:pt idx="3716">
                  <c:v>47.16</c:v>
                </c:pt>
                <c:pt idx="3717">
                  <c:v>47.17</c:v>
                </c:pt>
                <c:pt idx="3718">
                  <c:v>47.18</c:v>
                </c:pt>
                <c:pt idx="3719">
                  <c:v>47.19</c:v>
                </c:pt>
                <c:pt idx="3720">
                  <c:v>47.2</c:v>
                </c:pt>
                <c:pt idx="3721">
                  <c:v>47.21</c:v>
                </c:pt>
                <c:pt idx="3722">
                  <c:v>47.22</c:v>
                </c:pt>
                <c:pt idx="3723">
                  <c:v>47.23</c:v>
                </c:pt>
                <c:pt idx="3724">
                  <c:v>47.24</c:v>
                </c:pt>
                <c:pt idx="3725">
                  <c:v>47.25</c:v>
                </c:pt>
                <c:pt idx="3726">
                  <c:v>47.26</c:v>
                </c:pt>
                <c:pt idx="3727">
                  <c:v>47.27</c:v>
                </c:pt>
                <c:pt idx="3728">
                  <c:v>47.28</c:v>
                </c:pt>
                <c:pt idx="3729">
                  <c:v>47.29</c:v>
                </c:pt>
                <c:pt idx="3730">
                  <c:v>47.3</c:v>
                </c:pt>
                <c:pt idx="3731">
                  <c:v>47.31</c:v>
                </c:pt>
                <c:pt idx="3732">
                  <c:v>47.32</c:v>
                </c:pt>
                <c:pt idx="3733">
                  <c:v>47.33</c:v>
                </c:pt>
                <c:pt idx="3734">
                  <c:v>47.34</c:v>
                </c:pt>
                <c:pt idx="3735">
                  <c:v>47.35</c:v>
                </c:pt>
                <c:pt idx="3736">
                  <c:v>47.36</c:v>
                </c:pt>
                <c:pt idx="3737">
                  <c:v>47.37</c:v>
                </c:pt>
                <c:pt idx="3738">
                  <c:v>47.38</c:v>
                </c:pt>
                <c:pt idx="3739">
                  <c:v>47.39</c:v>
                </c:pt>
                <c:pt idx="3740">
                  <c:v>47.4</c:v>
                </c:pt>
                <c:pt idx="3741">
                  <c:v>47.41</c:v>
                </c:pt>
                <c:pt idx="3742">
                  <c:v>47.42</c:v>
                </c:pt>
                <c:pt idx="3743">
                  <c:v>47.43</c:v>
                </c:pt>
                <c:pt idx="3744">
                  <c:v>47.44</c:v>
                </c:pt>
                <c:pt idx="3745">
                  <c:v>47.45</c:v>
                </c:pt>
                <c:pt idx="3746">
                  <c:v>47.46</c:v>
                </c:pt>
                <c:pt idx="3747">
                  <c:v>47.47</c:v>
                </c:pt>
                <c:pt idx="3748">
                  <c:v>47.48</c:v>
                </c:pt>
                <c:pt idx="3749">
                  <c:v>47.49</c:v>
                </c:pt>
                <c:pt idx="3750">
                  <c:v>47.5</c:v>
                </c:pt>
                <c:pt idx="3751">
                  <c:v>47.51</c:v>
                </c:pt>
                <c:pt idx="3752">
                  <c:v>47.52</c:v>
                </c:pt>
                <c:pt idx="3753">
                  <c:v>47.53</c:v>
                </c:pt>
                <c:pt idx="3754">
                  <c:v>47.54</c:v>
                </c:pt>
                <c:pt idx="3755">
                  <c:v>47.55</c:v>
                </c:pt>
                <c:pt idx="3756">
                  <c:v>47.56</c:v>
                </c:pt>
                <c:pt idx="3757">
                  <c:v>47.57</c:v>
                </c:pt>
                <c:pt idx="3758">
                  <c:v>47.58</c:v>
                </c:pt>
                <c:pt idx="3759">
                  <c:v>47.59</c:v>
                </c:pt>
                <c:pt idx="3760">
                  <c:v>47.6</c:v>
                </c:pt>
                <c:pt idx="3761">
                  <c:v>47.61</c:v>
                </c:pt>
                <c:pt idx="3762">
                  <c:v>47.62</c:v>
                </c:pt>
                <c:pt idx="3763">
                  <c:v>47.63</c:v>
                </c:pt>
                <c:pt idx="3764">
                  <c:v>47.64</c:v>
                </c:pt>
                <c:pt idx="3765">
                  <c:v>47.65</c:v>
                </c:pt>
                <c:pt idx="3766">
                  <c:v>47.66</c:v>
                </c:pt>
                <c:pt idx="3767">
                  <c:v>47.67</c:v>
                </c:pt>
                <c:pt idx="3768">
                  <c:v>47.68</c:v>
                </c:pt>
                <c:pt idx="3769">
                  <c:v>47.69</c:v>
                </c:pt>
                <c:pt idx="3770">
                  <c:v>47.7</c:v>
                </c:pt>
                <c:pt idx="3771">
                  <c:v>47.71</c:v>
                </c:pt>
                <c:pt idx="3772">
                  <c:v>47.72</c:v>
                </c:pt>
                <c:pt idx="3773">
                  <c:v>47.73</c:v>
                </c:pt>
                <c:pt idx="3774">
                  <c:v>47.74</c:v>
                </c:pt>
                <c:pt idx="3775">
                  <c:v>47.75</c:v>
                </c:pt>
                <c:pt idx="3776">
                  <c:v>47.76</c:v>
                </c:pt>
                <c:pt idx="3777">
                  <c:v>47.77</c:v>
                </c:pt>
                <c:pt idx="3778">
                  <c:v>47.78</c:v>
                </c:pt>
                <c:pt idx="3779">
                  <c:v>47.79</c:v>
                </c:pt>
                <c:pt idx="3780">
                  <c:v>47.8</c:v>
                </c:pt>
                <c:pt idx="3781">
                  <c:v>47.81</c:v>
                </c:pt>
                <c:pt idx="3782">
                  <c:v>47.82</c:v>
                </c:pt>
                <c:pt idx="3783">
                  <c:v>47.83</c:v>
                </c:pt>
                <c:pt idx="3784">
                  <c:v>47.84</c:v>
                </c:pt>
                <c:pt idx="3785">
                  <c:v>47.85</c:v>
                </c:pt>
                <c:pt idx="3786">
                  <c:v>47.86</c:v>
                </c:pt>
                <c:pt idx="3787">
                  <c:v>47.87</c:v>
                </c:pt>
                <c:pt idx="3788">
                  <c:v>47.88</c:v>
                </c:pt>
                <c:pt idx="3789">
                  <c:v>47.89</c:v>
                </c:pt>
                <c:pt idx="3790">
                  <c:v>47.9</c:v>
                </c:pt>
                <c:pt idx="3791">
                  <c:v>47.91</c:v>
                </c:pt>
                <c:pt idx="3792">
                  <c:v>47.92</c:v>
                </c:pt>
                <c:pt idx="3793">
                  <c:v>47.93</c:v>
                </c:pt>
                <c:pt idx="3794">
                  <c:v>47.94</c:v>
                </c:pt>
                <c:pt idx="3795">
                  <c:v>47.95</c:v>
                </c:pt>
                <c:pt idx="3796">
                  <c:v>47.96</c:v>
                </c:pt>
                <c:pt idx="3797">
                  <c:v>47.97</c:v>
                </c:pt>
                <c:pt idx="3798">
                  <c:v>47.98</c:v>
                </c:pt>
                <c:pt idx="3799">
                  <c:v>47.99</c:v>
                </c:pt>
                <c:pt idx="3800">
                  <c:v>48</c:v>
                </c:pt>
                <c:pt idx="3801">
                  <c:v>48.01</c:v>
                </c:pt>
                <c:pt idx="3802">
                  <c:v>48.02</c:v>
                </c:pt>
                <c:pt idx="3803">
                  <c:v>48.03</c:v>
                </c:pt>
                <c:pt idx="3804">
                  <c:v>48.04</c:v>
                </c:pt>
                <c:pt idx="3805">
                  <c:v>48.05</c:v>
                </c:pt>
                <c:pt idx="3806">
                  <c:v>48.06</c:v>
                </c:pt>
                <c:pt idx="3807">
                  <c:v>48.07</c:v>
                </c:pt>
                <c:pt idx="3808">
                  <c:v>48.08</c:v>
                </c:pt>
                <c:pt idx="3809">
                  <c:v>48.09</c:v>
                </c:pt>
                <c:pt idx="3810">
                  <c:v>48.1</c:v>
                </c:pt>
                <c:pt idx="3811">
                  <c:v>48.11</c:v>
                </c:pt>
                <c:pt idx="3812">
                  <c:v>48.12</c:v>
                </c:pt>
                <c:pt idx="3813">
                  <c:v>48.13</c:v>
                </c:pt>
                <c:pt idx="3814">
                  <c:v>48.14</c:v>
                </c:pt>
                <c:pt idx="3815">
                  <c:v>48.15</c:v>
                </c:pt>
                <c:pt idx="3816">
                  <c:v>48.16</c:v>
                </c:pt>
                <c:pt idx="3817">
                  <c:v>48.17</c:v>
                </c:pt>
                <c:pt idx="3818">
                  <c:v>48.18</c:v>
                </c:pt>
                <c:pt idx="3819">
                  <c:v>48.19</c:v>
                </c:pt>
                <c:pt idx="3820">
                  <c:v>48.2</c:v>
                </c:pt>
                <c:pt idx="3821">
                  <c:v>48.21</c:v>
                </c:pt>
                <c:pt idx="3822">
                  <c:v>48.22</c:v>
                </c:pt>
                <c:pt idx="3823">
                  <c:v>48.23</c:v>
                </c:pt>
                <c:pt idx="3824">
                  <c:v>48.24</c:v>
                </c:pt>
                <c:pt idx="3825">
                  <c:v>48.25</c:v>
                </c:pt>
                <c:pt idx="3826">
                  <c:v>48.26</c:v>
                </c:pt>
                <c:pt idx="3827">
                  <c:v>48.27</c:v>
                </c:pt>
                <c:pt idx="3828">
                  <c:v>48.28</c:v>
                </c:pt>
                <c:pt idx="3829">
                  <c:v>48.29</c:v>
                </c:pt>
                <c:pt idx="3830">
                  <c:v>48.3</c:v>
                </c:pt>
                <c:pt idx="3831">
                  <c:v>48.31</c:v>
                </c:pt>
                <c:pt idx="3832">
                  <c:v>48.32</c:v>
                </c:pt>
                <c:pt idx="3833">
                  <c:v>48.33</c:v>
                </c:pt>
                <c:pt idx="3834">
                  <c:v>48.34</c:v>
                </c:pt>
                <c:pt idx="3835">
                  <c:v>48.35</c:v>
                </c:pt>
                <c:pt idx="3836">
                  <c:v>48.36</c:v>
                </c:pt>
                <c:pt idx="3837">
                  <c:v>48.37</c:v>
                </c:pt>
                <c:pt idx="3838">
                  <c:v>48.38</c:v>
                </c:pt>
                <c:pt idx="3839">
                  <c:v>48.39</c:v>
                </c:pt>
                <c:pt idx="3840">
                  <c:v>48.4</c:v>
                </c:pt>
                <c:pt idx="3841">
                  <c:v>48.41</c:v>
                </c:pt>
                <c:pt idx="3842">
                  <c:v>48.42</c:v>
                </c:pt>
                <c:pt idx="3843">
                  <c:v>48.43</c:v>
                </c:pt>
                <c:pt idx="3844">
                  <c:v>48.44</c:v>
                </c:pt>
                <c:pt idx="3845">
                  <c:v>48.45</c:v>
                </c:pt>
                <c:pt idx="3846">
                  <c:v>48.46</c:v>
                </c:pt>
                <c:pt idx="3847">
                  <c:v>48.47</c:v>
                </c:pt>
                <c:pt idx="3848">
                  <c:v>48.48</c:v>
                </c:pt>
                <c:pt idx="3849">
                  <c:v>48.49</c:v>
                </c:pt>
                <c:pt idx="3850">
                  <c:v>48.5</c:v>
                </c:pt>
                <c:pt idx="3851">
                  <c:v>48.51</c:v>
                </c:pt>
                <c:pt idx="3852">
                  <c:v>48.52</c:v>
                </c:pt>
                <c:pt idx="3853">
                  <c:v>48.53</c:v>
                </c:pt>
                <c:pt idx="3854">
                  <c:v>48.54</c:v>
                </c:pt>
                <c:pt idx="3855">
                  <c:v>48.55</c:v>
                </c:pt>
                <c:pt idx="3856">
                  <c:v>48.56</c:v>
                </c:pt>
                <c:pt idx="3857">
                  <c:v>48.57</c:v>
                </c:pt>
                <c:pt idx="3858">
                  <c:v>48.58</c:v>
                </c:pt>
                <c:pt idx="3859">
                  <c:v>48.59</c:v>
                </c:pt>
                <c:pt idx="3860">
                  <c:v>48.6</c:v>
                </c:pt>
                <c:pt idx="3861">
                  <c:v>48.61</c:v>
                </c:pt>
                <c:pt idx="3862">
                  <c:v>48.62</c:v>
                </c:pt>
                <c:pt idx="3863">
                  <c:v>48.63</c:v>
                </c:pt>
                <c:pt idx="3864">
                  <c:v>48.64</c:v>
                </c:pt>
                <c:pt idx="3865">
                  <c:v>48.65</c:v>
                </c:pt>
                <c:pt idx="3866">
                  <c:v>48.66</c:v>
                </c:pt>
                <c:pt idx="3867">
                  <c:v>48.67</c:v>
                </c:pt>
                <c:pt idx="3868">
                  <c:v>48.68</c:v>
                </c:pt>
                <c:pt idx="3869">
                  <c:v>48.69</c:v>
                </c:pt>
                <c:pt idx="3870">
                  <c:v>48.7</c:v>
                </c:pt>
                <c:pt idx="3871">
                  <c:v>48.71</c:v>
                </c:pt>
                <c:pt idx="3872">
                  <c:v>48.72</c:v>
                </c:pt>
                <c:pt idx="3873">
                  <c:v>48.73</c:v>
                </c:pt>
                <c:pt idx="3874">
                  <c:v>48.74</c:v>
                </c:pt>
                <c:pt idx="3875">
                  <c:v>48.75</c:v>
                </c:pt>
                <c:pt idx="3876">
                  <c:v>48.76</c:v>
                </c:pt>
                <c:pt idx="3877">
                  <c:v>48.77</c:v>
                </c:pt>
                <c:pt idx="3878">
                  <c:v>48.78</c:v>
                </c:pt>
                <c:pt idx="3879">
                  <c:v>48.79</c:v>
                </c:pt>
                <c:pt idx="3880">
                  <c:v>48.8</c:v>
                </c:pt>
                <c:pt idx="3881">
                  <c:v>48.81</c:v>
                </c:pt>
                <c:pt idx="3882">
                  <c:v>48.82</c:v>
                </c:pt>
                <c:pt idx="3883">
                  <c:v>48.83</c:v>
                </c:pt>
                <c:pt idx="3884">
                  <c:v>48.84</c:v>
                </c:pt>
                <c:pt idx="3885">
                  <c:v>48.85</c:v>
                </c:pt>
                <c:pt idx="3886">
                  <c:v>48.86</c:v>
                </c:pt>
                <c:pt idx="3887">
                  <c:v>48.87</c:v>
                </c:pt>
                <c:pt idx="3888">
                  <c:v>48.88</c:v>
                </c:pt>
                <c:pt idx="3889">
                  <c:v>48.89</c:v>
                </c:pt>
                <c:pt idx="3890">
                  <c:v>48.9</c:v>
                </c:pt>
                <c:pt idx="3891">
                  <c:v>48.91</c:v>
                </c:pt>
                <c:pt idx="3892">
                  <c:v>48.92</c:v>
                </c:pt>
                <c:pt idx="3893">
                  <c:v>48.93</c:v>
                </c:pt>
                <c:pt idx="3894">
                  <c:v>48.94</c:v>
                </c:pt>
                <c:pt idx="3895">
                  <c:v>48.95</c:v>
                </c:pt>
                <c:pt idx="3896">
                  <c:v>48.96</c:v>
                </c:pt>
                <c:pt idx="3897">
                  <c:v>48.97</c:v>
                </c:pt>
                <c:pt idx="3898">
                  <c:v>48.98</c:v>
                </c:pt>
                <c:pt idx="3899">
                  <c:v>48.99</c:v>
                </c:pt>
                <c:pt idx="3900">
                  <c:v>49</c:v>
                </c:pt>
                <c:pt idx="3901">
                  <c:v>49.01</c:v>
                </c:pt>
                <c:pt idx="3902">
                  <c:v>49.02</c:v>
                </c:pt>
                <c:pt idx="3903">
                  <c:v>49.03</c:v>
                </c:pt>
                <c:pt idx="3904">
                  <c:v>49.04</c:v>
                </c:pt>
                <c:pt idx="3905">
                  <c:v>49.05</c:v>
                </c:pt>
                <c:pt idx="3906">
                  <c:v>49.06</c:v>
                </c:pt>
                <c:pt idx="3907">
                  <c:v>49.07</c:v>
                </c:pt>
                <c:pt idx="3908">
                  <c:v>49.08</c:v>
                </c:pt>
                <c:pt idx="3909">
                  <c:v>49.09</c:v>
                </c:pt>
                <c:pt idx="3910">
                  <c:v>49.1</c:v>
                </c:pt>
                <c:pt idx="3911">
                  <c:v>49.11</c:v>
                </c:pt>
                <c:pt idx="3912">
                  <c:v>49.12</c:v>
                </c:pt>
                <c:pt idx="3913">
                  <c:v>49.13</c:v>
                </c:pt>
                <c:pt idx="3914">
                  <c:v>49.14</c:v>
                </c:pt>
                <c:pt idx="3915">
                  <c:v>49.15</c:v>
                </c:pt>
                <c:pt idx="3916">
                  <c:v>49.16</c:v>
                </c:pt>
                <c:pt idx="3917">
                  <c:v>49.17</c:v>
                </c:pt>
                <c:pt idx="3918">
                  <c:v>49.18</c:v>
                </c:pt>
                <c:pt idx="3919">
                  <c:v>49.19</c:v>
                </c:pt>
                <c:pt idx="3920">
                  <c:v>49.2</c:v>
                </c:pt>
                <c:pt idx="3921">
                  <c:v>49.21</c:v>
                </c:pt>
                <c:pt idx="3922">
                  <c:v>49.22</c:v>
                </c:pt>
                <c:pt idx="3923">
                  <c:v>49.23</c:v>
                </c:pt>
                <c:pt idx="3924">
                  <c:v>49.24</c:v>
                </c:pt>
                <c:pt idx="3925">
                  <c:v>49.25</c:v>
                </c:pt>
                <c:pt idx="3926">
                  <c:v>49.26</c:v>
                </c:pt>
                <c:pt idx="3927">
                  <c:v>49.27</c:v>
                </c:pt>
                <c:pt idx="3928">
                  <c:v>49.28</c:v>
                </c:pt>
                <c:pt idx="3929">
                  <c:v>49.29</c:v>
                </c:pt>
                <c:pt idx="3930">
                  <c:v>49.3</c:v>
                </c:pt>
                <c:pt idx="3931">
                  <c:v>49.31</c:v>
                </c:pt>
                <c:pt idx="3932">
                  <c:v>49.32</c:v>
                </c:pt>
                <c:pt idx="3933">
                  <c:v>49.33</c:v>
                </c:pt>
                <c:pt idx="3934">
                  <c:v>49.34</c:v>
                </c:pt>
                <c:pt idx="3935">
                  <c:v>49.35</c:v>
                </c:pt>
                <c:pt idx="3936">
                  <c:v>49.36</c:v>
                </c:pt>
                <c:pt idx="3937">
                  <c:v>49.37</c:v>
                </c:pt>
                <c:pt idx="3938">
                  <c:v>49.38</c:v>
                </c:pt>
                <c:pt idx="3939">
                  <c:v>49.39</c:v>
                </c:pt>
                <c:pt idx="3940">
                  <c:v>49.4</c:v>
                </c:pt>
                <c:pt idx="3941">
                  <c:v>49.41</c:v>
                </c:pt>
                <c:pt idx="3942">
                  <c:v>49.42</c:v>
                </c:pt>
                <c:pt idx="3943">
                  <c:v>49.43</c:v>
                </c:pt>
                <c:pt idx="3944">
                  <c:v>49.44</c:v>
                </c:pt>
                <c:pt idx="3945">
                  <c:v>49.45</c:v>
                </c:pt>
                <c:pt idx="3946">
                  <c:v>49.46</c:v>
                </c:pt>
                <c:pt idx="3947">
                  <c:v>49.47</c:v>
                </c:pt>
                <c:pt idx="3948">
                  <c:v>49.48</c:v>
                </c:pt>
                <c:pt idx="3949">
                  <c:v>49.49</c:v>
                </c:pt>
                <c:pt idx="3950">
                  <c:v>49.5</c:v>
                </c:pt>
                <c:pt idx="3951">
                  <c:v>49.51</c:v>
                </c:pt>
                <c:pt idx="3952">
                  <c:v>49.52</c:v>
                </c:pt>
                <c:pt idx="3953">
                  <c:v>49.53</c:v>
                </c:pt>
                <c:pt idx="3954">
                  <c:v>49.54</c:v>
                </c:pt>
                <c:pt idx="3955">
                  <c:v>49.55</c:v>
                </c:pt>
                <c:pt idx="3956">
                  <c:v>49.56</c:v>
                </c:pt>
                <c:pt idx="3957">
                  <c:v>49.57</c:v>
                </c:pt>
                <c:pt idx="3958">
                  <c:v>49.58</c:v>
                </c:pt>
                <c:pt idx="3959">
                  <c:v>49.59</c:v>
                </c:pt>
                <c:pt idx="3960">
                  <c:v>49.6</c:v>
                </c:pt>
                <c:pt idx="3961">
                  <c:v>49.61</c:v>
                </c:pt>
                <c:pt idx="3962">
                  <c:v>49.62</c:v>
                </c:pt>
                <c:pt idx="3963">
                  <c:v>49.63</c:v>
                </c:pt>
                <c:pt idx="3964">
                  <c:v>49.64</c:v>
                </c:pt>
                <c:pt idx="3965">
                  <c:v>49.65</c:v>
                </c:pt>
                <c:pt idx="3966">
                  <c:v>49.66</c:v>
                </c:pt>
                <c:pt idx="3967">
                  <c:v>49.67</c:v>
                </c:pt>
                <c:pt idx="3968">
                  <c:v>49.68</c:v>
                </c:pt>
                <c:pt idx="3969">
                  <c:v>49.69</c:v>
                </c:pt>
                <c:pt idx="3970">
                  <c:v>49.7</c:v>
                </c:pt>
                <c:pt idx="3971">
                  <c:v>49.71</c:v>
                </c:pt>
                <c:pt idx="3972">
                  <c:v>49.72</c:v>
                </c:pt>
                <c:pt idx="3973">
                  <c:v>49.73</c:v>
                </c:pt>
                <c:pt idx="3974">
                  <c:v>49.74</c:v>
                </c:pt>
                <c:pt idx="3975">
                  <c:v>49.75</c:v>
                </c:pt>
                <c:pt idx="3976">
                  <c:v>49.76</c:v>
                </c:pt>
                <c:pt idx="3977">
                  <c:v>49.77</c:v>
                </c:pt>
                <c:pt idx="3978">
                  <c:v>49.78</c:v>
                </c:pt>
                <c:pt idx="3979">
                  <c:v>49.79</c:v>
                </c:pt>
                <c:pt idx="3980">
                  <c:v>49.8</c:v>
                </c:pt>
                <c:pt idx="3981">
                  <c:v>49.81</c:v>
                </c:pt>
                <c:pt idx="3982">
                  <c:v>49.82</c:v>
                </c:pt>
                <c:pt idx="3983">
                  <c:v>49.83</c:v>
                </c:pt>
                <c:pt idx="3984">
                  <c:v>49.84</c:v>
                </c:pt>
                <c:pt idx="3985">
                  <c:v>49.85</c:v>
                </c:pt>
                <c:pt idx="3986">
                  <c:v>49.86</c:v>
                </c:pt>
                <c:pt idx="3987">
                  <c:v>49.87</c:v>
                </c:pt>
                <c:pt idx="3988">
                  <c:v>49.88</c:v>
                </c:pt>
                <c:pt idx="3989">
                  <c:v>49.89</c:v>
                </c:pt>
                <c:pt idx="3990">
                  <c:v>49.9</c:v>
                </c:pt>
                <c:pt idx="3991">
                  <c:v>49.91</c:v>
                </c:pt>
                <c:pt idx="3992">
                  <c:v>49.92</c:v>
                </c:pt>
                <c:pt idx="3993">
                  <c:v>49.93</c:v>
                </c:pt>
                <c:pt idx="3994">
                  <c:v>49.94</c:v>
                </c:pt>
                <c:pt idx="3995">
                  <c:v>49.95</c:v>
                </c:pt>
                <c:pt idx="3996">
                  <c:v>49.96</c:v>
                </c:pt>
                <c:pt idx="3997">
                  <c:v>49.97</c:v>
                </c:pt>
                <c:pt idx="3998">
                  <c:v>49.98</c:v>
                </c:pt>
                <c:pt idx="3999">
                  <c:v>49.99</c:v>
                </c:pt>
                <c:pt idx="4000">
                  <c:v>50</c:v>
                </c:pt>
                <c:pt idx="4001">
                  <c:v>50.01</c:v>
                </c:pt>
                <c:pt idx="4002">
                  <c:v>50.02</c:v>
                </c:pt>
                <c:pt idx="4003">
                  <c:v>50.03</c:v>
                </c:pt>
                <c:pt idx="4004">
                  <c:v>50.04</c:v>
                </c:pt>
                <c:pt idx="4005">
                  <c:v>50.05</c:v>
                </c:pt>
                <c:pt idx="4006">
                  <c:v>50.06</c:v>
                </c:pt>
                <c:pt idx="4007">
                  <c:v>50.07</c:v>
                </c:pt>
                <c:pt idx="4008">
                  <c:v>50.08</c:v>
                </c:pt>
                <c:pt idx="4009">
                  <c:v>50.09</c:v>
                </c:pt>
                <c:pt idx="4010">
                  <c:v>50.1</c:v>
                </c:pt>
                <c:pt idx="4011">
                  <c:v>50.11</c:v>
                </c:pt>
                <c:pt idx="4012">
                  <c:v>50.12</c:v>
                </c:pt>
                <c:pt idx="4013">
                  <c:v>50.13</c:v>
                </c:pt>
                <c:pt idx="4014">
                  <c:v>50.14</c:v>
                </c:pt>
                <c:pt idx="4015">
                  <c:v>50.15</c:v>
                </c:pt>
                <c:pt idx="4016">
                  <c:v>50.16</c:v>
                </c:pt>
                <c:pt idx="4017">
                  <c:v>50.17</c:v>
                </c:pt>
                <c:pt idx="4018">
                  <c:v>50.18</c:v>
                </c:pt>
                <c:pt idx="4019">
                  <c:v>50.19</c:v>
                </c:pt>
                <c:pt idx="4020">
                  <c:v>50.2</c:v>
                </c:pt>
                <c:pt idx="4021">
                  <c:v>50.21</c:v>
                </c:pt>
                <c:pt idx="4022">
                  <c:v>50.22</c:v>
                </c:pt>
                <c:pt idx="4023">
                  <c:v>50.23</c:v>
                </c:pt>
                <c:pt idx="4024">
                  <c:v>50.24</c:v>
                </c:pt>
                <c:pt idx="4025">
                  <c:v>50.25</c:v>
                </c:pt>
                <c:pt idx="4026">
                  <c:v>50.26</c:v>
                </c:pt>
                <c:pt idx="4027">
                  <c:v>50.27</c:v>
                </c:pt>
                <c:pt idx="4028">
                  <c:v>50.28</c:v>
                </c:pt>
                <c:pt idx="4029">
                  <c:v>50.29</c:v>
                </c:pt>
                <c:pt idx="4030">
                  <c:v>50.3</c:v>
                </c:pt>
                <c:pt idx="4031">
                  <c:v>50.31</c:v>
                </c:pt>
                <c:pt idx="4032">
                  <c:v>50.32</c:v>
                </c:pt>
                <c:pt idx="4033">
                  <c:v>50.33</c:v>
                </c:pt>
                <c:pt idx="4034">
                  <c:v>50.34</c:v>
                </c:pt>
                <c:pt idx="4035">
                  <c:v>50.35</c:v>
                </c:pt>
                <c:pt idx="4036">
                  <c:v>50.36</c:v>
                </c:pt>
                <c:pt idx="4037">
                  <c:v>50.37</c:v>
                </c:pt>
                <c:pt idx="4038">
                  <c:v>50.38</c:v>
                </c:pt>
                <c:pt idx="4039">
                  <c:v>50.39</c:v>
                </c:pt>
                <c:pt idx="4040">
                  <c:v>50.4</c:v>
                </c:pt>
                <c:pt idx="4041">
                  <c:v>50.41</c:v>
                </c:pt>
                <c:pt idx="4042">
                  <c:v>50.42</c:v>
                </c:pt>
                <c:pt idx="4043">
                  <c:v>50.43</c:v>
                </c:pt>
                <c:pt idx="4044">
                  <c:v>50.44</c:v>
                </c:pt>
                <c:pt idx="4045">
                  <c:v>50.45</c:v>
                </c:pt>
                <c:pt idx="4046">
                  <c:v>50.46</c:v>
                </c:pt>
                <c:pt idx="4047">
                  <c:v>50.47</c:v>
                </c:pt>
                <c:pt idx="4048">
                  <c:v>50.48</c:v>
                </c:pt>
                <c:pt idx="4049">
                  <c:v>50.49</c:v>
                </c:pt>
                <c:pt idx="4050">
                  <c:v>50.5</c:v>
                </c:pt>
                <c:pt idx="4051">
                  <c:v>50.51</c:v>
                </c:pt>
                <c:pt idx="4052">
                  <c:v>50.52</c:v>
                </c:pt>
                <c:pt idx="4053">
                  <c:v>50.53</c:v>
                </c:pt>
                <c:pt idx="4054">
                  <c:v>50.54</c:v>
                </c:pt>
                <c:pt idx="4055">
                  <c:v>50.55</c:v>
                </c:pt>
                <c:pt idx="4056">
                  <c:v>50.56</c:v>
                </c:pt>
                <c:pt idx="4057">
                  <c:v>50.57</c:v>
                </c:pt>
                <c:pt idx="4058">
                  <c:v>50.58</c:v>
                </c:pt>
                <c:pt idx="4059">
                  <c:v>50.59</c:v>
                </c:pt>
                <c:pt idx="4060">
                  <c:v>50.6</c:v>
                </c:pt>
                <c:pt idx="4061">
                  <c:v>50.61</c:v>
                </c:pt>
                <c:pt idx="4062">
                  <c:v>50.62</c:v>
                </c:pt>
                <c:pt idx="4063">
                  <c:v>50.63</c:v>
                </c:pt>
                <c:pt idx="4064">
                  <c:v>50.64</c:v>
                </c:pt>
                <c:pt idx="4065">
                  <c:v>50.65</c:v>
                </c:pt>
                <c:pt idx="4066">
                  <c:v>50.66</c:v>
                </c:pt>
                <c:pt idx="4067">
                  <c:v>50.67</c:v>
                </c:pt>
                <c:pt idx="4068">
                  <c:v>50.68</c:v>
                </c:pt>
                <c:pt idx="4069">
                  <c:v>50.69</c:v>
                </c:pt>
                <c:pt idx="4070">
                  <c:v>50.7</c:v>
                </c:pt>
                <c:pt idx="4071">
                  <c:v>50.71</c:v>
                </c:pt>
                <c:pt idx="4072">
                  <c:v>50.72</c:v>
                </c:pt>
                <c:pt idx="4073">
                  <c:v>50.73</c:v>
                </c:pt>
                <c:pt idx="4074">
                  <c:v>50.74</c:v>
                </c:pt>
                <c:pt idx="4075">
                  <c:v>50.75</c:v>
                </c:pt>
                <c:pt idx="4076">
                  <c:v>50.76</c:v>
                </c:pt>
                <c:pt idx="4077">
                  <c:v>50.77</c:v>
                </c:pt>
                <c:pt idx="4078">
                  <c:v>50.78</c:v>
                </c:pt>
                <c:pt idx="4079">
                  <c:v>50.79</c:v>
                </c:pt>
                <c:pt idx="4080">
                  <c:v>50.8</c:v>
                </c:pt>
                <c:pt idx="4081">
                  <c:v>50.81</c:v>
                </c:pt>
                <c:pt idx="4082">
                  <c:v>50.82</c:v>
                </c:pt>
                <c:pt idx="4083">
                  <c:v>50.83</c:v>
                </c:pt>
                <c:pt idx="4084">
                  <c:v>50.84</c:v>
                </c:pt>
                <c:pt idx="4085">
                  <c:v>50.85</c:v>
                </c:pt>
                <c:pt idx="4086">
                  <c:v>50.86</c:v>
                </c:pt>
                <c:pt idx="4087">
                  <c:v>50.87</c:v>
                </c:pt>
                <c:pt idx="4088">
                  <c:v>50.88</c:v>
                </c:pt>
                <c:pt idx="4089">
                  <c:v>50.89</c:v>
                </c:pt>
                <c:pt idx="4090">
                  <c:v>50.9</c:v>
                </c:pt>
                <c:pt idx="4091">
                  <c:v>50.91</c:v>
                </c:pt>
                <c:pt idx="4092">
                  <c:v>50.92</c:v>
                </c:pt>
                <c:pt idx="4093">
                  <c:v>50.93</c:v>
                </c:pt>
                <c:pt idx="4094">
                  <c:v>50.94</c:v>
                </c:pt>
                <c:pt idx="4095">
                  <c:v>50.95</c:v>
                </c:pt>
                <c:pt idx="4096">
                  <c:v>50.96</c:v>
                </c:pt>
                <c:pt idx="4097">
                  <c:v>50.97</c:v>
                </c:pt>
                <c:pt idx="4098">
                  <c:v>50.98</c:v>
                </c:pt>
                <c:pt idx="4099">
                  <c:v>50.99</c:v>
                </c:pt>
                <c:pt idx="4100">
                  <c:v>51</c:v>
                </c:pt>
                <c:pt idx="4101">
                  <c:v>51.01</c:v>
                </c:pt>
                <c:pt idx="4102">
                  <c:v>51.02</c:v>
                </c:pt>
                <c:pt idx="4103">
                  <c:v>51.03</c:v>
                </c:pt>
                <c:pt idx="4104">
                  <c:v>51.04</c:v>
                </c:pt>
                <c:pt idx="4105">
                  <c:v>51.05</c:v>
                </c:pt>
                <c:pt idx="4106">
                  <c:v>51.06</c:v>
                </c:pt>
                <c:pt idx="4107">
                  <c:v>51.07</c:v>
                </c:pt>
                <c:pt idx="4108">
                  <c:v>51.08</c:v>
                </c:pt>
                <c:pt idx="4109">
                  <c:v>51.09</c:v>
                </c:pt>
                <c:pt idx="4110">
                  <c:v>51.1</c:v>
                </c:pt>
                <c:pt idx="4111">
                  <c:v>51.11</c:v>
                </c:pt>
                <c:pt idx="4112">
                  <c:v>51.12</c:v>
                </c:pt>
                <c:pt idx="4113">
                  <c:v>51.13</c:v>
                </c:pt>
                <c:pt idx="4114">
                  <c:v>51.14</c:v>
                </c:pt>
                <c:pt idx="4115">
                  <c:v>51.15</c:v>
                </c:pt>
                <c:pt idx="4116">
                  <c:v>51.16</c:v>
                </c:pt>
                <c:pt idx="4117">
                  <c:v>51.17</c:v>
                </c:pt>
                <c:pt idx="4118">
                  <c:v>51.18</c:v>
                </c:pt>
                <c:pt idx="4119">
                  <c:v>51.19</c:v>
                </c:pt>
                <c:pt idx="4120">
                  <c:v>51.2</c:v>
                </c:pt>
                <c:pt idx="4121">
                  <c:v>51.21</c:v>
                </c:pt>
                <c:pt idx="4122">
                  <c:v>51.22</c:v>
                </c:pt>
                <c:pt idx="4123">
                  <c:v>51.23</c:v>
                </c:pt>
                <c:pt idx="4124">
                  <c:v>51.24</c:v>
                </c:pt>
                <c:pt idx="4125">
                  <c:v>51.25</c:v>
                </c:pt>
                <c:pt idx="4126">
                  <c:v>51.26</c:v>
                </c:pt>
                <c:pt idx="4127">
                  <c:v>51.27</c:v>
                </c:pt>
                <c:pt idx="4128">
                  <c:v>51.28</c:v>
                </c:pt>
                <c:pt idx="4129">
                  <c:v>51.29</c:v>
                </c:pt>
                <c:pt idx="4130">
                  <c:v>51.3</c:v>
                </c:pt>
                <c:pt idx="4131">
                  <c:v>51.31</c:v>
                </c:pt>
                <c:pt idx="4132">
                  <c:v>51.32</c:v>
                </c:pt>
                <c:pt idx="4133">
                  <c:v>51.33</c:v>
                </c:pt>
                <c:pt idx="4134">
                  <c:v>51.34</c:v>
                </c:pt>
                <c:pt idx="4135">
                  <c:v>51.35</c:v>
                </c:pt>
                <c:pt idx="4136">
                  <c:v>51.36</c:v>
                </c:pt>
                <c:pt idx="4137">
                  <c:v>51.37</c:v>
                </c:pt>
                <c:pt idx="4138">
                  <c:v>51.38</c:v>
                </c:pt>
                <c:pt idx="4139">
                  <c:v>51.39</c:v>
                </c:pt>
                <c:pt idx="4140">
                  <c:v>51.4</c:v>
                </c:pt>
                <c:pt idx="4141">
                  <c:v>51.41</c:v>
                </c:pt>
                <c:pt idx="4142">
                  <c:v>51.42</c:v>
                </c:pt>
                <c:pt idx="4143">
                  <c:v>51.43</c:v>
                </c:pt>
                <c:pt idx="4144">
                  <c:v>51.44</c:v>
                </c:pt>
                <c:pt idx="4145">
                  <c:v>51.45</c:v>
                </c:pt>
                <c:pt idx="4146">
                  <c:v>51.46</c:v>
                </c:pt>
                <c:pt idx="4147">
                  <c:v>51.47</c:v>
                </c:pt>
                <c:pt idx="4148">
                  <c:v>51.48</c:v>
                </c:pt>
                <c:pt idx="4149">
                  <c:v>51.49</c:v>
                </c:pt>
                <c:pt idx="4150">
                  <c:v>51.5</c:v>
                </c:pt>
                <c:pt idx="4151">
                  <c:v>51.51</c:v>
                </c:pt>
                <c:pt idx="4152">
                  <c:v>51.52</c:v>
                </c:pt>
                <c:pt idx="4153">
                  <c:v>51.53</c:v>
                </c:pt>
                <c:pt idx="4154">
                  <c:v>51.54</c:v>
                </c:pt>
                <c:pt idx="4155">
                  <c:v>51.55</c:v>
                </c:pt>
                <c:pt idx="4156">
                  <c:v>51.56</c:v>
                </c:pt>
                <c:pt idx="4157">
                  <c:v>51.57</c:v>
                </c:pt>
                <c:pt idx="4158">
                  <c:v>51.58</c:v>
                </c:pt>
                <c:pt idx="4159">
                  <c:v>51.59</c:v>
                </c:pt>
                <c:pt idx="4160">
                  <c:v>51.6</c:v>
                </c:pt>
                <c:pt idx="4161">
                  <c:v>51.61</c:v>
                </c:pt>
                <c:pt idx="4162">
                  <c:v>51.62</c:v>
                </c:pt>
                <c:pt idx="4163">
                  <c:v>51.63</c:v>
                </c:pt>
                <c:pt idx="4164">
                  <c:v>51.64</c:v>
                </c:pt>
                <c:pt idx="4165">
                  <c:v>51.65</c:v>
                </c:pt>
                <c:pt idx="4166">
                  <c:v>51.66</c:v>
                </c:pt>
                <c:pt idx="4167">
                  <c:v>51.67</c:v>
                </c:pt>
                <c:pt idx="4168">
                  <c:v>51.68</c:v>
                </c:pt>
                <c:pt idx="4169">
                  <c:v>51.69</c:v>
                </c:pt>
                <c:pt idx="4170">
                  <c:v>51.7</c:v>
                </c:pt>
                <c:pt idx="4171">
                  <c:v>51.71</c:v>
                </c:pt>
                <c:pt idx="4172">
                  <c:v>51.72</c:v>
                </c:pt>
                <c:pt idx="4173">
                  <c:v>51.73</c:v>
                </c:pt>
                <c:pt idx="4174">
                  <c:v>51.74</c:v>
                </c:pt>
                <c:pt idx="4175">
                  <c:v>51.75</c:v>
                </c:pt>
                <c:pt idx="4176">
                  <c:v>51.76</c:v>
                </c:pt>
                <c:pt idx="4177">
                  <c:v>51.77</c:v>
                </c:pt>
                <c:pt idx="4178">
                  <c:v>51.78</c:v>
                </c:pt>
                <c:pt idx="4179">
                  <c:v>51.79</c:v>
                </c:pt>
                <c:pt idx="4180">
                  <c:v>51.8</c:v>
                </c:pt>
                <c:pt idx="4181">
                  <c:v>51.81</c:v>
                </c:pt>
                <c:pt idx="4182">
                  <c:v>51.82</c:v>
                </c:pt>
                <c:pt idx="4183">
                  <c:v>51.83</c:v>
                </c:pt>
                <c:pt idx="4184">
                  <c:v>51.84</c:v>
                </c:pt>
                <c:pt idx="4185">
                  <c:v>51.85</c:v>
                </c:pt>
                <c:pt idx="4186">
                  <c:v>51.86</c:v>
                </c:pt>
                <c:pt idx="4187">
                  <c:v>51.87</c:v>
                </c:pt>
                <c:pt idx="4188">
                  <c:v>51.88</c:v>
                </c:pt>
                <c:pt idx="4189">
                  <c:v>51.89</c:v>
                </c:pt>
                <c:pt idx="4190">
                  <c:v>51.9</c:v>
                </c:pt>
                <c:pt idx="4191">
                  <c:v>51.91</c:v>
                </c:pt>
                <c:pt idx="4192">
                  <c:v>51.92</c:v>
                </c:pt>
                <c:pt idx="4193">
                  <c:v>51.93</c:v>
                </c:pt>
                <c:pt idx="4194">
                  <c:v>51.94</c:v>
                </c:pt>
                <c:pt idx="4195">
                  <c:v>51.95</c:v>
                </c:pt>
                <c:pt idx="4196">
                  <c:v>51.96</c:v>
                </c:pt>
                <c:pt idx="4197">
                  <c:v>51.97</c:v>
                </c:pt>
                <c:pt idx="4198">
                  <c:v>51.98</c:v>
                </c:pt>
                <c:pt idx="4199">
                  <c:v>51.99</c:v>
                </c:pt>
                <c:pt idx="4200">
                  <c:v>52</c:v>
                </c:pt>
                <c:pt idx="4201">
                  <c:v>52.01</c:v>
                </c:pt>
                <c:pt idx="4202">
                  <c:v>52.02</c:v>
                </c:pt>
                <c:pt idx="4203">
                  <c:v>52.03</c:v>
                </c:pt>
                <c:pt idx="4204">
                  <c:v>52.04</c:v>
                </c:pt>
                <c:pt idx="4205">
                  <c:v>52.05</c:v>
                </c:pt>
                <c:pt idx="4206">
                  <c:v>52.06</c:v>
                </c:pt>
                <c:pt idx="4207">
                  <c:v>52.07</c:v>
                </c:pt>
                <c:pt idx="4208">
                  <c:v>52.08</c:v>
                </c:pt>
                <c:pt idx="4209">
                  <c:v>52.09</c:v>
                </c:pt>
                <c:pt idx="4210">
                  <c:v>52.1</c:v>
                </c:pt>
                <c:pt idx="4211">
                  <c:v>52.11</c:v>
                </c:pt>
                <c:pt idx="4212">
                  <c:v>52.12</c:v>
                </c:pt>
                <c:pt idx="4213">
                  <c:v>52.13</c:v>
                </c:pt>
                <c:pt idx="4214">
                  <c:v>52.14</c:v>
                </c:pt>
                <c:pt idx="4215">
                  <c:v>52.15</c:v>
                </c:pt>
                <c:pt idx="4216">
                  <c:v>52.16</c:v>
                </c:pt>
                <c:pt idx="4217">
                  <c:v>52.17</c:v>
                </c:pt>
                <c:pt idx="4218">
                  <c:v>52.18</c:v>
                </c:pt>
                <c:pt idx="4219">
                  <c:v>52.19</c:v>
                </c:pt>
                <c:pt idx="4220">
                  <c:v>52.2</c:v>
                </c:pt>
                <c:pt idx="4221">
                  <c:v>52.21</c:v>
                </c:pt>
                <c:pt idx="4222">
                  <c:v>52.22</c:v>
                </c:pt>
                <c:pt idx="4223">
                  <c:v>52.23</c:v>
                </c:pt>
                <c:pt idx="4224">
                  <c:v>52.24</c:v>
                </c:pt>
                <c:pt idx="4225">
                  <c:v>52.25</c:v>
                </c:pt>
                <c:pt idx="4226">
                  <c:v>52.26</c:v>
                </c:pt>
                <c:pt idx="4227">
                  <c:v>52.27</c:v>
                </c:pt>
                <c:pt idx="4228">
                  <c:v>52.28</c:v>
                </c:pt>
                <c:pt idx="4229">
                  <c:v>52.29</c:v>
                </c:pt>
                <c:pt idx="4230">
                  <c:v>52.3</c:v>
                </c:pt>
                <c:pt idx="4231">
                  <c:v>52.31</c:v>
                </c:pt>
                <c:pt idx="4232">
                  <c:v>52.32</c:v>
                </c:pt>
                <c:pt idx="4233">
                  <c:v>52.33</c:v>
                </c:pt>
                <c:pt idx="4234">
                  <c:v>52.34</c:v>
                </c:pt>
                <c:pt idx="4235">
                  <c:v>52.35</c:v>
                </c:pt>
                <c:pt idx="4236">
                  <c:v>52.36</c:v>
                </c:pt>
                <c:pt idx="4237">
                  <c:v>52.37</c:v>
                </c:pt>
                <c:pt idx="4238">
                  <c:v>52.38</c:v>
                </c:pt>
                <c:pt idx="4239">
                  <c:v>52.39</c:v>
                </c:pt>
                <c:pt idx="4240">
                  <c:v>52.4</c:v>
                </c:pt>
                <c:pt idx="4241">
                  <c:v>52.41</c:v>
                </c:pt>
                <c:pt idx="4242">
                  <c:v>52.42</c:v>
                </c:pt>
                <c:pt idx="4243">
                  <c:v>52.43</c:v>
                </c:pt>
                <c:pt idx="4244">
                  <c:v>52.44</c:v>
                </c:pt>
                <c:pt idx="4245">
                  <c:v>52.45</c:v>
                </c:pt>
                <c:pt idx="4246">
                  <c:v>52.46</c:v>
                </c:pt>
                <c:pt idx="4247">
                  <c:v>52.47</c:v>
                </c:pt>
                <c:pt idx="4248">
                  <c:v>52.48</c:v>
                </c:pt>
                <c:pt idx="4249">
                  <c:v>52.49</c:v>
                </c:pt>
                <c:pt idx="4250">
                  <c:v>52.5</c:v>
                </c:pt>
                <c:pt idx="4251">
                  <c:v>52.51</c:v>
                </c:pt>
                <c:pt idx="4252">
                  <c:v>52.52</c:v>
                </c:pt>
                <c:pt idx="4253">
                  <c:v>52.53</c:v>
                </c:pt>
                <c:pt idx="4254">
                  <c:v>52.54</c:v>
                </c:pt>
                <c:pt idx="4255">
                  <c:v>52.55</c:v>
                </c:pt>
                <c:pt idx="4256">
                  <c:v>52.56</c:v>
                </c:pt>
                <c:pt idx="4257">
                  <c:v>52.57</c:v>
                </c:pt>
                <c:pt idx="4258">
                  <c:v>52.58</c:v>
                </c:pt>
                <c:pt idx="4259">
                  <c:v>52.59</c:v>
                </c:pt>
                <c:pt idx="4260">
                  <c:v>52.6</c:v>
                </c:pt>
                <c:pt idx="4261">
                  <c:v>52.61</c:v>
                </c:pt>
                <c:pt idx="4262">
                  <c:v>52.62</c:v>
                </c:pt>
                <c:pt idx="4263">
                  <c:v>52.63</c:v>
                </c:pt>
                <c:pt idx="4264">
                  <c:v>52.64</c:v>
                </c:pt>
                <c:pt idx="4265">
                  <c:v>52.65</c:v>
                </c:pt>
                <c:pt idx="4266">
                  <c:v>52.66</c:v>
                </c:pt>
                <c:pt idx="4267">
                  <c:v>52.67</c:v>
                </c:pt>
                <c:pt idx="4268">
                  <c:v>52.68</c:v>
                </c:pt>
                <c:pt idx="4269">
                  <c:v>52.69</c:v>
                </c:pt>
                <c:pt idx="4270">
                  <c:v>52.7</c:v>
                </c:pt>
                <c:pt idx="4271">
                  <c:v>52.71</c:v>
                </c:pt>
                <c:pt idx="4272">
                  <c:v>52.72</c:v>
                </c:pt>
                <c:pt idx="4273">
                  <c:v>52.73</c:v>
                </c:pt>
                <c:pt idx="4274">
                  <c:v>52.74</c:v>
                </c:pt>
                <c:pt idx="4275">
                  <c:v>52.75</c:v>
                </c:pt>
                <c:pt idx="4276">
                  <c:v>52.76</c:v>
                </c:pt>
                <c:pt idx="4277">
                  <c:v>52.77</c:v>
                </c:pt>
                <c:pt idx="4278">
                  <c:v>52.78</c:v>
                </c:pt>
                <c:pt idx="4279">
                  <c:v>52.79</c:v>
                </c:pt>
                <c:pt idx="4280">
                  <c:v>52.8</c:v>
                </c:pt>
                <c:pt idx="4281">
                  <c:v>52.81</c:v>
                </c:pt>
                <c:pt idx="4282">
                  <c:v>52.82</c:v>
                </c:pt>
                <c:pt idx="4283">
                  <c:v>52.83</c:v>
                </c:pt>
                <c:pt idx="4284">
                  <c:v>52.84</c:v>
                </c:pt>
                <c:pt idx="4285">
                  <c:v>52.85</c:v>
                </c:pt>
                <c:pt idx="4286">
                  <c:v>52.86</c:v>
                </c:pt>
                <c:pt idx="4287">
                  <c:v>52.87</c:v>
                </c:pt>
                <c:pt idx="4288">
                  <c:v>52.88</c:v>
                </c:pt>
                <c:pt idx="4289">
                  <c:v>52.89</c:v>
                </c:pt>
                <c:pt idx="4290">
                  <c:v>52.9</c:v>
                </c:pt>
                <c:pt idx="4291">
                  <c:v>52.91</c:v>
                </c:pt>
                <c:pt idx="4292">
                  <c:v>52.92</c:v>
                </c:pt>
                <c:pt idx="4293">
                  <c:v>52.93</c:v>
                </c:pt>
                <c:pt idx="4294">
                  <c:v>52.94</c:v>
                </c:pt>
                <c:pt idx="4295">
                  <c:v>52.95</c:v>
                </c:pt>
                <c:pt idx="4296">
                  <c:v>52.96</c:v>
                </c:pt>
                <c:pt idx="4297">
                  <c:v>52.97</c:v>
                </c:pt>
                <c:pt idx="4298">
                  <c:v>52.98</c:v>
                </c:pt>
                <c:pt idx="4299">
                  <c:v>52.99</c:v>
                </c:pt>
                <c:pt idx="4300">
                  <c:v>53</c:v>
                </c:pt>
                <c:pt idx="4301">
                  <c:v>53.01</c:v>
                </c:pt>
                <c:pt idx="4302">
                  <c:v>53.02</c:v>
                </c:pt>
                <c:pt idx="4303">
                  <c:v>53.03</c:v>
                </c:pt>
                <c:pt idx="4304">
                  <c:v>53.04</c:v>
                </c:pt>
                <c:pt idx="4305">
                  <c:v>53.05</c:v>
                </c:pt>
                <c:pt idx="4306">
                  <c:v>53.06</c:v>
                </c:pt>
                <c:pt idx="4307">
                  <c:v>53.07</c:v>
                </c:pt>
                <c:pt idx="4308">
                  <c:v>53.08</c:v>
                </c:pt>
                <c:pt idx="4309">
                  <c:v>53.09</c:v>
                </c:pt>
                <c:pt idx="4310">
                  <c:v>53.1</c:v>
                </c:pt>
                <c:pt idx="4311">
                  <c:v>53.11</c:v>
                </c:pt>
                <c:pt idx="4312">
                  <c:v>53.12</c:v>
                </c:pt>
                <c:pt idx="4313">
                  <c:v>53.13</c:v>
                </c:pt>
                <c:pt idx="4314">
                  <c:v>53.14</c:v>
                </c:pt>
                <c:pt idx="4315">
                  <c:v>53.15</c:v>
                </c:pt>
                <c:pt idx="4316">
                  <c:v>53.16</c:v>
                </c:pt>
                <c:pt idx="4317">
                  <c:v>53.17</c:v>
                </c:pt>
                <c:pt idx="4318">
                  <c:v>53.18</c:v>
                </c:pt>
                <c:pt idx="4319">
                  <c:v>53.19</c:v>
                </c:pt>
                <c:pt idx="4320">
                  <c:v>53.2</c:v>
                </c:pt>
                <c:pt idx="4321">
                  <c:v>53.21</c:v>
                </c:pt>
                <c:pt idx="4322">
                  <c:v>53.22</c:v>
                </c:pt>
                <c:pt idx="4323">
                  <c:v>53.23</c:v>
                </c:pt>
                <c:pt idx="4324">
                  <c:v>53.24</c:v>
                </c:pt>
                <c:pt idx="4325">
                  <c:v>53.25</c:v>
                </c:pt>
                <c:pt idx="4326">
                  <c:v>53.26</c:v>
                </c:pt>
                <c:pt idx="4327">
                  <c:v>53.27</c:v>
                </c:pt>
                <c:pt idx="4328">
                  <c:v>53.28</c:v>
                </c:pt>
                <c:pt idx="4329">
                  <c:v>53.29</c:v>
                </c:pt>
                <c:pt idx="4330">
                  <c:v>53.3</c:v>
                </c:pt>
                <c:pt idx="4331">
                  <c:v>53.31</c:v>
                </c:pt>
                <c:pt idx="4332">
                  <c:v>53.32</c:v>
                </c:pt>
                <c:pt idx="4333">
                  <c:v>53.33</c:v>
                </c:pt>
                <c:pt idx="4334">
                  <c:v>53.34</c:v>
                </c:pt>
                <c:pt idx="4335">
                  <c:v>53.35</c:v>
                </c:pt>
                <c:pt idx="4336">
                  <c:v>53.36</c:v>
                </c:pt>
                <c:pt idx="4337">
                  <c:v>53.37</c:v>
                </c:pt>
                <c:pt idx="4338">
                  <c:v>53.38</c:v>
                </c:pt>
                <c:pt idx="4339">
                  <c:v>53.39</c:v>
                </c:pt>
                <c:pt idx="4340">
                  <c:v>53.4</c:v>
                </c:pt>
                <c:pt idx="4341">
                  <c:v>53.41</c:v>
                </c:pt>
                <c:pt idx="4342">
                  <c:v>53.42</c:v>
                </c:pt>
                <c:pt idx="4343">
                  <c:v>53.43</c:v>
                </c:pt>
                <c:pt idx="4344">
                  <c:v>53.44</c:v>
                </c:pt>
                <c:pt idx="4345">
                  <c:v>53.45</c:v>
                </c:pt>
                <c:pt idx="4346">
                  <c:v>53.46</c:v>
                </c:pt>
                <c:pt idx="4347">
                  <c:v>53.47</c:v>
                </c:pt>
                <c:pt idx="4348">
                  <c:v>53.48</c:v>
                </c:pt>
                <c:pt idx="4349">
                  <c:v>53.49</c:v>
                </c:pt>
                <c:pt idx="4350">
                  <c:v>53.5</c:v>
                </c:pt>
                <c:pt idx="4351">
                  <c:v>53.51</c:v>
                </c:pt>
                <c:pt idx="4352">
                  <c:v>53.52</c:v>
                </c:pt>
                <c:pt idx="4353">
                  <c:v>53.53</c:v>
                </c:pt>
                <c:pt idx="4354">
                  <c:v>53.54</c:v>
                </c:pt>
                <c:pt idx="4355">
                  <c:v>53.55</c:v>
                </c:pt>
                <c:pt idx="4356">
                  <c:v>53.56</c:v>
                </c:pt>
                <c:pt idx="4357">
                  <c:v>53.57</c:v>
                </c:pt>
                <c:pt idx="4358">
                  <c:v>53.58</c:v>
                </c:pt>
                <c:pt idx="4359">
                  <c:v>53.59</c:v>
                </c:pt>
                <c:pt idx="4360">
                  <c:v>53.6</c:v>
                </c:pt>
                <c:pt idx="4361">
                  <c:v>53.61</c:v>
                </c:pt>
                <c:pt idx="4362">
                  <c:v>53.62</c:v>
                </c:pt>
                <c:pt idx="4363">
                  <c:v>53.63</c:v>
                </c:pt>
                <c:pt idx="4364">
                  <c:v>53.64</c:v>
                </c:pt>
                <c:pt idx="4365">
                  <c:v>53.65</c:v>
                </c:pt>
                <c:pt idx="4366">
                  <c:v>53.66</c:v>
                </c:pt>
                <c:pt idx="4367">
                  <c:v>53.67</c:v>
                </c:pt>
                <c:pt idx="4368">
                  <c:v>53.68</c:v>
                </c:pt>
                <c:pt idx="4369">
                  <c:v>53.69</c:v>
                </c:pt>
                <c:pt idx="4370">
                  <c:v>53.7</c:v>
                </c:pt>
                <c:pt idx="4371">
                  <c:v>53.71</c:v>
                </c:pt>
                <c:pt idx="4372">
                  <c:v>53.72</c:v>
                </c:pt>
                <c:pt idx="4373">
                  <c:v>53.73</c:v>
                </c:pt>
                <c:pt idx="4374">
                  <c:v>53.74</c:v>
                </c:pt>
                <c:pt idx="4375">
                  <c:v>53.75</c:v>
                </c:pt>
                <c:pt idx="4376">
                  <c:v>53.76</c:v>
                </c:pt>
                <c:pt idx="4377">
                  <c:v>53.77</c:v>
                </c:pt>
                <c:pt idx="4378">
                  <c:v>53.78</c:v>
                </c:pt>
                <c:pt idx="4379">
                  <c:v>53.79</c:v>
                </c:pt>
                <c:pt idx="4380">
                  <c:v>53.8</c:v>
                </c:pt>
                <c:pt idx="4381">
                  <c:v>53.81</c:v>
                </c:pt>
                <c:pt idx="4382">
                  <c:v>53.82</c:v>
                </c:pt>
                <c:pt idx="4383">
                  <c:v>53.83</c:v>
                </c:pt>
                <c:pt idx="4384">
                  <c:v>53.84</c:v>
                </c:pt>
                <c:pt idx="4385">
                  <c:v>53.85</c:v>
                </c:pt>
                <c:pt idx="4386">
                  <c:v>53.86</c:v>
                </c:pt>
                <c:pt idx="4387">
                  <c:v>53.87</c:v>
                </c:pt>
                <c:pt idx="4388">
                  <c:v>53.88</c:v>
                </c:pt>
                <c:pt idx="4389">
                  <c:v>53.89</c:v>
                </c:pt>
                <c:pt idx="4390">
                  <c:v>53.9</c:v>
                </c:pt>
                <c:pt idx="4391">
                  <c:v>53.91</c:v>
                </c:pt>
                <c:pt idx="4392">
                  <c:v>53.92</c:v>
                </c:pt>
                <c:pt idx="4393">
                  <c:v>53.93</c:v>
                </c:pt>
                <c:pt idx="4394">
                  <c:v>53.94</c:v>
                </c:pt>
                <c:pt idx="4395">
                  <c:v>53.95</c:v>
                </c:pt>
                <c:pt idx="4396">
                  <c:v>53.96</c:v>
                </c:pt>
                <c:pt idx="4397">
                  <c:v>53.97</c:v>
                </c:pt>
                <c:pt idx="4398">
                  <c:v>53.98</c:v>
                </c:pt>
                <c:pt idx="4399">
                  <c:v>53.99</c:v>
                </c:pt>
                <c:pt idx="4400">
                  <c:v>54</c:v>
                </c:pt>
                <c:pt idx="4401">
                  <c:v>54.01</c:v>
                </c:pt>
                <c:pt idx="4402">
                  <c:v>54.02</c:v>
                </c:pt>
                <c:pt idx="4403">
                  <c:v>54.03</c:v>
                </c:pt>
                <c:pt idx="4404">
                  <c:v>54.04</c:v>
                </c:pt>
                <c:pt idx="4405">
                  <c:v>54.05</c:v>
                </c:pt>
                <c:pt idx="4406">
                  <c:v>54.06</c:v>
                </c:pt>
                <c:pt idx="4407">
                  <c:v>54.07</c:v>
                </c:pt>
                <c:pt idx="4408">
                  <c:v>54.08</c:v>
                </c:pt>
                <c:pt idx="4409">
                  <c:v>54.09</c:v>
                </c:pt>
                <c:pt idx="4410">
                  <c:v>54.1</c:v>
                </c:pt>
                <c:pt idx="4411">
                  <c:v>54.11</c:v>
                </c:pt>
                <c:pt idx="4412">
                  <c:v>54.12</c:v>
                </c:pt>
                <c:pt idx="4413">
                  <c:v>54.13</c:v>
                </c:pt>
                <c:pt idx="4414">
                  <c:v>54.14</c:v>
                </c:pt>
                <c:pt idx="4415">
                  <c:v>54.15</c:v>
                </c:pt>
                <c:pt idx="4416">
                  <c:v>54.16</c:v>
                </c:pt>
                <c:pt idx="4417">
                  <c:v>54.17</c:v>
                </c:pt>
                <c:pt idx="4418">
                  <c:v>54.18</c:v>
                </c:pt>
                <c:pt idx="4419">
                  <c:v>54.19</c:v>
                </c:pt>
                <c:pt idx="4420">
                  <c:v>54.2</c:v>
                </c:pt>
                <c:pt idx="4421">
                  <c:v>54.21</c:v>
                </c:pt>
                <c:pt idx="4422">
                  <c:v>54.22</c:v>
                </c:pt>
                <c:pt idx="4423">
                  <c:v>54.23</c:v>
                </c:pt>
                <c:pt idx="4424">
                  <c:v>54.24</c:v>
                </c:pt>
                <c:pt idx="4425">
                  <c:v>54.25</c:v>
                </c:pt>
                <c:pt idx="4426">
                  <c:v>54.26</c:v>
                </c:pt>
                <c:pt idx="4427">
                  <c:v>54.27</c:v>
                </c:pt>
                <c:pt idx="4428">
                  <c:v>54.28</c:v>
                </c:pt>
                <c:pt idx="4429">
                  <c:v>54.29</c:v>
                </c:pt>
                <c:pt idx="4430">
                  <c:v>54.3</c:v>
                </c:pt>
                <c:pt idx="4431">
                  <c:v>54.31</c:v>
                </c:pt>
                <c:pt idx="4432">
                  <c:v>54.32</c:v>
                </c:pt>
                <c:pt idx="4433">
                  <c:v>54.33</c:v>
                </c:pt>
                <c:pt idx="4434">
                  <c:v>54.34</c:v>
                </c:pt>
                <c:pt idx="4435">
                  <c:v>54.35</c:v>
                </c:pt>
                <c:pt idx="4436">
                  <c:v>54.36</c:v>
                </c:pt>
                <c:pt idx="4437">
                  <c:v>54.37</c:v>
                </c:pt>
                <c:pt idx="4438">
                  <c:v>54.38</c:v>
                </c:pt>
                <c:pt idx="4439">
                  <c:v>54.39</c:v>
                </c:pt>
                <c:pt idx="4440">
                  <c:v>54.4</c:v>
                </c:pt>
                <c:pt idx="4441">
                  <c:v>54.41</c:v>
                </c:pt>
                <c:pt idx="4442">
                  <c:v>54.42</c:v>
                </c:pt>
                <c:pt idx="4443">
                  <c:v>54.43</c:v>
                </c:pt>
                <c:pt idx="4444">
                  <c:v>54.44</c:v>
                </c:pt>
                <c:pt idx="4445">
                  <c:v>54.45</c:v>
                </c:pt>
                <c:pt idx="4446">
                  <c:v>54.46</c:v>
                </c:pt>
                <c:pt idx="4447">
                  <c:v>54.47</c:v>
                </c:pt>
                <c:pt idx="4448">
                  <c:v>54.48</c:v>
                </c:pt>
                <c:pt idx="4449">
                  <c:v>54.49</c:v>
                </c:pt>
                <c:pt idx="4450">
                  <c:v>54.5</c:v>
                </c:pt>
                <c:pt idx="4451">
                  <c:v>54.51</c:v>
                </c:pt>
                <c:pt idx="4452">
                  <c:v>54.52</c:v>
                </c:pt>
                <c:pt idx="4453">
                  <c:v>54.53</c:v>
                </c:pt>
                <c:pt idx="4454">
                  <c:v>54.54</c:v>
                </c:pt>
                <c:pt idx="4455">
                  <c:v>54.55</c:v>
                </c:pt>
                <c:pt idx="4456">
                  <c:v>54.56</c:v>
                </c:pt>
                <c:pt idx="4457">
                  <c:v>54.57</c:v>
                </c:pt>
                <c:pt idx="4458">
                  <c:v>54.58</c:v>
                </c:pt>
                <c:pt idx="4459">
                  <c:v>54.59</c:v>
                </c:pt>
                <c:pt idx="4460">
                  <c:v>54.6</c:v>
                </c:pt>
                <c:pt idx="4461">
                  <c:v>54.61</c:v>
                </c:pt>
                <c:pt idx="4462">
                  <c:v>54.62</c:v>
                </c:pt>
                <c:pt idx="4463">
                  <c:v>54.63</c:v>
                </c:pt>
                <c:pt idx="4464">
                  <c:v>54.64</c:v>
                </c:pt>
                <c:pt idx="4465">
                  <c:v>54.65</c:v>
                </c:pt>
                <c:pt idx="4466">
                  <c:v>54.66</c:v>
                </c:pt>
                <c:pt idx="4467">
                  <c:v>54.67</c:v>
                </c:pt>
                <c:pt idx="4468">
                  <c:v>54.68</c:v>
                </c:pt>
                <c:pt idx="4469">
                  <c:v>54.69</c:v>
                </c:pt>
                <c:pt idx="4470">
                  <c:v>54.7</c:v>
                </c:pt>
                <c:pt idx="4471">
                  <c:v>54.71</c:v>
                </c:pt>
                <c:pt idx="4472">
                  <c:v>54.72</c:v>
                </c:pt>
                <c:pt idx="4473">
                  <c:v>54.73</c:v>
                </c:pt>
                <c:pt idx="4474">
                  <c:v>54.74</c:v>
                </c:pt>
                <c:pt idx="4475">
                  <c:v>54.75</c:v>
                </c:pt>
                <c:pt idx="4476">
                  <c:v>54.76</c:v>
                </c:pt>
                <c:pt idx="4477">
                  <c:v>54.77</c:v>
                </c:pt>
                <c:pt idx="4478">
                  <c:v>54.78</c:v>
                </c:pt>
                <c:pt idx="4479">
                  <c:v>54.79</c:v>
                </c:pt>
                <c:pt idx="4480">
                  <c:v>54.8</c:v>
                </c:pt>
                <c:pt idx="4481">
                  <c:v>54.81</c:v>
                </c:pt>
                <c:pt idx="4482">
                  <c:v>54.82</c:v>
                </c:pt>
                <c:pt idx="4483">
                  <c:v>54.83</c:v>
                </c:pt>
                <c:pt idx="4484">
                  <c:v>54.84</c:v>
                </c:pt>
                <c:pt idx="4485">
                  <c:v>54.85</c:v>
                </c:pt>
                <c:pt idx="4486">
                  <c:v>54.86</c:v>
                </c:pt>
                <c:pt idx="4487">
                  <c:v>54.87</c:v>
                </c:pt>
                <c:pt idx="4488">
                  <c:v>54.88</c:v>
                </c:pt>
                <c:pt idx="4489">
                  <c:v>54.89</c:v>
                </c:pt>
                <c:pt idx="4490">
                  <c:v>54.9</c:v>
                </c:pt>
                <c:pt idx="4491">
                  <c:v>54.91</c:v>
                </c:pt>
                <c:pt idx="4492">
                  <c:v>54.92</c:v>
                </c:pt>
                <c:pt idx="4493">
                  <c:v>54.93</c:v>
                </c:pt>
                <c:pt idx="4494">
                  <c:v>54.94</c:v>
                </c:pt>
                <c:pt idx="4495">
                  <c:v>54.95</c:v>
                </c:pt>
                <c:pt idx="4496">
                  <c:v>54.96</c:v>
                </c:pt>
                <c:pt idx="4497">
                  <c:v>54.97</c:v>
                </c:pt>
                <c:pt idx="4498">
                  <c:v>54.98</c:v>
                </c:pt>
                <c:pt idx="4499">
                  <c:v>54.99</c:v>
                </c:pt>
                <c:pt idx="4500">
                  <c:v>55</c:v>
                </c:pt>
                <c:pt idx="4501">
                  <c:v>55.01</c:v>
                </c:pt>
                <c:pt idx="4502">
                  <c:v>55.02</c:v>
                </c:pt>
                <c:pt idx="4503">
                  <c:v>55.03</c:v>
                </c:pt>
                <c:pt idx="4504">
                  <c:v>55.04</c:v>
                </c:pt>
                <c:pt idx="4505">
                  <c:v>55.05</c:v>
                </c:pt>
                <c:pt idx="4506">
                  <c:v>55.06</c:v>
                </c:pt>
                <c:pt idx="4507">
                  <c:v>55.07</c:v>
                </c:pt>
                <c:pt idx="4508">
                  <c:v>55.08</c:v>
                </c:pt>
                <c:pt idx="4509">
                  <c:v>55.09</c:v>
                </c:pt>
                <c:pt idx="4510">
                  <c:v>55.1</c:v>
                </c:pt>
                <c:pt idx="4511">
                  <c:v>55.11</c:v>
                </c:pt>
                <c:pt idx="4512">
                  <c:v>55.12</c:v>
                </c:pt>
                <c:pt idx="4513">
                  <c:v>55.13</c:v>
                </c:pt>
                <c:pt idx="4514">
                  <c:v>55.14</c:v>
                </c:pt>
                <c:pt idx="4515">
                  <c:v>55.15</c:v>
                </c:pt>
                <c:pt idx="4516">
                  <c:v>55.16</c:v>
                </c:pt>
                <c:pt idx="4517">
                  <c:v>55.17</c:v>
                </c:pt>
                <c:pt idx="4518">
                  <c:v>55.18</c:v>
                </c:pt>
                <c:pt idx="4519">
                  <c:v>55.19</c:v>
                </c:pt>
                <c:pt idx="4520">
                  <c:v>55.2</c:v>
                </c:pt>
                <c:pt idx="4521">
                  <c:v>55.21</c:v>
                </c:pt>
                <c:pt idx="4522">
                  <c:v>55.22</c:v>
                </c:pt>
                <c:pt idx="4523">
                  <c:v>55.23</c:v>
                </c:pt>
                <c:pt idx="4524">
                  <c:v>55.24</c:v>
                </c:pt>
                <c:pt idx="4525">
                  <c:v>55.25</c:v>
                </c:pt>
                <c:pt idx="4526">
                  <c:v>55.26</c:v>
                </c:pt>
                <c:pt idx="4527">
                  <c:v>55.27</c:v>
                </c:pt>
                <c:pt idx="4528">
                  <c:v>55.28</c:v>
                </c:pt>
                <c:pt idx="4529">
                  <c:v>55.29</c:v>
                </c:pt>
                <c:pt idx="4530">
                  <c:v>55.3</c:v>
                </c:pt>
                <c:pt idx="4531">
                  <c:v>55.31</c:v>
                </c:pt>
                <c:pt idx="4532">
                  <c:v>55.32</c:v>
                </c:pt>
                <c:pt idx="4533">
                  <c:v>55.33</c:v>
                </c:pt>
                <c:pt idx="4534">
                  <c:v>55.34</c:v>
                </c:pt>
                <c:pt idx="4535">
                  <c:v>55.35</c:v>
                </c:pt>
                <c:pt idx="4536">
                  <c:v>55.36</c:v>
                </c:pt>
                <c:pt idx="4537">
                  <c:v>55.37</c:v>
                </c:pt>
                <c:pt idx="4538">
                  <c:v>55.38</c:v>
                </c:pt>
                <c:pt idx="4539">
                  <c:v>55.39</c:v>
                </c:pt>
                <c:pt idx="4540">
                  <c:v>55.4</c:v>
                </c:pt>
                <c:pt idx="4541">
                  <c:v>55.41</c:v>
                </c:pt>
                <c:pt idx="4542">
                  <c:v>55.42</c:v>
                </c:pt>
                <c:pt idx="4543">
                  <c:v>55.43</c:v>
                </c:pt>
                <c:pt idx="4544">
                  <c:v>55.44</c:v>
                </c:pt>
                <c:pt idx="4545">
                  <c:v>55.45</c:v>
                </c:pt>
                <c:pt idx="4546">
                  <c:v>55.46</c:v>
                </c:pt>
                <c:pt idx="4547">
                  <c:v>55.47</c:v>
                </c:pt>
                <c:pt idx="4548">
                  <c:v>55.48</c:v>
                </c:pt>
                <c:pt idx="4549">
                  <c:v>55.49</c:v>
                </c:pt>
                <c:pt idx="4550">
                  <c:v>55.5</c:v>
                </c:pt>
                <c:pt idx="4551">
                  <c:v>55.51</c:v>
                </c:pt>
                <c:pt idx="4552">
                  <c:v>55.52</c:v>
                </c:pt>
                <c:pt idx="4553">
                  <c:v>55.53</c:v>
                </c:pt>
                <c:pt idx="4554">
                  <c:v>55.54</c:v>
                </c:pt>
                <c:pt idx="4555">
                  <c:v>55.55</c:v>
                </c:pt>
                <c:pt idx="4556">
                  <c:v>55.56</c:v>
                </c:pt>
                <c:pt idx="4557">
                  <c:v>55.57</c:v>
                </c:pt>
                <c:pt idx="4558">
                  <c:v>55.58</c:v>
                </c:pt>
                <c:pt idx="4559">
                  <c:v>55.59</c:v>
                </c:pt>
                <c:pt idx="4560">
                  <c:v>55.6</c:v>
                </c:pt>
                <c:pt idx="4561">
                  <c:v>55.61</c:v>
                </c:pt>
                <c:pt idx="4562">
                  <c:v>55.62</c:v>
                </c:pt>
                <c:pt idx="4563">
                  <c:v>55.63</c:v>
                </c:pt>
                <c:pt idx="4564">
                  <c:v>55.64</c:v>
                </c:pt>
                <c:pt idx="4565">
                  <c:v>55.65</c:v>
                </c:pt>
                <c:pt idx="4566">
                  <c:v>55.66</c:v>
                </c:pt>
                <c:pt idx="4567">
                  <c:v>55.67</c:v>
                </c:pt>
                <c:pt idx="4568">
                  <c:v>55.68</c:v>
                </c:pt>
                <c:pt idx="4569">
                  <c:v>55.69</c:v>
                </c:pt>
                <c:pt idx="4570">
                  <c:v>55.7</c:v>
                </c:pt>
                <c:pt idx="4571">
                  <c:v>55.71</c:v>
                </c:pt>
                <c:pt idx="4572">
                  <c:v>55.72</c:v>
                </c:pt>
                <c:pt idx="4573">
                  <c:v>55.73</c:v>
                </c:pt>
                <c:pt idx="4574">
                  <c:v>55.74</c:v>
                </c:pt>
                <c:pt idx="4575">
                  <c:v>55.75</c:v>
                </c:pt>
                <c:pt idx="4576">
                  <c:v>55.76</c:v>
                </c:pt>
                <c:pt idx="4577">
                  <c:v>55.77</c:v>
                </c:pt>
                <c:pt idx="4578">
                  <c:v>55.78</c:v>
                </c:pt>
                <c:pt idx="4579">
                  <c:v>55.79</c:v>
                </c:pt>
                <c:pt idx="4580">
                  <c:v>55.8</c:v>
                </c:pt>
                <c:pt idx="4581">
                  <c:v>55.81</c:v>
                </c:pt>
                <c:pt idx="4582">
                  <c:v>55.82</c:v>
                </c:pt>
                <c:pt idx="4583">
                  <c:v>55.83</c:v>
                </c:pt>
                <c:pt idx="4584">
                  <c:v>55.84</c:v>
                </c:pt>
                <c:pt idx="4585">
                  <c:v>55.85</c:v>
                </c:pt>
                <c:pt idx="4586">
                  <c:v>55.86</c:v>
                </c:pt>
                <c:pt idx="4587">
                  <c:v>55.87</c:v>
                </c:pt>
                <c:pt idx="4588">
                  <c:v>55.88</c:v>
                </c:pt>
                <c:pt idx="4589">
                  <c:v>55.89</c:v>
                </c:pt>
                <c:pt idx="4590">
                  <c:v>55.9</c:v>
                </c:pt>
                <c:pt idx="4591">
                  <c:v>55.91</c:v>
                </c:pt>
                <c:pt idx="4592">
                  <c:v>55.92</c:v>
                </c:pt>
                <c:pt idx="4593">
                  <c:v>55.93</c:v>
                </c:pt>
                <c:pt idx="4594">
                  <c:v>55.94</c:v>
                </c:pt>
                <c:pt idx="4595">
                  <c:v>55.95</c:v>
                </c:pt>
                <c:pt idx="4596">
                  <c:v>55.96</c:v>
                </c:pt>
                <c:pt idx="4597">
                  <c:v>55.97</c:v>
                </c:pt>
                <c:pt idx="4598">
                  <c:v>55.98</c:v>
                </c:pt>
                <c:pt idx="4599">
                  <c:v>55.99</c:v>
                </c:pt>
                <c:pt idx="4600">
                  <c:v>56</c:v>
                </c:pt>
                <c:pt idx="4601">
                  <c:v>56.01</c:v>
                </c:pt>
                <c:pt idx="4602">
                  <c:v>56.02</c:v>
                </c:pt>
                <c:pt idx="4603">
                  <c:v>56.03</c:v>
                </c:pt>
                <c:pt idx="4604">
                  <c:v>56.04</c:v>
                </c:pt>
                <c:pt idx="4605">
                  <c:v>56.05</c:v>
                </c:pt>
                <c:pt idx="4606">
                  <c:v>56.06</c:v>
                </c:pt>
                <c:pt idx="4607">
                  <c:v>56.07</c:v>
                </c:pt>
                <c:pt idx="4608">
                  <c:v>56.08</c:v>
                </c:pt>
                <c:pt idx="4609">
                  <c:v>56.09</c:v>
                </c:pt>
                <c:pt idx="4610">
                  <c:v>56.1</c:v>
                </c:pt>
                <c:pt idx="4611">
                  <c:v>56.11</c:v>
                </c:pt>
                <c:pt idx="4612">
                  <c:v>56.12</c:v>
                </c:pt>
                <c:pt idx="4613">
                  <c:v>56.13</c:v>
                </c:pt>
                <c:pt idx="4614">
                  <c:v>56.14</c:v>
                </c:pt>
                <c:pt idx="4615">
                  <c:v>56.15</c:v>
                </c:pt>
                <c:pt idx="4616">
                  <c:v>56.16</c:v>
                </c:pt>
                <c:pt idx="4617">
                  <c:v>56.17</c:v>
                </c:pt>
                <c:pt idx="4618">
                  <c:v>56.18</c:v>
                </c:pt>
                <c:pt idx="4619">
                  <c:v>56.19</c:v>
                </c:pt>
                <c:pt idx="4620">
                  <c:v>56.2</c:v>
                </c:pt>
                <c:pt idx="4621">
                  <c:v>56.21</c:v>
                </c:pt>
                <c:pt idx="4622">
                  <c:v>56.22</c:v>
                </c:pt>
                <c:pt idx="4623">
                  <c:v>56.23</c:v>
                </c:pt>
                <c:pt idx="4624">
                  <c:v>56.24</c:v>
                </c:pt>
                <c:pt idx="4625">
                  <c:v>56.25</c:v>
                </c:pt>
                <c:pt idx="4626">
                  <c:v>56.26</c:v>
                </c:pt>
                <c:pt idx="4627">
                  <c:v>56.27</c:v>
                </c:pt>
                <c:pt idx="4628">
                  <c:v>56.28</c:v>
                </c:pt>
                <c:pt idx="4629">
                  <c:v>56.29</c:v>
                </c:pt>
                <c:pt idx="4630">
                  <c:v>56.3</c:v>
                </c:pt>
                <c:pt idx="4631">
                  <c:v>56.31</c:v>
                </c:pt>
                <c:pt idx="4632">
                  <c:v>56.32</c:v>
                </c:pt>
                <c:pt idx="4633">
                  <c:v>56.33</c:v>
                </c:pt>
                <c:pt idx="4634">
                  <c:v>56.34</c:v>
                </c:pt>
                <c:pt idx="4635">
                  <c:v>56.35</c:v>
                </c:pt>
                <c:pt idx="4636">
                  <c:v>56.36</c:v>
                </c:pt>
                <c:pt idx="4637">
                  <c:v>56.37</c:v>
                </c:pt>
                <c:pt idx="4638">
                  <c:v>56.38</c:v>
                </c:pt>
                <c:pt idx="4639">
                  <c:v>56.39</c:v>
                </c:pt>
                <c:pt idx="4640">
                  <c:v>56.4</c:v>
                </c:pt>
                <c:pt idx="4641">
                  <c:v>56.41</c:v>
                </c:pt>
                <c:pt idx="4642">
                  <c:v>56.42</c:v>
                </c:pt>
                <c:pt idx="4643">
                  <c:v>56.43</c:v>
                </c:pt>
                <c:pt idx="4644">
                  <c:v>56.44</c:v>
                </c:pt>
                <c:pt idx="4645">
                  <c:v>56.45</c:v>
                </c:pt>
                <c:pt idx="4646">
                  <c:v>56.46</c:v>
                </c:pt>
                <c:pt idx="4647">
                  <c:v>56.47</c:v>
                </c:pt>
                <c:pt idx="4648">
                  <c:v>56.48</c:v>
                </c:pt>
                <c:pt idx="4649">
                  <c:v>56.49</c:v>
                </c:pt>
                <c:pt idx="4650">
                  <c:v>56.5</c:v>
                </c:pt>
                <c:pt idx="4651">
                  <c:v>56.51</c:v>
                </c:pt>
                <c:pt idx="4652">
                  <c:v>56.52</c:v>
                </c:pt>
                <c:pt idx="4653">
                  <c:v>56.53</c:v>
                </c:pt>
                <c:pt idx="4654">
                  <c:v>56.54</c:v>
                </c:pt>
                <c:pt idx="4655">
                  <c:v>56.55</c:v>
                </c:pt>
                <c:pt idx="4656">
                  <c:v>56.56</c:v>
                </c:pt>
                <c:pt idx="4657">
                  <c:v>56.57</c:v>
                </c:pt>
                <c:pt idx="4658">
                  <c:v>56.58</c:v>
                </c:pt>
                <c:pt idx="4659">
                  <c:v>56.59</c:v>
                </c:pt>
                <c:pt idx="4660">
                  <c:v>56.6</c:v>
                </c:pt>
                <c:pt idx="4661">
                  <c:v>56.61</c:v>
                </c:pt>
                <c:pt idx="4662">
                  <c:v>56.62</c:v>
                </c:pt>
                <c:pt idx="4663">
                  <c:v>56.63</c:v>
                </c:pt>
                <c:pt idx="4664">
                  <c:v>56.64</c:v>
                </c:pt>
                <c:pt idx="4665">
                  <c:v>56.65</c:v>
                </c:pt>
                <c:pt idx="4666">
                  <c:v>56.66</c:v>
                </c:pt>
                <c:pt idx="4667">
                  <c:v>56.67</c:v>
                </c:pt>
                <c:pt idx="4668">
                  <c:v>56.68</c:v>
                </c:pt>
                <c:pt idx="4669">
                  <c:v>56.69</c:v>
                </c:pt>
                <c:pt idx="4670">
                  <c:v>56.7</c:v>
                </c:pt>
                <c:pt idx="4671">
                  <c:v>56.71</c:v>
                </c:pt>
                <c:pt idx="4672">
                  <c:v>56.72</c:v>
                </c:pt>
                <c:pt idx="4673">
                  <c:v>56.73</c:v>
                </c:pt>
                <c:pt idx="4674">
                  <c:v>56.74</c:v>
                </c:pt>
                <c:pt idx="4675">
                  <c:v>56.75</c:v>
                </c:pt>
                <c:pt idx="4676">
                  <c:v>56.76</c:v>
                </c:pt>
                <c:pt idx="4677">
                  <c:v>56.77</c:v>
                </c:pt>
                <c:pt idx="4678">
                  <c:v>56.78</c:v>
                </c:pt>
                <c:pt idx="4679">
                  <c:v>56.79</c:v>
                </c:pt>
                <c:pt idx="4680">
                  <c:v>56.8</c:v>
                </c:pt>
                <c:pt idx="4681">
                  <c:v>56.81</c:v>
                </c:pt>
                <c:pt idx="4682">
                  <c:v>56.82</c:v>
                </c:pt>
                <c:pt idx="4683">
                  <c:v>56.83</c:v>
                </c:pt>
                <c:pt idx="4684">
                  <c:v>56.84</c:v>
                </c:pt>
                <c:pt idx="4685">
                  <c:v>56.85</c:v>
                </c:pt>
                <c:pt idx="4686">
                  <c:v>56.86</c:v>
                </c:pt>
                <c:pt idx="4687">
                  <c:v>56.87</c:v>
                </c:pt>
                <c:pt idx="4688">
                  <c:v>56.88</c:v>
                </c:pt>
                <c:pt idx="4689">
                  <c:v>56.89</c:v>
                </c:pt>
                <c:pt idx="4690">
                  <c:v>56.9</c:v>
                </c:pt>
                <c:pt idx="4691">
                  <c:v>56.91</c:v>
                </c:pt>
                <c:pt idx="4692">
                  <c:v>56.92</c:v>
                </c:pt>
                <c:pt idx="4693">
                  <c:v>56.93</c:v>
                </c:pt>
                <c:pt idx="4694">
                  <c:v>56.94</c:v>
                </c:pt>
                <c:pt idx="4695">
                  <c:v>56.95</c:v>
                </c:pt>
                <c:pt idx="4696">
                  <c:v>56.96</c:v>
                </c:pt>
                <c:pt idx="4697">
                  <c:v>56.97</c:v>
                </c:pt>
                <c:pt idx="4698">
                  <c:v>56.98</c:v>
                </c:pt>
                <c:pt idx="4699">
                  <c:v>56.99</c:v>
                </c:pt>
                <c:pt idx="4700">
                  <c:v>57</c:v>
                </c:pt>
                <c:pt idx="4701">
                  <c:v>57.01</c:v>
                </c:pt>
                <c:pt idx="4702">
                  <c:v>57.02</c:v>
                </c:pt>
                <c:pt idx="4703">
                  <c:v>57.03</c:v>
                </c:pt>
                <c:pt idx="4704">
                  <c:v>57.04</c:v>
                </c:pt>
                <c:pt idx="4705">
                  <c:v>57.05</c:v>
                </c:pt>
                <c:pt idx="4706">
                  <c:v>57.06</c:v>
                </c:pt>
                <c:pt idx="4707">
                  <c:v>57.07</c:v>
                </c:pt>
                <c:pt idx="4708">
                  <c:v>57.08</c:v>
                </c:pt>
                <c:pt idx="4709">
                  <c:v>57.09</c:v>
                </c:pt>
                <c:pt idx="4710">
                  <c:v>57.1</c:v>
                </c:pt>
                <c:pt idx="4711">
                  <c:v>57.11</c:v>
                </c:pt>
                <c:pt idx="4712">
                  <c:v>57.12</c:v>
                </c:pt>
                <c:pt idx="4713">
                  <c:v>57.13</c:v>
                </c:pt>
                <c:pt idx="4714">
                  <c:v>57.14</c:v>
                </c:pt>
                <c:pt idx="4715">
                  <c:v>57.15</c:v>
                </c:pt>
                <c:pt idx="4716">
                  <c:v>57.16</c:v>
                </c:pt>
                <c:pt idx="4717">
                  <c:v>57.17</c:v>
                </c:pt>
                <c:pt idx="4718">
                  <c:v>57.18</c:v>
                </c:pt>
                <c:pt idx="4719">
                  <c:v>57.19</c:v>
                </c:pt>
                <c:pt idx="4720">
                  <c:v>57.2</c:v>
                </c:pt>
                <c:pt idx="4721">
                  <c:v>57.21</c:v>
                </c:pt>
                <c:pt idx="4722">
                  <c:v>57.22</c:v>
                </c:pt>
                <c:pt idx="4723">
                  <c:v>57.23</c:v>
                </c:pt>
                <c:pt idx="4724">
                  <c:v>57.24</c:v>
                </c:pt>
                <c:pt idx="4725">
                  <c:v>57.25</c:v>
                </c:pt>
                <c:pt idx="4726">
                  <c:v>57.26</c:v>
                </c:pt>
                <c:pt idx="4727">
                  <c:v>57.27</c:v>
                </c:pt>
                <c:pt idx="4728">
                  <c:v>57.28</c:v>
                </c:pt>
                <c:pt idx="4729">
                  <c:v>57.29</c:v>
                </c:pt>
                <c:pt idx="4730">
                  <c:v>57.3</c:v>
                </c:pt>
                <c:pt idx="4731">
                  <c:v>57.31</c:v>
                </c:pt>
                <c:pt idx="4732">
                  <c:v>57.32</c:v>
                </c:pt>
                <c:pt idx="4733">
                  <c:v>57.33</c:v>
                </c:pt>
                <c:pt idx="4734">
                  <c:v>57.34</c:v>
                </c:pt>
                <c:pt idx="4735">
                  <c:v>57.35</c:v>
                </c:pt>
                <c:pt idx="4736">
                  <c:v>57.36</c:v>
                </c:pt>
                <c:pt idx="4737">
                  <c:v>57.37</c:v>
                </c:pt>
                <c:pt idx="4738">
                  <c:v>57.38</c:v>
                </c:pt>
                <c:pt idx="4739">
                  <c:v>57.39</c:v>
                </c:pt>
                <c:pt idx="4740">
                  <c:v>57.4</c:v>
                </c:pt>
                <c:pt idx="4741">
                  <c:v>57.41</c:v>
                </c:pt>
                <c:pt idx="4742">
                  <c:v>57.42</c:v>
                </c:pt>
                <c:pt idx="4743">
                  <c:v>57.43</c:v>
                </c:pt>
                <c:pt idx="4744">
                  <c:v>57.44</c:v>
                </c:pt>
                <c:pt idx="4745">
                  <c:v>57.45</c:v>
                </c:pt>
                <c:pt idx="4746">
                  <c:v>57.46</c:v>
                </c:pt>
                <c:pt idx="4747">
                  <c:v>57.47</c:v>
                </c:pt>
                <c:pt idx="4748">
                  <c:v>57.48</c:v>
                </c:pt>
                <c:pt idx="4749">
                  <c:v>57.49</c:v>
                </c:pt>
                <c:pt idx="4750">
                  <c:v>57.5</c:v>
                </c:pt>
                <c:pt idx="4751">
                  <c:v>57.51</c:v>
                </c:pt>
                <c:pt idx="4752">
                  <c:v>57.52</c:v>
                </c:pt>
                <c:pt idx="4753">
                  <c:v>57.53</c:v>
                </c:pt>
                <c:pt idx="4754">
                  <c:v>57.54</c:v>
                </c:pt>
                <c:pt idx="4755">
                  <c:v>57.55</c:v>
                </c:pt>
                <c:pt idx="4756">
                  <c:v>57.56</c:v>
                </c:pt>
                <c:pt idx="4757">
                  <c:v>57.57</c:v>
                </c:pt>
                <c:pt idx="4758">
                  <c:v>57.58</c:v>
                </c:pt>
                <c:pt idx="4759">
                  <c:v>57.59</c:v>
                </c:pt>
                <c:pt idx="4760">
                  <c:v>57.6</c:v>
                </c:pt>
                <c:pt idx="4761">
                  <c:v>57.61</c:v>
                </c:pt>
                <c:pt idx="4762">
                  <c:v>57.62</c:v>
                </c:pt>
                <c:pt idx="4763">
                  <c:v>57.63</c:v>
                </c:pt>
                <c:pt idx="4764">
                  <c:v>57.64</c:v>
                </c:pt>
                <c:pt idx="4765">
                  <c:v>57.65</c:v>
                </c:pt>
                <c:pt idx="4766">
                  <c:v>57.66</c:v>
                </c:pt>
                <c:pt idx="4767">
                  <c:v>57.67</c:v>
                </c:pt>
                <c:pt idx="4768">
                  <c:v>57.68</c:v>
                </c:pt>
                <c:pt idx="4769">
                  <c:v>57.69</c:v>
                </c:pt>
                <c:pt idx="4770">
                  <c:v>57.7</c:v>
                </c:pt>
                <c:pt idx="4771">
                  <c:v>57.71</c:v>
                </c:pt>
                <c:pt idx="4772">
                  <c:v>57.72</c:v>
                </c:pt>
                <c:pt idx="4773">
                  <c:v>57.73</c:v>
                </c:pt>
                <c:pt idx="4774">
                  <c:v>57.74</c:v>
                </c:pt>
                <c:pt idx="4775">
                  <c:v>57.75</c:v>
                </c:pt>
                <c:pt idx="4776">
                  <c:v>57.76</c:v>
                </c:pt>
                <c:pt idx="4777">
                  <c:v>57.77</c:v>
                </c:pt>
                <c:pt idx="4778">
                  <c:v>57.78</c:v>
                </c:pt>
                <c:pt idx="4779">
                  <c:v>57.79</c:v>
                </c:pt>
                <c:pt idx="4780">
                  <c:v>57.8</c:v>
                </c:pt>
                <c:pt idx="4781">
                  <c:v>57.81</c:v>
                </c:pt>
                <c:pt idx="4782">
                  <c:v>57.82</c:v>
                </c:pt>
                <c:pt idx="4783">
                  <c:v>57.83</c:v>
                </c:pt>
                <c:pt idx="4784">
                  <c:v>57.84</c:v>
                </c:pt>
                <c:pt idx="4785">
                  <c:v>57.85</c:v>
                </c:pt>
                <c:pt idx="4786">
                  <c:v>57.86</c:v>
                </c:pt>
                <c:pt idx="4787">
                  <c:v>57.87</c:v>
                </c:pt>
                <c:pt idx="4788">
                  <c:v>57.88</c:v>
                </c:pt>
                <c:pt idx="4789">
                  <c:v>57.89</c:v>
                </c:pt>
                <c:pt idx="4790">
                  <c:v>57.9</c:v>
                </c:pt>
                <c:pt idx="4791">
                  <c:v>57.91</c:v>
                </c:pt>
                <c:pt idx="4792">
                  <c:v>57.92</c:v>
                </c:pt>
                <c:pt idx="4793">
                  <c:v>57.93</c:v>
                </c:pt>
                <c:pt idx="4794">
                  <c:v>57.94</c:v>
                </c:pt>
                <c:pt idx="4795">
                  <c:v>57.95</c:v>
                </c:pt>
                <c:pt idx="4796">
                  <c:v>57.96</c:v>
                </c:pt>
                <c:pt idx="4797">
                  <c:v>57.97</c:v>
                </c:pt>
                <c:pt idx="4798">
                  <c:v>57.98</c:v>
                </c:pt>
                <c:pt idx="4799">
                  <c:v>57.99</c:v>
                </c:pt>
                <c:pt idx="4800">
                  <c:v>58</c:v>
                </c:pt>
                <c:pt idx="4801">
                  <c:v>58.01</c:v>
                </c:pt>
                <c:pt idx="4802">
                  <c:v>58.02</c:v>
                </c:pt>
                <c:pt idx="4803">
                  <c:v>58.03</c:v>
                </c:pt>
                <c:pt idx="4804">
                  <c:v>58.04</c:v>
                </c:pt>
                <c:pt idx="4805">
                  <c:v>58.05</c:v>
                </c:pt>
                <c:pt idx="4806">
                  <c:v>58.06</c:v>
                </c:pt>
                <c:pt idx="4807">
                  <c:v>58.07</c:v>
                </c:pt>
                <c:pt idx="4808">
                  <c:v>58.08</c:v>
                </c:pt>
                <c:pt idx="4809">
                  <c:v>58.09</c:v>
                </c:pt>
                <c:pt idx="4810">
                  <c:v>58.1</c:v>
                </c:pt>
                <c:pt idx="4811">
                  <c:v>58.11</c:v>
                </c:pt>
                <c:pt idx="4812">
                  <c:v>58.12</c:v>
                </c:pt>
                <c:pt idx="4813">
                  <c:v>58.13</c:v>
                </c:pt>
                <c:pt idx="4814">
                  <c:v>58.14</c:v>
                </c:pt>
                <c:pt idx="4815">
                  <c:v>58.15</c:v>
                </c:pt>
                <c:pt idx="4816">
                  <c:v>58.16</c:v>
                </c:pt>
                <c:pt idx="4817">
                  <c:v>58.17</c:v>
                </c:pt>
                <c:pt idx="4818">
                  <c:v>58.18</c:v>
                </c:pt>
                <c:pt idx="4819">
                  <c:v>58.19</c:v>
                </c:pt>
                <c:pt idx="4820">
                  <c:v>58.2</c:v>
                </c:pt>
                <c:pt idx="4821">
                  <c:v>58.21</c:v>
                </c:pt>
                <c:pt idx="4822">
                  <c:v>58.22</c:v>
                </c:pt>
                <c:pt idx="4823">
                  <c:v>58.23</c:v>
                </c:pt>
                <c:pt idx="4824">
                  <c:v>58.24</c:v>
                </c:pt>
                <c:pt idx="4825">
                  <c:v>58.25</c:v>
                </c:pt>
                <c:pt idx="4826">
                  <c:v>58.26</c:v>
                </c:pt>
                <c:pt idx="4827">
                  <c:v>58.27</c:v>
                </c:pt>
                <c:pt idx="4828">
                  <c:v>58.28</c:v>
                </c:pt>
                <c:pt idx="4829">
                  <c:v>58.29</c:v>
                </c:pt>
                <c:pt idx="4830">
                  <c:v>58.3</c:v>
                </c:pt>
                <c:pt idx="4831">
                  <c:v>58.31</c:v>
                </c:pt>
                <c:pt idx="4832">
                  <c:v>58.32</c:v>
                </c:pt>
                <c:pt idx="4833">
                  <c:v>58.33</c:v>
                </c:pt>
                <c:pt idx="4834">
                  <c:v>58.34</c:v>
                </c:pt>
                <c:pt idx="4835">
                  <c:v>58.35</c:v>
                </c:pt>
                <c:pt idx="4836">
                  <c:v>58.36</c:v>
                </c:pt>
                <c:pt idx="4837">
                  <c:v>58.37</c:v>
                </c:pt>
                <c:pt idx="4838">
                  <c:v>58.38</c:v>
                </c:pt>
                <c:pt idx="4839">
                  <c:v>58.39</c:v>
                </c:pt>
                <c:pt idx="4840">
                  <c:v>58.4</c:v>
                </c:pt>
                <c:pt idx="4841">
                  <c:v>58.41</c:v>
                </c:pt>
                <c:pt idx="4842">
                  <c:v>58.42</c:v>
                </c:pt>
                <c:pt idx="4843">
                  <c:v>58.43</c:v>
                </c:pt>
                <c:pt idx="4844">
                  <c:v>58.44</c:v>
                </c:pt>
                <c:pt idx="4845">
                  <c:v>58.45</c:v>
                </c:pt>
                <c:pt idx="4846">
                  <c:v>58.46</c:v>
                </c:pt>
                <c:pt idx="4847">
                  <c:v>58.47</c:v>
                </c:pt>
                <c:pt idx="4848">
                  <c:v>58.48</c:v>
                </c:pt>
                <c:pt idx="4849">
                  <c:v>58.49</c:v>
                </c:pt>
                <c:pt idx="4850">
                  <c:v>58.5</c:v>
                </c:pt>
                <c:pt idx="4851">
                  <c:v>58.51</c:v>
                </c:pt>
                <c:pt idx="4852">
                  <c:v>58.52</c:v>
                </c:pt>
                <c:pt idx="4853">
                  <c:v>58.53</c:v>
                </c:pt>
                <c:pt idx="4854">
                  <c:v>58.54</c:v>
                </c:pt>
                <c:pt idx="4855">
                  <c:v>58.55</c:v>
                </c:pt>
                <c:pt idx="4856">
                  <c:v>58.56</c:v>
                </c:pt>
                <c:pt idx="4857">
                  <c:v>58.57</c:v>
                </c:pt>
                <c:pt idx="4858">
                  <c:v>58.58</c:v>
                </c:pt>
                <c:pt idx="4859">
                  <c:v>58.59</c:v>
                </c:pt>
                <c:pt idx="4860">
                  <c:v>58.6</c:v>
                </c:pt>
                <c:pt idx="4861">
                  <c:v>58.61</c:v>
                </c:pt>
                <c:pt idx="4862">
                  <c:v>58.62</c:v>
                </c:pt>
                <c:pt idx="4863">
                  <c:v>58.63</c:v>
                </c:pt>
                <c:pt idx="4864">
                  <c:v>58.64</c:v>
                </c:pt>
                <c:pt idx="4865">
                  <c:v>58.65</c:v>
                </c:pt>
                <c:pt idx="4866">
                  <c:v>58.66</c:v>
                </c:pt>
                <c:pt idx="4867">
                  <c:v>58.67</c:v>
                </c:pt>
                <c:pt idx="4868">
                  <c:v>58.68</c:v>
                </c:pt>
                <c:pt idx="4869">
                  <c:v>58.69</c:v>
                </c:pt>
                <c:pt idx="4870">
                  <c:v>58.7</c:v>
                </c:pt>
                <c:pt idx="4871">
                  <c:v>58.71</c:v>
                </c:pt>
                <c:pt idx="4872">
                  <c:v>58.72</c:v>
                </c:pt>
                <c:pt idx="4873">
                  <c:v>58.73</c:v>
                </c:pt>
                <c:pt idx="4874">
                  <c:v>58.74</c:v>
                </c:pt>
                <c:pt idx="4875">
                  <c:v>58.75</c:v>
                </c:pt>
                <c:pt idx="4876">
                  <c:v>58.76</c:v>
                </c:pt>
                <c:pt idx="4877">
                  <c:v>58.77</c:v>
                </c:pt>
                <c:pt idx="4878">
                  <c:v>58.78</c:v>
                </c:pt>
                <c:pt idx="4879">
                  <c:v>58.79</c:v>
                </c:pt>
                <c:pt idx="4880">
                  <c:v>58.8</c:v>
                </c:pt>
                <c:pt idx="4881">
                  <c:v>58.81</c:v>
                </c:pt>
                <c:pt idx="4882">
                  <c:v>58.82</c:v>
                </c:pt>
                <c:pt idx="4883">
                  <c:v>58.83</c:v>
                </c:pt>
                <c:pt idx="4884">
                  <c:v>58.84</c:v>
                </c:pt>
                <c:pt idx="4885">
                  <c:v>58.85</c:v>
                </c:pt>
                <c:pt idx="4886">
                  <c:v>58.86</c:v>
                </c:pt>
                <c:pt idx="4887">
                  <c:v>58.87</c:v>
                </c:pt>
                <c:pt idx="4888">
                  <c:v>58.88</c:v>
                </c:pt>
                <c:pt idx="4889">
                  <c:v>58.89</c:v>
                </c:pt>
                <c:pt idx="4890">
                  <c:v>58.9</c:v>
                </c:pt>
                <c:pt idx="4891">
                  <c:v>58.91</c:v>
                </c:pt>
                <c:pt idx="4892">
                  <c:v>58.92</c:v>
                </c:pt>
                <c:pt idx="4893">
                  <c:v>58.93</c:v>
                </c:pt>
                <c:pt idx="4894">
                  <c:v>58.94</c:v>
                </c:pt>
                <c:pt idx="4895">
                  <c:v>58.95</c:v>
                </c:pt>
                <c:pt idx="4896">
                  <c:v>58.96</c:v>
                </c:pt>
                <c:pt idx="4897">
                  <c:v>58.97</c:v>
                </c:pt>
                <c:pt idx="4898">
                  <c:v>58.98</c:v>
                </c:pt>
                <c:pt idx="4899">
                  <c:v>58.99</c:v>
                </c:pt>
                <c:pt idx="4900">
                  <c:v>59</c:v>
                </c:pt>
                <c:pt idx="4901">
                  <c:v>59.01</c:v>
                </c:pt>
                <c:pt idx="4902">
                  <c:v>59.02</c:v>
                </c:pt>
                <c:pt idx="4903">
                  <c:v>59.03</c:v>
                </c:pt>
                <c:pt idx="4904">
                  <c:v>59.04</c:v>
                </c:pt>
                <c:pt idx="4905">
                  <c:v>59.05</c:v>
                </c:pt>
                <c:pt idx="4906">
                  <c:v>59.06</c:v>
                </c:pt>
                <c:pt idx="4907">
                  <c:v>59.07</c:v>
                </c:pt>
                <c:pt idx="4908">
                  <c:v>59.08</c:v>
                </c:pt>
                <c:pt idx="4909">
                  <c:v>59.09</c:v>
                </c:pt>
                <c:pt idx="4910">
                  <c:v>59.1</c:v>
                </c:pt>
                <c:pt idx="4911">
                  <c:v>59.11</c:v>
                </c:pt>
                <c:pt idx="4912">
                  <c:v>59.12</c:v>
                </c:pt>
                <c:pt idx="4913">
                  <c:v>59.13</c:v>
                </c:pt>
                <c:pt idx="4914">
                  <c:v>59.14</c:v>
                </c:pt>
                <c:pt idx="4915">
                  <c:v>59.15</c:v>
                </c:pt>
                <c:pt idx="4916">
                  <c:v>59.16</c:v>
                </c:pt>
                <c:pt idx="4917">
                  <c:v>59.17</c:v>
                </c:pt>
                <c:pt idx="4918">
                  <c:v>59.18</c:v>
                </c:pt>
                <c:pt idx="4919">
                  <c:v>59.19</c:v>
                </c:pt>
                <c:pt idx="4920">
                  <c:v>59.2</c:v>
                </c:pt>
                <c:pt idx="4921">
                  <c:v>59.21</c:v>
                </c:pt>
                <c:pt idx="4922">
                  <c:v>59.22</c:v>
                </c:pt>
                <c:pt idx="4923">
                  <c:v>59.23</c:v>
                </c:pt>
                <c:pt idx="4924">
                  <c:v>59.24</c:v>
                </c:pt>
                <c:pt idx="4925">
                  <c:v>59.25</c:v>
                </c:pt>
                <c:pt idx="4926">
                  <c:v>59.26</c:v>
                </c:pt>
                <c:pt idx="4927">
                  <c:v>59.27</c:v>
                </c:pt>
                <c:pt idx="4928">
                  <c:v>59.28</c:v>
                </c:pt>
                <c:pt idx="4929">
                  <c:v>59.29</c:v>
                </c:pt>
                <c:pt idx="4930">
                  <c:v>59.3</c:v>
                </c:pt>
                <c:pt idx="4931">
                  <c:v>59.31</c:v>
                </c:pt>
                <c:pt idx="4932">
                  <c:v>59.32</c:v>
                </c:pt>
                <c:pt idx="4933">
                  <c:v>59.33</c:v>
                </c:pt>
                <c:pt idx="4934">
                  <c:v>59.34</c:v>
                </c:pt>
                <c:pt idx="4935">
                  <c:v>59.35</c:v>
                </c:pt>
                <c:pt idx="4936">
                  <c:v>59.36</c:v>
                </c:pt>
                <c:pt idx="4937">
                  <c:v>59.37</c:v>
                </c:pt>
                <c:pt idx="4938">
                  <c:v>59.38</c:v>
                </c:pt>
                <c:pt idx="4939">
                  <c:v>59.39</c:v>
                </c:pt>
                <c:pt idx="4940">
                  <c:v>59.4</c:v>
                </c:pt>
                <c:pt idx="4941">
                  <c:v>59.41</c:v>
                </c:pt>
                <c:pt idx="4942">
                  <c:v>59.42</c:v>
                </c:pt>
                <c:pt idx="4943">
                  <c:v>59.43</c:v>
                </c:pt>
                <c:pt idx="4944">
                  <c:v>59.44</c:v>
                </c:pt>
                <c:pt idx="4945">
                  <c:v>59.45</c:v>
                </c:pt>
                <c:pt idx="4946">
                  <c:v>59.46</c:v>
                </c:pt>
                <c:pt idx="4947">
                  <c:v>59.47</c:v>
                </c:pt>
                <c:pt idx="4948">
                  <c:v>59.48</c:v>
                </c:pt>
                <c:pt idx="4949">
                  <c:v>59.49</c:v>
                </c:pt>
                <c:pt idx="4950">
                  <c:v>59.5</c:v>
                </c:pt>
                <c:pt idx="4951">
                  <c:v>59.51</c:v>
                </c:pt>
                <c:pt idx="4952">
                  <c:v>59.52</c:v>
                </c:pt>
                <c:pt idx="4953">
                  <c:v>59.53</c:v>
                </c:pt>
                <c:pt idx="4954">
                  <c:v>59.54</c:v>
                </c:pt>
                <c:pt idx="4955">
                  <c:v>59.55</c:v>
                </c:pt>
                <c:pt idx="4956">
                  <c:v>59.56</c:v>
                </c:pt>
                <c:pt idx="4957">
                  <c:v>59.57</c:v>
                </c:pt>
                <c:pt idx="4958">
                  <c:v>59.58</c:v>
                </c:pt>
                <c:pt idx="4959">
                  <c:v>59.59</c:v>
                </c:pt>
                <c:pt idx="4960">
                  <c:v>59.6</c:v>
                </c:pt>
                <c:pt idx="4961">
                  <c:v>59.61</c:v>
                </c:pt>
                <c:pt idx="4962">
                  <c:v>59.62</c:v>
                </c:pt>
                <c:pt idx="4963">
                  <c:v>59.63</c:v>
                </c:pt>
                <c:pt idx="4964">
                  <c:v>59.64</c:v>
                </c:pt>
                <c:pt idx="4965">
                  <c:v>59.65</c:v>
                </c:pt>
                <c:pt idx="4966">
                  <c:v>59.66</c:v>
                </c:pt>
                <c:pt idx="4967">
                  <c:v>59.67</c:v>
                </c:pt>
                <c:pt idx="4968">
                  <c:v>59.68</c:v>
                </c:pt>
                <c:pt idx="4969">
                  <c:v>59.69</c:v>
                </c:pt>
                <c:pt idx="4970">
                  <c:v>59.7</c:v>
                </c:pt>
                <c:pt idx="4971">
                  <c:v>59.71</c:v>
                </c:pt>
                <c:pt idx="4972">
                  <c:v>59.72</c:v>
                </c:pt>
                <c:pt idx="4973">
                  <c:v>59.73</c:v>
                </c:pt>
                <c:pt idx="4974">
                  <c:v>59.74</c:v>
                </c:pt>
                <c:pt idx="4975">
                  <c:v>59.75</c:v>
                </c:pt>
                <c:pt idx="4976">
                  <c:v>59.76</c:v>
                </c:pt>
                <c:pt idx="4977">
                  <c:v>59.77</c:v>
                </c:pt>
                <c:pt idx="4978">
                  <c:v>59.78</c:v>
                </c:pt>
                <c:pt idx="4979">
                  <c:v>59.79</c:v>
                </c:pt>
                <c:pt idx="4980">
                  <c:v>59.8</c:v>
                </c:pt>
                <c:pt idx="4981">
                  <c:v>59.81</c:v>
                </c:pt>
                <c:pt idx="4982">
                  <c:v>59.82</c:v>
                </c:pt>
                <c:pt idx="4983">
                  <c:v>59.83</c:v>
                </c:pt>
                <c:pt idx="4984">
                  <c:v>59.84</c:v>
                </c:pt>
                <c:pt idx="4985">
                  <c:v>59.85</c:v>
                </c:pt>
                <c:pt idx="4986">
                  <c:v>59.86</c:v>
                </c:pt>
                <c:pt idx="4987">
                  <c:v>59.87</c:v>
                </c:pt>
                <c:pt idx="4988">
                  <c:v>59.88</c:v>
                </c:pt>
                <c:pt idx="4989">
                  <c:v>59.89</c:v>
                </c:pt>
                <c:pt idx="4990">
                  <c:v>59.9</c:v>
                </c:pt>
                <c:pt idx="4991">
                  <c:v>59.91</c:v>
                </c:pt>
                <c:pt idx="4992">
                  <c:v>59.92</c:v>
                </c:pt>
                <c:pt idx="4993">
                  <c:v>59.93</c:v>
                </c:pt>
                <c:pt idx="4994">
                  <c:v>59.94</c:v>
                </c:pt>
                <c:pt idx="4995">
                  <c:v>59.95</c:v>
                </c:pt>
                <c:pt idx="4996">
                  <c:v>59.96</c:v>
                </c:pt>
                <c:pt idx="4997">
                  <c:v>59.97</c:v>
                </c:pt>
                <c:pt idx="4998">
                  <c:v>59.98</c:v>
                </c:pt>
                <c:pt idx="4999">
                  <c:v>59.99</c:v>
                </c:pt>
                <c:pt idx="5000">
                  <c:v>60</c:v>
                </c:pt>
              </c:numCache>
            </c:numRef>
          </c:cat>
          <c:val>
            <c:numRef>
              <c:f>'[XRD_WS2_120515B (1).xlsx]XRD_WS2_092215B'!$B$3:$B$5003</c:f>
              <c:numCache>
                <c:formatCode>General</c:formatCode>
                <c:ptCount val="5001"/>
                <c:pt idx="0">
                  <c:v>64</c:v>
                </c:pt>
                <c:pt idx="1">
                  <c:v>85</c:v>
                </c:pt>
                <c:pt idx="2">
                  <c:v>84</c:v>
                </c:pt>
                <c:pt idx="3">
                  <c:v>82</c:v>
                </c:pt>
                <c:pt idx="4">
                  <c:v>86</c:v>
                </c:pt>
                <c:pt idx="5">
                  <c:v>70</c:v>
                </c:pt>
                <c:pt idx="6">
                  <c:v>80</c:v>
                </c:pt>
                <c:pt idx="7">
                  <c:v>77</c:v>
                </c:pt>
                <c:pt idx="8">
                  <c:v>77</c:v>
                </c:pt>
                <c:pt idx="9">
                  <c:v>65</c:v>
                </c:pt>
                <c:pt idx="10">
                  <c:v>82</c:v>
                </c:pt>
                <c:pt idx="11">
                  <c:v>112</c:v>
                </c:pt>
                <c:pt idx="12">
                  <c:v>77</c:v>
                </c:pt>
                <c:pt idx="13">
                  <c:v>82</c:v>
                </c:pt>
                <c:pt idx="14">
                  <c:v>82</c:v>
                </c:pt>
                <c:pt idx="15">
                  <c:v>81</c:v>
                </c:pt>
                <c:pt idx="16">
                  <c:v>78</c:v>
                </c:pt>
                <c:pt idx="17">
                  <c:v>74</c:v>
                </c:pt>
                <c:pt idx="18">
                  <c:v>75</c:v>
                </c:pt>
                <c:pt idx="19">
                  <c:v>76</c:v>
                </c:pt>
                <c:pt idx="20">
                  <c:v>82</c:v>
                </c:pt>
                <c:pt idx="21">
                  <c:v>65</c:v>
                </c:pt>
                <c:pt idx="22">
                  <c:v>76</c:v>
                </c:pt>
                <c:pt idx="23">
                  <c:v>67</c:v>
                </c:pt>
                <c:pt idx="24">
                  <c:v>64</c:v>
                </c:pt>
                <c:pt idx="25">
                  <c:v>86</c:v>
                </c:pt>
                <c:pt idx="26">
                  <c:v>65</c:v>
                </c:pt>
                <c:pt idx="27">
                  <c:v>75</c:v>
                </c:pt>
                <c:pt idx="28">
                  <c:v>70</c:v>
                </c:pt>
                <c:pt idx="29">
                  <c:v>79</c:v>
                </c:pt>
                <c:pt idx="30">
                  <c:v>89</c:v>
                </c:pt>
                <c:pt idx="31">
                  <c:v>61</c:v>
                </c:pt>
                <c:pt idx="32">
                  <c:v>89</c:v>
                </c:pt>
                <c:pt idx="33">
                  <c:v>82</c:v>
                </c:pt>
                <c:pt idx="34">
                  <c:v>79</c:v>
                </c:pt>
                <c:pt idx="35">
                  <c:v>81</c:v>
                </c:pt>
                <c:pt idx="36">
                  <c:v>74</c:v>
                </c:pt>
                <c:pt idx="37">
                  <c:v>93</c:v>
                </c:pt>
                <c:pt idx="38">
                  <c:v>64</c:v>
                </c:pt>
                <c:pt idx="39">
                  <c:v>81</c:v>
                </c:pt>
                <c:pt idx="40">
                  <c:v>63</c:v>
                </c:pt>
                <c:pt idx="41">
                  <c:v>66</c:v>
                </c:pt>
                <c:pt idx="42">
                  <c:v>86</c:v>
                </c:pt>
                <c:pt idx="43">
                  <c:v>76</c:v>
                </c:pt>
                <c:pt idx="44">
                  <c:v>63</c:v>
                </c:pt>
                <c:pt idx="45">
                  <c:v>94</c:v>
                </c:pt>
                <c:pt idx="46">
                  <c:v>89</c:v>
                </c:pt>
                <c:pt idx="47">
                  <c:v>62</c:v>
                </c:pt>
                <c:pt idx="48">
                  <c:v>85</c:v>
                </c:pt>
                <c:pt idx="49">
                  <c:v>93</c:v>
                </c:pt>
                <c:pt idx="50">
                  <c:v>74</c:v>
                </c:pt>
                <c:pt idx="51">
                  <c:v>86</c:v>
                </c:pt>
                <c:pt idx="52">
                  <c:v>73</c:v>
                </c:pt>
                <c:pt idx="53">
                  <c:v>76</c:v>
                </c:pt>
                <c:pt idx="54">
                  <c:v>65</c:v>
                </c:pt>
                <c:pt idx="55">
                  <c:v>86</c:v>
                </c:pt>
                <c:pt idx="56">
                  <c:v>75</c:v>
                </c:pt>
                <c:pt idx="57">
                  <c:v>77</c:v>
                </c:pt>
                <c:pt idx="58">
                  <c:v>71</c:v>
                </c:pt>
                <c:pt idx="59">
                  <c:v>70</c:v>
                </c:pt>
                <c:pt idx="60">
                  <c:v>68</c:v>
                </c:pt>
                <c:pt idx="61">
                  <c:v>64</c:v>
                </c:pt>
                <c:pt idx="62">
                  <c:v>74</c:v>
                </c:pt>
                <c:pt idx="63">
                  <c:v>75</c:v>
                </c:pt>
                <c:pt idx="64">
                  <c:v>70</c:v>
                </c:pt>
                <c:pt idx="65">
                  <c:v>62</c:v>
                </c:pt>
                <c:pt idx="66">
                  <c:v>65</c:v>
                </c:pt>
                <c:pt idx="67">
                  <c:v>80</c:v>
                </c:pt>
                <c:pt idx="68">
                  <c:v>64</c:v>
                </c:pt>
                <c:pt idx="69">
                  <c:v>68</c:v>
                </c:pt>
                <c:pt idx="70">
                  <c:v>73</c:v>
                </c:pt>
                <c:pt idx="71">
                  <c:v>68</c:v>
                </c:pt>
                <c:pt idx="72">
                  <c:v>80</c:v>
                </c:pt>
                <c:pt idx="73">
                  <c:v>69</c:v>
                </c:pt>
                <c:pt idx="74">
                  <c:v>69</c:v>
                </c:pt>
                <c:pt idx="75">
                  <c:v>78</c:v>
                </c:pt>
                <c:pt idx="76">
                  <c:v>78</c:v>
                </c:pt>
                <c:pt idx="77">
                  <c:v>82</c:v>
                </c:pt>
                <c:pt idx="78">
                  <c:v>76</c:v>
                </c:pt>
                <c:pt idx="79">
                  <c:v>66</c:v>
                </c:pt>
                <c:pt idx="80">
                  <c:v>71</c:v>
                </c:pt>
                <c:pt idx="81">
                  <c:v>63</c:v>
                </c:pt>
                <c:pt idx="82">
                  <c:v>77</c:v>
                </c:pt>
                <c:pt idx="83">
                  <c:v>74</c:v>
                </c:pt>
                <c:pt idx="84">
                  <c:v>80</c:v>
                </c:pt>
                <c:pt idx="85">
                  <c:v>77</c:v>
                </c:pt>
                <c:pt idx="86">
                  <c:v>85</c:v>
                </c:pt>
                <c:pt idx="87">
                  <c:v>77</c:v>
                </c:pt>
                <c:pt idx="88">
                  <c:v>75</c:v>
                </c:pt>
                <c:pt idx="89">
                  <c:v>73</c:v>
                </c:pt>
                <c:pt idx="90">
                  <c:v>80</c:v>
                </c:pt>
                <c:pt idx="91">
                  <c:v>103</c:v>
                </c:pt>
                <c:pt idx="92">
                  <c:v>75</c:v>
                </c:pt>
                <c:pt idx="93">
                  <c:v>77</c:v>
                </c:pt>
                <c:pt idx="94">
                  <c:v>83</c:v>
                </c:pt>
                <c:pt idx="95">
                  <c:v>75</c:v>
                </c:pt>
                <c:pt idx="96">
                  <c:v>68</c:v>
                </c:pt>
                <c:pt idx="97">
                  <c:v>69</c:v>
                </c:pt>
                <c:pt idx="98">
                  <c:v>69</c:v>
                </c:pt>
                <c:pt idx="99">
                  <c:v>68</c:v>
                </c:pt>
                <c:pt idx="100">
                  <c:v>86</c:v>
                </c:pt>
                <c:pt idx="101">
                  <c:v>78</c:v>
                </c:pt>
                <c:pt idx="102">
                  <c:v>83</c:v>
                </c:pt>
                <c:pt idx="103">
                  <c:v>63</c:v>
                </c:pt>
                <c:pt idx="104">
                  <c:v>68</c:v>
                </c:pt>
                <c:pt idx="105">
                  <c:v>95</c:v>
                </c:pt>
                <c:pt idx="106">
                  <c:v>65</c:v>
                </c:pt>
                <c:pt idx="107">
                  <c:v>77</c:v>
                </c:pt>
                <c:pt idx="108">
                  <c:v>74</c:v>
                </c:pt>
                <c:pt idx="109">
                  <c:v>70</c:v>
                </c:pt>
                <c:pt idx="110">
                  <c:v>69</c:v>
                </c:pt>
                <c:pt idx="111">
                  <c:v>78</c:v>
                </c:pt>
                <c:pt idx="112">
                  <c:v>71</c:v>
                </c:pt>
                <c:pt idx="113">
                  <c:v>86</c:v>
                </c:pt>
                <c:pt idx="114">
                  <c:v>71</c:v>
                </c:pt>
                <c:pt idx="115">
                  <c:v>69</c:v>
                </c:pt>
                <c:pt idx="116">
                  <c:v>87</c:v>
                </c:pt>
                <c:pt idx="117">
                  <c:v>80</c:v>
                </c:pt>
                <c:pt idx="118">
                  <c:v>76</c:v>
                </c:pt>
                <c:pt idx="119">
                  <c:v>76</c:v>
                </c:pt>
                <c:pt idx="120">
                  <c:v>77</c:v>
                </c:pt>
                <c:pt idx="121">
                  <c:v>86</c:v>
                </c:pt>
                <c:pt idx="122">
                  <c:v>79</c:v>
                </c:pt>
                <c:pt idx="123">
                  <c:v>76</c:v>
                </c:pt>
                <c:pt idx="124">
                  <c:v>85</c:v>
                </c:pt>
                <c:pt idx="125">
                  <c:v>65</c:v>
                </c:pt>
                <c:pt idx="126">
                  <c:v>81</c:v>
                </c:pt>
                <c:pt idx="127">
                  <c:v>79</c:v>
                </c:pt>
                <c:pt idx="128">
                  <c:v>87</c:v>
                </c:pt>
                <c:pt idx="129">
                  <c:v>89</c:v>
                </c:pt>
                <c:pt idx="130">
                  <c:v>72</c:v>
                </c:pt>
                <c:pt idx="131">
                  <c:v>86</c:v>
                </c:pt>
                <c:pt idx="132">
                  <c:v>78</c:v>
                </c:pt>
                <c:pt idx="133">
                  <c:v>91</c:v>
                </c:pt>
                <c:pt idx="134">
                  <c:v>65</c:v>
                </c:pt>
                <c:pt idx="135">
                  <c:v>75</c:v>
                </c:pt>
                <c:pt idx="136">
                  <c:v>67</c:v>
                </c:pt>
                <c:pt idx="137">
                  <c:v>85</c:v>
                </c:pt>
                <c:pt idx="138">
                  <c:v>78</c:v>
                </c:pt>
                <c:pt idx="139">
                  <c:v>85</c:v>
                </c:pt>
                <c:pt idx="140">
                  <c:v>73</c:v>
                </c:pt>
                <c:pt idx="141">
                  <c:v>81</c:v>
                </c:pt>
                <c:pt idx="142">
                  <c:v>83</c:v>
                </c:pt>
                <c:pt idx="143">
                  <c:v>87</c:v>
                </c:pt>
                <c:pt idx="144">
                  <c:v>74</c:v>
                </c:pt>
                <c:pt idx="145">
                  <c:v>78</c:v>
                </c:pt>
                <c:pt idx="146">
                  <c:v>83</c:v>
                </c:pt>
                <c:pt idx="147">
                  <c:v>89</c:v>
                </c:pt>
                <c:pt idx="148">
                  <c:v>84</c:v>
                </c:pt>
                <c:pt idx="149">
                  <c:v>96</c:v>
                </c:pt>
                <c:pt idx="150">
                  <c:v>57</c:v>
                </c:pt>
                <c:pt idx="151">
                  <c:v>83</c:v>
                </c:pt>
                <c:pt idx="152">
                  <c:v>72</c:v>
                </c:pt>
                <c:pt idx="153">
                  <c:v>83</c:v>
                </c:pt>
                <c:pt idx="154">
                  <c:v>91</c:v>
                </c:pt>
                <c:pt idx="155">
                  <c:v>96</c:v>
                </c:pt>
                <c:pt idx="156">
                  <c:v>83</c:v>
                </c:pt>
                <c:pt idx="157">
                  <c:v>99</c:v>
                </c:pt>
                <c:pt idx="158">
                  <c:v>98</c:v>
                </c:pt>
                <c:pt idx="159">
                  <c:v>73</c:v>
                </c:pt>
                <c:pt idx="160">
                  <c:v>85</c:v>
                </c:pt>
                <c:pt idx="161">
                  <c:v>76</c:v>
                </c:pt>
                <c:pt idx="162">
                  <c:v>85</c:v>
                </c:pt>
                <c:pt idx="163">
                  <c:v>79</c:v>
                </c:pt>
                <c:pt idx="164">
                  <c:v>73</c:v>
                </c:pt>
                <c:pt idx="165">
                  <c:v>93</c:v>
                </c:pt>
                <c:pt idx="166">
                  <c:v>87</c:v>
                </c:pt>
                <c:pt idx="167">
                  <c:v>65</c:v>
                </c:pt>
                <c:pt idx="168">
                  <c:v>89</c:v>
                </c:pt>
                <c:pt idx="169">
                  <c:v>83</c:v>
                </c:pt>
                <c:pt idx="170">
                  <c:v>86</c:v>
                </c:pt>
                <c:pt idx="171">
                  <c:v>84</c:v>
                </c:pt>
                <c:pt idx="172">
                  <c:v>82</c:v>
                </c:pt>
                <c:pt idx="173">
                  <c:v>92</c:v>
                </c:pt>
                <c:pt idx="174">
                  <c:v>107</c:v>
                </c:pt>
                <c:pt idx="175">
                  <c:v>96</c:v>
                </c:pt>
                <c:pt idx="176">
                  <c:v>122</c:v>
                </c:pt>
                <c:pt idx="177">
                  <c:v>81</c:v>
                </c:pt>
                <c:pt idx="178">
                  <c:v>93</c:v>
                </c:pt>
                <c:pt idx="179">
                  <c:v>96</c:v>
                </c:pt>
                <c:pt idx="180">
                  <c:v>90</c:v>
                </c:pt>
                <c:pt idx="181">
                  <c:v>89</c:v>
                </c:pt>
                <c:pt idx="182">
                  <c:v>104</c:v>
                </c:pt>
                <c:pt idx="183">
                  <c:v>101</c:v>
                </c:pt>
                <c:pt idx="184">
                  <c:v>98</c:v>
                </c:pt>
                <c:pt idx="185">
                  <c:v>99</c:v>
                </c:pt>
                <c:pt idx="186">
                  <c:v>103</c:v>
                </c:pt>
                <c:pt idx="187">
                  <c:v>120</c:v>
                </c:pt>
                <c:pt idx="188">
                  <c:v>82</c:v>
                </c:pt>
                <c:pt idx="189">
                  <c:v>105</c:v>
                </c:pt>
                <c:pt idx="190">
                  <c:v>82</c:v>
                </c:pt>
                <c:pt idx="191">
                  <c:v>86</c:v>
                </c:pt>
                <c:pt idx="192">
                  <c:v>106</c:v>
                </c:pt>
                <c:pt idx="193">
                  <c:v>100</c:v>
                </c:pt>
                <c:pt idx="194">
                  <c:v>101</c:v>
                </c:pt>
                <c:pt idx="195">
                  <c:v>91</c:v>
                </c:pt>
                <c:pt idx="196">
                  <c:v>78</c:v>
                </c:pt>
                <c:pt idx="197">
                  <c:v>88</c:v>
                </c:pt>
                <c:pt idx="198">
                  <c:v>93</c:v>
                </c:pt>
                <c:pt idx="199">
                  <c:v>96</c:v>
                </c:pt>
                <c:pt idx="200">
                  <c:v>67</c:v>
                </c:pt>
                <c:pt idx="201">
                  <c:v>92</c:v>
                </c:pt>
                <c:pt idx="202">
                  <c:v>94</c:v>
                </c:pt>
                <c:pt idx="203">
                  <c:v>94</c:v>
                </c:pt>
                <c:pt idx="204">
                  <c:v>93</c:v>
                </c:pt>
                <c:pt idx="205">
                  <c:v>84</c:v>
                </c:pt>
                <c:pt idx="206">
                  <c:v>107</c:v>
                </c:pt>
                <c:pt idx="207">
                  <c:v>107</c:v>
                </c:pt>
                <c:pt idx="208">
                  <c:v>107</c:v>
                </c:pt>
                <c:pt idx="209">
                  <c:v>100</c:v>
                </c:pt>
                <c:pt idx="210">
                  <c:v>96</c:v>
                </c:pt>
                <c:pt idx="211">
                  <c:v>101</c:v>
                </c:pt>
                <c:pt idx="212">
                  <c:v>108</c:v>
                </c:pt>
                <c:pt idx="213">
                  <c:v>86</c:v>
                </c:pt>
                <c:pt idx="214">
                  <c:v>80</c:v>
                </c:pt>
                <c:pt idx="215">
                  <c:v>97</c:v>
                </c:pt>
                <c:pt idx="216">
                  <c:v>90</c:v>
                </c:pt>
                <c:pt idx="217">
                  <c:v>89</c:v>
                </c:pt>
                <c:pt idx="218">
                  <c:v>106</c:v>
                </c:pt>
                <c:pt idx="219">
                  <c:v>95</c:v>
                </c:pt>
                <c:pt idx="220">
                  <c:v>92</c:v>
                </c:pt>
                <c:pt idx="221">
                  <c:v>90</c:v>
                </c:pt>
                <c:pt idx="222">
                  <c:v>96</c:v>
                </c:pt>
                <c:pt idx="223">
                  <c:v>100</c:v>
                </c:pt>
                <c:pt idx="224">
                  <c:v>104</c:v>
                </c:pt>
                <c:pt idx="225">
                  <c:v>107</c:v>
                </c:pt>
                <c:pt idx="226">
                  <c:v>82</c:v>
                </c:pt>
                <c:pt idx="227">
                  <c:v>92</c:v>
                </c:pt>
                <c:pt idx="228">
                  <c:v>99</c:v>
                </c:pt>
                <c:pt idx="229">
                  <c:v>120</c:v>
                </c:pt>
                <c:pt idx="230">
                  <c:v>100</c:v>
                </c:pt>
                <c:pt idx="231">
                  <c:v>99</c:v>
                </c:pt>
                <c:pt idx="232">
                  <c:v>102</c:v>
                </c:pt>
                <c:pt idx="233">
                  <c:v>96</c:v>
                </c:pt>
                <c:pt idx="234">
                  <c:v>121</c:v>
                </c:pt>
                <c:pt idx="235">
                  <c:v>112</c:v>
                </c:pt>
                <c:pt idx="236">
                  <c:v>101</c:v>
                </c:pt>
                <c:pt idx="237">
                  <c:v>104</c:v>
                </c:pt>
                <c:pt idx="238">
                  <c:v>102</c:v>
                </c:pt>
                <c:pt idx="239">
                  <c:v>108</c:v>
                </c:pt>
                <c:pt idx="240">
                  <c:v>117</c:v>
                </c:pt>
                <c:pt idx="241">
                  <c:v>108</c:v>
                </c:pt>
                <c:pt idx="242">
                  <c:v>124</c:v>
                </c:pt>
                <c:pt idx="243">
                  <c:v>104</c:v>
                </c:pt>
                <c:pt idx="244">
                  <c:v>122</c:v>
                </c:pt>
                <c:pt idx="245">
                  <c:v>109</c:v>
                </c:pt>
                <c:pt idx="246">
                  <c:v>130</c:v>
                </c:pt>
                <c:pt idx="247">
                  <c:v>123</c:v>
                </c:pt>
                <c:pt idx="248">
                  <c:v>137</c:v>
                </c:pt>
                <c:pt idx="249">
                  <c:v>110</c:v>
                </c:pt>
                <c:pt idx="250">
                  <c:v>124</c:v>
                </c:pt>
                <c:pt idx="251">
                  <c:v>125</c:v>
                </c:pt>
                <c:pt idx="252">
                  <c:v>119</c:v>
                </c:pt>
                <c:pt idx="253">
                  <c:v>137</c:v>
                </c:pt>
                <c:pt idx="254">
                  <c:v>128</c:v>
                </c:pt>
                <c:pt idx="255">
                  <c:v>114</c:v>
                </c:pt>
                <c:pt idx="256">
                  <c:v>149</c:v>
                </c:pt>
                <c:pt idx="257">
                  <c:v>139</c:v>
                </c:pt>
                <c:pt idx="258">
                  <c:v>142</c:v>
                </c:pt>
                <c:pt idx="259">
                  <c:v>161</c:v>
                </c:pt>
                <c:pt idx="260">
                  <c:v>136</c:v>
                </c:pt>
                <c:pt idx="261">
                  <c:v>147</c:v>
                </c:pt>
                <c:pt idx="262">
                  <c:v>168</c:v>
                </c:pt>
                <c:pt idx="263">
                  <c:v>168</c:v>
                </c:pt>
                <c:pt idx="264">
                  <c:v>153</c:v>
                </c:pt>
                <c:pt idx="265">
                  <c:v>177</c:v>
                </c:pt>
                <c:pt idx="266">
                  <c:v>191</c:v>
                </c:pt>
                <c:pt idx="267">
                  <c:v>160</c:v>
                </c:pt>
                <c:pt idx="268">
                  <c:v>210</c:v>
                </c:pt>
                <c:pt idx="269">
                  <c:v>214</c:v>
                </c:pt>
                <c:pt idx="270">
                  <c:v>221</c:v>
                </c:pt>
                <c:pt idx="271">
                  <c:v>276</c:v>
                </c:pt>
                <c:pt idx="272">
                  <c:v>288</c:v>
                </c:pt>
                <c:pt idx="273">
                  <c:v>343</c:v>
                </c:pt>
                <c:pt idx="274">
                  <c:v>501</c:v>
                </c:pt>
                <c:pt idx="275">
                  <c:v>616</c:v>
                </c:pt>
                <c:pt idx="276">
                  <c:v>819</c:v>
                </c:pt>
                <c:pt idx="277">
                  <c:v>986</c:v>
                </c:pt>
                <c:pt idx="278">
                  <c:v>1208</c:v>
                </c:pt>
                <c:pt idx="279">
                  <c:v>1380</c:v>
                </c:pt>
                <c:pt idx="280">
                  <c:v>1634</c:v>
                </c:pt>
                <c:pt idx="281">
                  <c:v>1795</c:v>
                </c:pt>
                <c:pt idx="282">
                  <c:v>2066</c:v>
                </c:pt>
                <c:pt idx="283">
                  <c:v>2321</c:v>
                </c:pt>
                <c:pt idx="284">
                  <c:v>2379</c:v>
                </c:pt>
                <c:pt idx="285">
                  <c:v>2558</c:v>
                </c:pt>
                <c:pt idx="286">
                  <c:v>2825</c:v>
                </c:pt>
                <c:pt idx="287">
                  <c:v>2966</c:v>
                </c:pt>
                <c:pt idx="288">
                  <c:v>3127</c:v>
                </c:pt>
                <c:pt idx="289">
                  <c:v>3220</c:v>
                </c:pt>
                <c:pt idx="290">
                  <c:v>3267</c:v>
                </c:pt>
                <c:pt idx="291">
                  <c:v>3457</c:v>
                </c:pt>
                <c:pt idx="292">
                  <c:v>3507</c:v>
                </c:pt>
                <c:pt idx="293">
                  <c:v>3298</c:v>
                </c:pt>
                <c:pt idx="294">
                  <c:v>3306</c:v>
                </c:pt>
                <c:pt idx="295">
                  <c:v>3218</c:v>
                </c:pt>
                <c:pt idx="296">
                  <c:v>3109</c:v>
                </c:pt>
                <c:pt idx="297">
                  <c:v>2890</c:v>
                </c:pt>
                <c:pt idx="298">
                  <c:v>2655</c:v>
                </c:pt>
                <c:pt idx="299">
                  <c:v>2599</c:v>
                </c:pt>
                <c:pt idx="300">
                  <c:v>2448</c:v>
                </c:pt>
                <c:pt idx="301">
                  <c:v>2193</c:v>
                </c:pt>
                <c:pt idx="302">
                  <c:v>2051</c:v>
                </c:pt>
                <c:pt idx="303">
                  <c:v>1956</c:v>
                </c:pt>
                <c:pt idx="304">
                  <c:v>1721</c:v>
                </c:pt>
                <c:pt idx="305">
                  <c:v>1673</c:v>
                </c:pt>
                <c:pt idx="306">
                  <c:v>1565</c:v>
                </c:pt>
                <c:pt idx="307">
                  <c:v>1369</c:v>
                </c:pt>
                <c:pt idx="308">
                  <c:v>1258</c:v>
                </c:pt>
                <c:pt idx="309">
                  <c:v>1150</c:v>
                </c:pt>
                <c:pt idx="310">
                  <c:v>1056</c:v>
                </c:pt>
                <c:pt idx="311">
                  <c:v>1048</c:v>
                </c:pt>
                <c:pt idx="312">
                  <c:v>1051</c:v>
                </c:pt>
                <c:pt idx="313">
                  <c:v>1048</c:v>
                </c:pt>
                <c:pt idx="314">
                  <c:v>1090</c:v>
                </c:pt>
                <c:pt idx="315">
                  <c:v>1129</c:v>
                </c:pt>
                <c:pt idx="316">
                  <c:v>1121</c:v>
                </c:pt>
                <c:pt idx="317">
                  <c:v>1161</c:v>
                </c:pt>
                <c:pt idx="318">
                  <c:v>1144</c:v>
                </c:pt>
                <c:pt idx="319">
                  <c:v>1159</c:v>
                </c:pt>
                <c:pt idx="320">
                  <c:v>1234</c:v>
                </c:pt>
                <c:pt idx="321">
                  <c:v>1258</c:v>
                </c:pt>
                <c:pt idx="322">
                  <c:v>1194</c:v>
                </c:pt>
                <c:pt idx="323">
                  <c:v>1269</c:v>
                </c:pt>
                <c:pt idx="324">
                  <c:v>1340</c:v>
                </c:pt>
                <c:pt idx="325">
                  <c:v>1361</c:v>
                </c:pt>
                <c:pt idx="326">
                  <c:v>1425</c:v>
                </c:pt>
                <c:pt idx="327">
                  <c:v>1387</c:v>
                </c:pt>
                <c:pt idx="328">
                  <c:v>1453</c:v>
                </c:pt>
                <c:pt idx="329">
                  <c:v>1433</c:v>
                </c:pt>
                <c:pt idx="330">
                  <c:v>1508</c:v>
                </c:pt>
                <c:pt idx="331">
                  <c:v>1501</c:v>
                </c:pt>
                <c:pt idx="332">
                  <c:v>1599</c:v>
                </c:pt>
                <c:pt idx="333">
                  <c:v>1623</c:v>
                </c:pt>
                <c:pt idx="334">
                  <c:v>1675</c:v>
                </c:pt>
                <c:pt idx="335">
                  <c:v>1790</c:v>
                </c:pt>
                <c:pt idx="336">
                  <c:v>1754</c:v>
                </c:pt>
                <c:pt idx="337">
                  <c:v>1822</c:v>
                </c:pt>
                <c:pt idx="338">
                  <c:v>1794</c:v>
                </c:pt>
                <c:pt idx="339">
                  <c:v>1781</c:v>
                </c:pt>
                <c:pt idx="340">
                  <c:v>1900</c:v>
                </c:pt>
                <c:pt idx="341">
                  <c:v>1941</c:v>
                </c:pt>
                <c:pt idx="342">
                  <c:v>2044</c:v>
                </c:pt>
                <c:pt idx="343">
                  <c:v>1934</c:v>
                </c:pt>
                <c:pt idx="344">
                  <c:v>2282</c:v>
                </c:pt>
                <c:pt idx="345">
                  <c:v>2158</c:v>
                </c:pt>
                <c:pt idx="346">
                  <c:v>2221</c:v>
                </c:pt>
                <c:pt idx="347">
                  <c:v>2150</c:v>
                </c:pt>
                <c:pt idx="348">
                  <c:v>2302</c:v>
                </c:pt>
                <c:pt idx="349">
                  <c:v>2427</c:v>
                </c:pt>
                <c:pt idx="350">
                  <c:v>2514</c:v>
                </c:pt>
                <c:pt idx="351">
                  <c:v>2535</c:v>
                </c:pt>
                <c:pt idx="352">
                  <c:v>2624</c:v>
                </c:pt>
                <c:pt idx="353">
                  <c:v>2884</c:v>
                </c:pt>
                <c:pt idx="354">
                  <c:v>3117</c:v>
                </c:pt>
                <c:pt idx="355">
                  <c:v>3424</c:v>
                </c:pt>
                <c:pt idx="356">
                  <c:v>3786</c:v>
                </c:pt>
                <c:pt idx="357">
                  <c:v>4267</c:v>
                </c:pt>
                <c:pt idx="358">
                  <c:v>4582</c:v>
                </c:pt>
                <c:pt idx="359">
                  <c:v>5044</c:v>
                </c:pt>
                <c:pt idx="360">
                  <c:v>5604</c:v>
                </c:pt>
                <c:pt idx="361">
                  <c:v>6050</c:v>
                </c:pt>
                <c:pt idx="362">
                  <c:v>6493</c:v>
                </c:pt>
                <c:pt idx="363">
                  <c:v>6963</c:v>
                </c:pt>
                <c:pt idx="364">
                  <c:v>7460</c:v>
                </c:pt>
                <c:pt idx="365">
                  <c:v>7942</c:v>
                </c:pt>
                <c:pt idx="366">
                  <c:v>8391</c:v>
                </c:pt>
                <c:pt idx="367">
                  <c:v>8863</c:v>
                </c:pt>
                <c:pt idx="368">
                  <c:v>9269</c:v>
                </c:pt>
                <c:pt idx="369">
                  <c:v>9549</c:v>
                </c:pt>
                <c:pt idx="370">
                  <c:v>9702</c:v>
                </c:pt>
                <c:pt idx="371">
                  <c:v>9971</c:v>
                </c:pt>
                <c:pt idx="372">
                  <c:v>10181</c:v>
                </c:pt>
                <c:pt idx="373">
                  <c:v>10018</c:v>
                </c:pt>
                <c:pt idx="374">
                  <c:v>9709</c:v>
                </c:pt>
                <c:pt idx="375">
                  <c:v>9660</c:v>
                </c:pt>
                <c:pt idx="376">
                  <c:v>9437</c:v>
                </c:pt>
                <c:pt idx="377">
                  <c:v>9131</c:v>
                </c:pt>
                <c:pt idx="378">
                  <c:v>8706</c:v>
                </c:pt>
                <c:pt idx="379">
                  <c:v>8291</c:v>
                </c:pt>
                <c:pt idx="380">
                  <c:v>7695</c:v>
                </c:pt>
                <c:pt idx="381">
                  <c:v>7338</c:v>
                </c:pt>
                <c:pt idx="382">
                  <c:v>7008</c:v>
                </c:pt>
                <c:pt idx="383">
                  <c:v>6540</c:v>
                </c:pt>
                <c:pt idx="384">
                  <c:v>6093</c:v>
                </c:pt>
                <c:pt idx="385">
                  <c:v>5713</c:v>
                </c:pt>
                <c:pt idx="386">
                  <c:v>5306</c:v>
                </c:pt>
                <c:pt idx="387">
                  <c:v>4897</c:v>
                </c:pt>
                <c:pt idx="388">
                  <c:v>4453</c:v>
                </c:pt>
                <c:pt idx="389">
                  <c:v>4206</c:v>
                </c:pt>
                <c:pt idx="390">
                  <c:v>4182</c:v>
                </c:pt>
                <c:pt idx="391">
                  <c:v>3789</c:v>
                </c:pt>
                <c:pt idx="392">
                  <c:v>3641</c:v>
                </c:pt>
                <c:pt idx="393">
                  <c:v>3592</c:v>
                </c:pt>
                <c:pt idx="394">
                  <c:v>3467</c:v>
                </c:pt>
                <c:pt idx="395">
                  <c:v>3524</c:v>
                </c:pt>
                <c:pt idx="396">
                  <c:v>3491</c:v>
                </c:pt>
                <c:pt idx="397">
                  <c:v>3282</c:v>
                </c:pt>
                <c:pt idx="398">
                  <c:v>3255</c:v>
                </c:pt>
                <c:pt idx="399">
                  <c:v>3297</c:v>
                </c:pt>
                <c:pt idx="400">
                  <c:v>3293</c:v>
                </c:pt>
                <c:pt idx="401">
                  <c:v>3283</c:v>
                </c:pt>
                <c:pt idx="402">
                  <c:v>3354</c:v>
                </c:pt>
                <c:pt idx="403">
                  <c:v>3393</c:v>
                </c:pt>
                <c:pt idx="404">
                  <c:v>3334</c:v>
                </c:pt>
                <c:pt idx="405">
                  <c:v>3508</c:v>
                </c:pt>
                <c:pt idx="406">
                  <c:v>3602</c:v>
                </c:pt>
                <c:pt idx="407">
                  <c:v>3700</c:v>
                </c:pt>
                <c:pt idx="408">
                  <c:v>3897</c:v>
                </c:pt>
                <c:pt idx="409">
                  <c:v>4085</c:v>
                </c:pt>
                <c:pt idx="410">
                  <c:v>4544</c:v>
                </c:pt>
                <c:pt idx="411">
                  <c:v>4697</c:v>
                </c:pt>
                <c:pt idx="412">
                  <c:v>5287</c:v>
                </c:pt>
                <c:pt idx="413">
                  <c:v>6245</c:v>
                </c:pt>
                <c:pt idx="414">
                  <c:v>7079</c:v>
                </c:pt>
                <c:pt idx="415">
                  <c:v>8813</c:v>
                </c:pt>
                <c:pt idx="416">
                  <c:v>11151</c:v>
                </c:pt>
                <c:pt idx="417">
                  <c:v>14161</c:v>
                </c:pt>
                <c:pt idx="418">
                  <c:v>17507</c:v>
                </c:pt>
                <c:pt idx="419">
                  <c:v>21813</c:v>
                </c:pt>
                <c:pt idx="420">
                  <c:v>26630</c:v>
                </c:pt>
                <c:pt idx="421">
                  <c:v>32085</c:v>
                </c:pt>
                <c:pt idx="422">
                  <c:v>38843</c:v>
                </c:pt>
                <c:pt idx="423">
                  <c:v>45701</c:v>
                </c:pt>
                <c:pt idx="424">
                  <c:v>53029</c:v>
                </c:pt>
                <c:pt idx="425">
                  <c:v>61560</c:v>
                </c:pt>
                <c:pt idx="426">
                  <c:v>71464</c:v>
                </c:pt>
                <c:pt idx="427">
                  <c:v>126000</c:v>
                </c:pt>
                <c:pt idx="428">
                  <c:v>143920</c:v>
                </c:pt>
                <c:pt idx="429">
                  <c:v>150570</c:v>
                </c:pt>
                <c:pt idx="430">
                  <c:v>164850</c:v>
                </c:pt>
                <c:pt idx="431">
                  <c:v>178850</c:v>
                </c:pt>
                <c:pt idx="432">
                  <c:v>186830</c:v>
                </c:pt>
                <c:pt idx="433">
                  <c:v>191240</c:v>
                </c:pt>
                <c:pt idx="434">
                  <c:v>196490</c:v>
                </c:pt>
                <c:pt idx="435">
                  <c:v>191100</c:v>
                </c:pt>
                <c:pt idx="436">
                  <c:v>192500</c:v>
                </c:pt>
                <c:pt idx="437">
                  <c:v>190050</c:v>
                </c:pt>
                <c:pt idx="438">
                  <c:v>184310</c:v>
                </c:pt>
                <c:pt idx="439">
                  <c:v>178430</c:v>
                </c:pt>
                <c:pt idx="440">
                  <c:v>164640</c:v>
                </c:pt>
                <c:pt idx="441">
                  <c:v>169820</c:v>
                </c:pt>
                <c:pt idx="442">
                  <c:v>153160</c:v>
                </c:pt>
                <c:pt idx="443">
                  <c:v>143640</c:v>
                </c:pt>
                <c:pt idx="444">
                  <c:v>128870</c:v>
                </c:pt>
                <c:pt idx="445">
                  <c:v>112980</c:v>
                </c:pt>
                <c:pt idx="446">
                  <c:v>105980</c:v>
                </c:pt>
                <c:pt idx="447">
                  <c:v>87360</c:v>
                </c:pt>
                <c:pt idx="448">
                  <c:v>73220</c:v>
                </c:pt>
                <c:pt idx="449">
                  <c:v>58030</c:v>
                </c:pt>
                <c:pt idx="450">
                  <c:v>44870</c:v>
                </c:pt>
                <c:pt idx="451">
                  <c:v>21629</c:v>
                </c:pt>
                <c:pt idx="452">
                  <c:v>15904</c:v>
                </c:pt>
                <c:pt idx="453">
                  <c:v>11581</c:v>
                </c:pt>
                <c:pt idx="454">
                  <c:v>8561</c:v>
                </c:pt>
                <c:pt idx="455">
                  <c:v>6251</c:v>
                </c:pt>
                <c:pt idx="456">
                  <c:v>4848</c:v>
                </c:pt>
                <c:pt idx="457">
                  <c:v>3940</c:v>
                </c:pt>
                <c:pt idx="458">
                  <c:v>3345</c:v>
                </c:pt>
                <c:pt idx="459">
                  <c:v>2843</c:v>
                </c:pt>
                <c:pt idx="460">
                  <c:v>2595</c:v>
                </c:pt>
                <c:pt idx="461">
                  <c:v>2243</c:v>
                </c:pt>
                <c:pt idx="462">
                  <c:v>2092</c:v>
                </c:pt>
                <c:pt idx="463">
                  <c:v>1847</c:v>
                </c:pt>
                <c:pt idx="464">
                  <c:v>1765</c:v>
                </c:pt>
                <c:pt idx="465">
                  <c:v>1612</c:v>
                </c:pt>
                <c:pt idx="466">
                  <c:v>1519</c:v>
                </c:pt>
                <c:pt idx="467">
                  <c:v>1358</c:v>
                </c:pt>
                <c:pt idx="468">
                  <c:v>1240</c:v>
                </c:pt>
                <c:pt idx="469">
                  <c:v>1252</c:v>
                </c:pt>
                <c:pt idx="470">
                  <c:v>1165</c:v>
                </c:pt>
                <c:pt idx="471">
                  <c:v>1006</c:v>
                </c:pt>
                <c:pt idx="472">
                  <c:v>1011</c:v>
                </c:pt>
                <c:pt idx="473">
                  <c:v>948</c:v>
                </c:pt>
                <c:pt idx="474">
                  <c:v>918</c:v>
                </c:pt>
                <c:pt idx="475">
                  <c:v>901</c:v>
                </c:pt>
                <c:pt idx="476">
                  <c:v>855</c:v>
                </c:pt>
                <c:pt idx="477">
                  <c:v>788</c:v>
                </c:pt>
                <c:pt idx="478">
                  <c:v>716</c:v>
                </c:pt>
                <c:pt idx="479">
                  <c:v>731</c:v>
                </c:pt>
                <c:pt idx="480">
                  <c:v>697</c:v>
                </c:pt>
                <c:pt idx="481">
                  <c:v>641</c:v>
                </c:pt>
                <c:pt idx="482">
                  <c:v>600</c:v>
                </c:pt>
                <c:pt idx="483">
                  <c:v>560</c:v>
                </c:pt>
                <c:pt idx="484">
                  <c:v>585</c:v>
                </c:pt>
                <c:pt idx="485">
                  <c:v>554</c:v>
                </c:pt>
                <c:pt idx="486">
                  <c:v>532</c:v>
                </c:pt>
                <c:pt idx="487">
                  <c:v>545</c:v>
                </c:pt>
                <c:pt idx="488">
                  <c:v>441</c:v>
                </c:pt>
                <c:pt idx="489">
                  <c:v>479</c:v>
                </c:pt>
                <c:pt idx="490">
                  <c:v>439</c:v>
                </c:pt>
                <c:pt idx="491">
                  <c:v>464</c:v>
                </c:pt>
                <c:pt idx="492">
                  <c:v>427</c:v>
                </c:pt>
                <c:pt idx="493">
                  <c:v>417</c:v>
                </c:pt>
                <c:pt idx="494">
                  <c:v>419</c:v>
                </c:pt>
                <c:pt idx="495">
                  <c:v>373</c:v>
                </c:pt>
                <c:pt idx="496">
                  <c:v>359</c:v>
                </c:pt>
                <c:pt idx="497">
                  <c:v>356</c:v>
                </c:pt>
                <c:pt idx="498">
                  <c:v>357</c:v>
                </c:pt>
                <c:pt idx="499">
                  <c:v>351</c:v>
                </c:pt>
                <c:pt idx="500">
                  <c:v>333</c:v>
                </c:pt>
                <c:pt idx="501">
                  <c:v>329</c:v>
                </c:pt>
                <c:pt idx="502">
                  <c:v>357</c:v>
                </c:pt>
                <c:pt idx="503">
                  <c:v>307</c:v>
                </c:pt>
                <c:pt idx="504">
                  <c:v>302</c:v>
                </c:pt>
                <c:pt idx="505">
                  <c:v>244</c:v>
                </c:pt>
                <c:pt idx="506">
                  <c:v>282</c:v>
                </c:pt>
                <c:pt idx="507">
                  <c:v>301</c:v>
                </c:pt>
                <c:pt idx="508">
                  <c:v>262</c:v>
                </c:pt>
                <c:pt idx="509">
                  <c:v>292</c:v>
                </c:pt>
                <c:pt idx="510">
                  <c:v>246</c:v>
                </c:pt>
                <c:pt idx="511">
                  <c:v>271</c:v>
                </c:pt>
                <c:pt idx="512">
                  <c:v>254</c:v>
                </c:pt>
                <c:pt idx="513">
                  <c:v>269</c:v>
                </c:pt>
                <c:pt idx="514">
                  <c:v>231</c:v>
                </c:pt>
                <c:pt idx="515">
                  <c:v>270</c:v>
                </c:pt>
                <c:pt idx="516">
                  <c:v>224</c:v>
                </c:pt>
                <c:pt idx="517">
                  <c:v>220</c:v>
                </c:pt>
                <c:pt idx="518">
                  <c:v>228</c:v>
                </c:pt>
                <c:pt idx="519">
                  <c:v>211</c:v>
                </c:pt>
                <c:pt idx="520">
                  <c:v>196</c:v>
                </c:pt>
                <c:pt idx="521">
                  <c:v>200</c:v>
                </c:pt>
                <c:pt idx="522">
                  <c:v>196</c:v>
                </c:pt>
                <c:pt idx="523">
                  <c:v>203</c:v>
                </c:pt>
                <c:pt idx="524">
                  <c:v>233</c:v>
                </c:pt>
                <c:pt idx="525">
                  <c:v>206</c:v>
                </c:pt>
                <c:pt idx="526">
                  <c:v>191</c:v>
                </c:pt>
                <c:pt idx="527">
                  <c:v>190</c:v>
                </c:pt>
                <c:pt idx="528">
                  <c:v>176</c:v>
                </c:pt>
                <c:pt idx="529">
                  <c:v>177</c:v>
                </c:pt>
                <c:pt idx="530">
                  <c:v>186</c:v>
                </c:pt>
                <c:pt idx="531">
                  <c:v>189</c:v>
                </c:pt>
                <c:pt idx="532">
                  <c:v>168</c:v>
                </c:pt>
                <c:pt idx="533">
                  <c:v>181</c:v>
                </c:pt>
                <c:pt idx="534">
                  <c:v>176</c:v>
                </c:pt>
                <c:pt idx="535">
                  <c:v>163</c:v>
                </c:pt>
                <c:pt idx="536">
                  <c:v>158</c:v>
                </c:pt>
                <c:pt idx="537">
                  <c:v>157</c:v>
                </c:pt>
                <c:pt idx="538">
                  <c:v>163</c:v>
                </c:pt>
                <c:pt idx="539">
                  <c:v>184</c:v>
                </c:pt>
                <c:pt idx="540">
                  <c:v>166</c:v>
                </c:pt>
                <c:pt idx="541">
                  <c:v>155</c:v>
                </c:pt>
                <c:pt idx="542">
                  <c:v>160</c:v>
                </c:pt>
                <c:pt idx="543">
                  <c:v>153</c:v>
                </c:pt>
                <c:pt idx="544">
                  <c:v>164</c:v>
                </c:pt>
                <c:pt idx="545">
                  <c:v>157</c:v>
                </c:pt>
                <c:pt idx="546">
                  <c:v>161</c:v>
                </c:pt>
                <c:pt idx="547">
                  <c:v>171</c:v>
                </c:pt>
                <c:pt idx="548">
                  <c:v>158</c:v>
                </c:pt>
                <c:pt idx="549">
                  <c:v>176</c:v>
                </c:pt>
                <c:pt idx="550">
                  <c:v>136</c:v>
                </c:pt>
                <c:pt idx="551">
                  <c:v>158</c:v>
                </c:pt>
                <c:pt idx="552">
                  <c:v>139</c:v>
                </c:pt>
                <c:pt idx="553">
                  <c:v>146</c:v>
                </c:pt>
                <c:pt idx="554">
                  <c:v>134</c:v>
                </c:pt>
                <c:pt idx="555">
                  <c:v>136</c:v>
                </c:pt>
                <c:pt idx="556">
                  <c:v>149</c:v>
                </c:pt>
                <c:pt idx="557">
                  <c:v>156</c:v>
                </c:pt>
                <c:pt idx="558">
                  <c:v>137</c:v>
                </c:pt>
                <c:pt idx="559">
                  <c:v>149</c:v>
                </c:pt>
                <c:pt idx="560">
                  <c:v>146</c:v>
                </c:pt>
                <c:pt idx="561">
                  <c:v>135</c:v>
                </c:pt>
                <c:pt idx="562">
                  <c:v>149</c:v>
                </c:pt>
                <c:pt idx="563">
                  <c:v>129</c:v>
                </c:pt>
                <c:pt idx="564">
                  <c:v>128</c:v>
                </c:pt>
                <c:pt idx="565">
                  <c:v>144</c:v>
                </c:pt>
                <c:pt idx="566">
                  <c:v>141</c:v>
                </c:pt>
                <c:pt idx="567">
                  <c:v>126</c:v>
                </c:pt>
                <c:pt idx="568">
                  <c:v>129</c:v>
                </c:pt>
                <c:pt idx="569">
                  <c:v>125</c:v>
                </c:pt>
                <c:pt idx="570">
                  <c:v>111</c:v>
                </c:pt>
                <c:pt idx="571">
                  <c:v>151</c:v>
                </c:pt>
                <c:pt idx="572">
                  <c:v>141</c:v>
                </c:pt>
                <c:pt idx="573">
                  <c:v>131</c:v>
                </c:pt>
                <c:pt idx="574">
                  <c:v>114</c:v>
                </c:pt>
                <c:pt idx="575">
                  <c:v>132</c:v>
                </c:pt>
                <c:pt idx="576">
                  <c:v>136</c:v>
                </c:pt>
                <c:pt idx="577">
                  <c:v>125</c:v>
                </c:pt>
                <c:pt idx="578">
                  <c:v>118</c:v>
                </c:pt>
                <c:pt idx="579">
                  <c:v>119</c:v>
                </c:pt>
                <c:pt idx="580">
                  <c:v>123</c:v>
                </c:pt>
                <c:pt idx="581">
                  <c:v>105</c:v>
                </c:pt>
                <c:pt idx="582">
                  <c:v>130</c:v>
                </c:pt>
                <c:pt idx="583">
                  <c:v>118</c:v>
                </c:pt>
                <c:pt idx="584">
                  <c:v>118</c:v>
                </c:pt>
                <c:pt idx="585">
                  <c:v>129</c:v>
                </c:pt>
                <c:pt idx="586">
                  <c:v>125</c:v>
                </c:pt>
                <c:pt idx="587">
                  <c:v>113</c:v>
                </c:pt>
                <c:pt idx="588">
                  <c:v>98</c:v>
                </c:pt>
                <c:pt idx="589">
                  <c:v>103</c:v>
                </c:pt>
                <c:pt idx="590">
                  <c:v>113</c:v>
                </c:pt>
                <c:pt idx="591">
                  <c:v>106</c:v>
                </c:pt>
                <c:pt idx="592">
                  <c:v>89</c:v>
                </c:pt>
                <c:pt idx="593">
                  <c:v>111</c:v>
                </c:pt>
                <c:pt idx="594">
                  <c:v>109</c:v>
                </c:pt>
                <c:pt idx="595">
                  <c:v>91</c:v>
                </c:pt>
                <c:pt idx="596">
                  <c:v>127</c:v>
                </c:pt>
                <c:pt idx="597">
                  <c:v>116</c:v>
                </c:pt>
                <c:pt idx="598">
                  <c:v>97</c:v>
                </c:pt>
                <c:pt idx="599">
                  <c:v>105</c:v>
                </c:pt>
                <c:pt idx="600">
                  <c:v>110</c:v>
                </c:pt>
                <c:pt idx="601">
                  <c:v>98</c:v>
                </c:pt>
                <c:pt idx="602">
                  <c:v>110</c:v>
                </c:pt>
                <c:pt idx="603">
                  <c:v>106</c:v>
                </c:pt>
                <c:pt idx="604">
                  <c:v>88</c:v>
                </c:pt>
                <c:pt idx="605">
                  <c:v>107</c:v>
                </c:pt>
                <c:pt idx="606">
                  <c:v>95</c:v>
                </c:pt>
                <c:pt idx="607">
                  <c:v>93</c:v>
                </c:pt>
                <c:pt idx="608">
                  <c:v>104</c:v>
                </c:pt>
                <c:pt idx="609">
                  <c:v>88</c:v>
                </c:pt>
                <c:pt idx="610">
                  <c:v>108</c:v>
                </c:pt>
                <c:pt idx="611">
                  <c:v>93</c:v>
                </c:pt>
                <c:pt idx="612">
                  <c:v>109</c:v>
                </c:pt>
                <c:pt idx="613">
                  <c:v>98</c:v>
                </c:pt>
                <c:pt idx="614">
                  <c:v>91</c:v>
                </c:pt>
                <c:pt idx="615">
                  <c:v>103</c:v>
                </c:pt>
                <c:pt idx="616">
                  <c:v>93</c:v>
                </c:pt>
                <c:pt idx="617">
                  <c:v>118</c:v>
                </c:pt>
                <c:pt idx="618">
                  <c:v>93</c:v>
                </c:pt>
                <c:pt idx="619">
                  <c:v>100</c:v>
                </c:pt>
                <c:pt idx="620">
                  <c:v>89</c:v>
                </c:pt>
                <c:pt idx="621">
                  <c:v>100</c:v>
                </c:pt>
                <c:pt idx="622">
                  <c:v>109</c:v>
                </c:pt>
                <c:pt idx="623">
                  <c:v>84</c:v>
                </c:pt>
                <c:pt idx="624">
                  <c:v>106</c:v>
                </c:pt>
                <c:pt idx="625">
                  <c:v>98</c:v>
                </c:pt>
                <c:pt idx="626">
                  <c:v>97</c:v>
                </c:pt>
                <c:pt idx="627">
                  <c:v>104</c:v>
                </c:pt>
                <c:pt idx="628">
                  <c:v>113</c:v>
                </c:pt>
                <c:pt idx="629">
                  <c:v>107</c:v>
                </c:pt>
                <c:pt idx="630">
                  <c:v>97</c:v>
                </c:pt>
                <c:pt idx="631">
                  <c:v>83</c:v>
                </c:pt>
                <c:pt idx="632">
                  <c:v>94</c:v>
                </c:pt>
                <c:pt idx="633">
                  <c:v>99</c:v>
                </c:pt>
                <c:pt idx="634">
                  <c:v>99</c:v>
                </c:pt>
                <c:pt idx="635">
                  <c:v>80</c:v>
                </c:pt>
                <c:pt idx="636">
                  <c:v>91</c:v>
                </c:pt>
                <c:pt idx="637">
                  <c:v>80</c:v>
                </c:pt>
                <c:pt idx="638">
                  <c:v>80</c:v>
                </c:pt>
                <c:pt idx="639">
                  <c:v>89</c:v>
                </c:pt>
                <c:pt idx="640">
                  <c:v>85</c:v>
                </c:pt>
                <c:pt idx="641">
                  <c:v>86</c:v>
                </c:pt>
                <c:pt idx="642">
                  <c:v>95</c:v>
                </c:pt>
                <c:pt idx="643">
                  <c:v>82</c:v>
                </c:pt>
                <c:pt idx="644">
                  <c:v>109</c:v>
                </c:pt>
                <c:pt idx="645">
                  <c:v>87</c:v>
                </c:pt>
                <c:pt idx="646">
                  <c:v>86</c:v>
                </c:pt>
                <c:pt idx="647">
                  <c:v>103</c:v>
                </c:pt>
                <c:pt idx="648">
                  <c:v>80</c:v>
                </c:pt>
                <c:pt idx="649">
                  <c:v>82</c:v>
                </c:pt>
                <c:pt idx="650">
                  <c:v>88</c:v>
                </c:pt>
                <c:pt idx="651">
                  <c:v>79</c:v>
                </c:pt>
                <c:pt idx="652">
                  <c:v>74</c:v>
                </c:pt>
                <c:pt idx="653">
                  <c:v>67</c:v>
                </c:pt>
                <c:pt idx="654">
                  <c:v>81</c:v>
                </c:pt>
                <c:pt idx="655">
                  <c:v>78</c:v>
                </c:pt>
                <c:pt idx="656">
                  <c:v>77</c:v>
                </c:pt>
                <c:pt idx="657">
                  <c:v>90</c:v>
                </c:pt>
                <c:pt idx="658">
                  <c:v>75</c:v>
                </c:pt>
                <c:pt idx="659">
                  <c:v>95</c:v>
                </c:pt>
                <c:pt idx="660">
                  <c:v>97</c:v>
                </c:pt>
                <c:pt idx="661">
                  <c:v>85</c:v>
                </c:pt>
                <c:pt idx="662">
                  <c:v>91</c:v>
                </c:pt>
                <c:pt idx="663">
                  <c:v>80</c:v>
                </c:pt>
                <c:pt idx="664">
                  <c:v>86</c:v>
                </c:pt>
                <c:pt idx="665">
                  <c:v>80</c:v>
                </c:pt>
                <c:pt idx="666">
                  <c:v>85</c:v>
                </c:pt>
                <c:pt idx="667">
                  <c:v>93</c:v>
                </c:pt>
                <c:pt idx="668">
                  <c:v>85</c:v>
                </c:pt>
                <c:pt idx="669">
                  <c:v>83</c:v>
                </c:pt>
                <c:pt idx="670">
                  <c:v>67</c:v>
                </c:pt>
                <c:pt idx="671">
                  <c:v>84</c:v>
                </c:pt>
                <c:pt idx="672">
                  <c:v>90</c:v>
                </c:pt>
                <c:pt idx="673">
                  <c:v>82</c:v>
                </c:pt>
                <c:pt idx="674">
                  <c:v>78</c:v>
                </c:pt>
                <c:pt idx="675">
                  <c:v>66</c:v>
                </c:pt>
                <c:pt idx="676">
                  <c:v>96</c:v>
                </c:pt>
                <c:pt idx="677">
                  <c:v>71</c:v>
                </c:pt>
                <c:pt idx="678">
                  <c:v>84</c:v>
                </c:pt>
                <c:pt idx="679">
                  <c:v>82</c:v>
                </c:pt>
                <c:pt idx="680">
                  <c:v>78</c:v>
                </c:pt>
                <c:pt idx="681">
                  <c:v>78</c:v>
                </c:pt>
                <c:pt idx="682">
                  <c:v>94</c:v>
                </c:pt>
                <c:pt idx="683">
                  <c:v>85</c:v>
                </c:pt>
                <c:pt idx="684">
                  <c:v>80</c:v>
                </c:pt>
                <c:pt idx="685">
                  <c:v>88</c:v>
                </c:pt>
                <c:pt idx="686">
                  <c:v>91</c:v>
                </c:pt>
                <c:pt idx="687">
                  <c:v>71</c:v>
                </c:pt>
                <c:pt idx="688">
                  <c:v>65</c:v>
                </c:pt>
                <c:pt idx="689">
                  <c:v>83</c:v>
                </c:pt>
                <c:pt idx="690">
                  <c:v>85</c:v>
                </c:pt>
                <c:pt idx="691">
                  <c:v>84</c:v>
                </c:pt>
                <c:pt idx="692">
                  <c:v>79</c:v>
                </c:pt>
                <c:pt idx="693">
                  <c:v>93</c:v>
                </c:pt>
                <c:pt idx="694">
                  <c:v>79</c:v>
                </c:pt>
                <c:pt idx="695">
                  <c:v>77</c:v>
                </c:pt>
                <c:pt idx="696">
                  <c:v>80</c:v>
                </c:pt>
                <c:pt idx="697">
                  <c:v>70</c:v>
                </c:pt>
                <c:pt idx="698">
                  <c:v>80</c:v>
                </c:pt>
                <c:pt idx="699">
                  <c:v>81</c:v>
                </c:pt>
                <c:pt idx="700">
                  <c:v>75</c:v>
                </c:pt>
                <c:pt idx="701">
                  <c:v>88</c:v>
                </c:pt>
                <c:pt idx="702">
                  <c:v>85</c:v>
                </c:pt>
                <c:pt idx="703">
                  <c:v>82</c:v>
                </c:pt>
                <c:pt idx="704">
                  <c:v>86</c:v>
                </c:pt>
                <c:pt idx="705">
                  <c:v>65</c:v>
                </c:pt>
                <c:pt idx="706">
                  <c:v>82</c:v>
                </c:pt>
                <c:pt idx="707">
                  <c:v>61</c:v>
                </c:pt>
                <c:pt idx="708">
                  <c:v>70</c:v>
                </c:pt>
                <c:pt idx="709">
                  <c:v>70</c:v>
                </c:pt>
                <c:pt idx="710">
                  <c:v>73</c:v>
                </c:pt>
                <c:pt idx="711">
                  <c:v>55</c:v>
                </c:pt>
                <c:pt idx="712">
                  <c:v>88</c:v>
                </c:pt>
                <c:pt idx="713">
                  <c:v>63</c:v>
                </c:pt>
                <c:pt idx="714">
                  <c:v>71</c:v>
                </c:pt>
                <c:pt idx="715">
                  <c:v>62</c:v>
                </c:pt>
                <c:pt idx="716">
                  <c:v>64</c:v>
                </c:pt>
                <c:pt idx="717">
                  <c:v>81</c:v>
                </c:pt>
                <c:pt idx="718">
                  <c:v>75</c:v>
                </c:pt>
                <c:pt idx="719">
                  <c:v>77</c:v>
                </c:pt>
                <c:pt idx="720">
                  <c:v>79</c:v>
                </c:pt>
                <c:pt idx="721">
                  <c:v>70</c:v>
                </c:pt>
                <c:pt idx="722">
                  <c:v>75</c:v>
                </c:pt>
                <c:pt idx="723">
                  <c:v>73</c:v>
                </c:pt>
                <c:pt idx="724">
                  <c:v>59</c:v>
                </c:pt>
                <c:pt idx="725">
                  <c:v>75</c:v>
                </c:pt>
                <c:pt idx="726">
                  <c:v>75</c:v>
                </c:pt>
                <c:pt idx="727">
                  <c:v>66</c:v>
                </c:pt>
                <c:pt idx="728">
                  <c:v>77</c:v>
                </c:pt>
                <c:pt idx="729">
                  <c:v>78</c:v>
                </c:pt>
                <c:pt idx="730">
                  <c:v>68</c:v>
                </c:pt>
                <c:pt idx="731">
                  <c:v>75</c:v>
                </c:pt>
                <c:pt idx="732">
                  <c:v>73</c:v>
                </c:pt>
                <c:pt idx="733">
                  <c:v>56</c:v>
                </c:pt>
                <c:pt idx="734">
                  <c:v>72</c:v>
                </c:pt>
                <c:pt idx="735">
                  <c:v>74</c:v>
                </c:pt>
                <c:pt idx="736">
                  <c:v>64</c:v>
                </c:pt>
                <c:pt idx="737">
                  <c:v>65</c:v>
                </c:pt>
                <c:pt idx="738">
                  <c:v>67</c:v>
                </c:pt>
                <c:pt idx="739">
                  <c:v>74</c:v>
                </c:pt>
                <c:pt idx="740">
                  <c:v>72</c:v>
                </c:pt>
                <c:pt idx="741">
                  <c:v>66</c:v>
                </c:pt>
                <c:pt idx="742">
                  <c:v>63</c:v>
                </c:pt>
                <c:pt idx="743">
                  <c:v>61</c:v>
                </c:pt>
                <c:pt idx="744">
                  <c:v>75</c:v>
                </c:pt>
                <c:pt idx="745">
                  <c:v>64</c:v>
                </c:pt>
                <c:pt idx="746">
                  <c:v>78</c:v>
                </c:pt>
                <c:pt idx="747">
                  <c:v>61</c:v>
                </c:pt>
                <c:pt idx="748">
                  <c:v>66</c:v>
                </c:pt>
                <c:pt idx="749">
                  <c:v>73</c:v>
                </c:pt>
                <c:pt idx="750">
                  <c:v>63</c:v>
                </c:pt>
                <c:pt idx="751">
                  <c:v>71</c:v>
                </c:pt>
                <c:pt idx="752">
                  <c:v>65</c:v>
                </c:pt>
                <c:pt idx="753">
                  <c:v>65</c:v>
                </c:pt>
                <c:pt idx="754">
                  <c:v>69</c:v>
                </c:pt>
                <c:pt idx="755">
                  <c:v>77</c:v>
                </c:pt>
                <c:pt idx="756">
                  <c:v>54</c:v>
                </c:pt>
                <c:pt idx="757">
                  <c:v>63</c:v>
                </c:pt>
                <c:pt idx="758">
                  <c:v>76</c:v>
                </c:pt>
                <c:pt idx="759">
                  <c:v>63</c:v>
                </c:pt>
                <c:pt idx="760">
                  <c:v>58</c:v>
                </c:pt>
                <c:pt idx="761">
                  <c:v>74</c:v>
                </c:pt>
                <c:pt idx="762">
                  <c:v>64</c:v>
                </c:pt>
                <c:pt idx="763">
                  <c:v>71</c:v>
                </c:pt>
                <c:pt idx="764">
                  <c:v>83</c:v>
                </c:pt>
                <c:pt idx="765">
                  <c:v>63</c:v>
                </c:pt>
                <c:pt idx="766">
                  <c:v>65</c:v>
                </c:pt>
                <c:pt idx="767">
                  <c:v>67</c:v>
                </c:pt>
                <c:pt idx="768">
                  <c:v>65</c:v>
                </c:pt>
                <c:pt idx="769">
                  <c:v>62</c:v>
                </c:pt>
                <c:pt idx="770">
                  <c:v>61</c:v>
                </c:pt>
                <c:pt idx="771">
                  <c:v>54</c:v>
                </c:pt>
                <c:pt idx="772">
                  <c:v>70</c:v>
                </c:pt>
                <c:pt idx="773">
                  <c:v>64</c:v>
                </c:pt>
                <c:pt idx="774">
                  <c:v>79</c:v>
                </c:pt>
                <c:pt idx="775">
                  <c:v>63</c:v>
                </c:pt>
                <c:pt idx="776">
                  <c:v>63</c:v>
                </c:pt>
                <c:pt idx="777">
                  <c:v>70</c:v>
                </c:pt>
                <c:pt idx="778">
                  <c:v>63</c:v>
                </c:pt>
                <c:pt idx="779">
                  <c:v>67</c:v>
                </c:pt>
                <c:pt idx="780">
                  <c:v>61</c:v>
                </c:pt>
                <c:pt idx="781">
                  <c:v>70</c:v>
                </c:pt>
                <c:pt idx="782">
                  <c:v>58</c:v>
                </c:pt>
                <c:pt idx="783">
                  <c:v>60</c:v>
                </c:pt>
                <c:pt idx="784">
                  <c:v>63</c:v>
                </c:pt>
                <c:pt idx="785">
                  <c:v>57</c:v>
                </c:pt>
                <c:pt idx="786">
                  <c:v>67</c:v>
                </c:pt>
                <c:pt idx="787">
                  <c:v>73</c:v>
                </c:pt>
                <c:pt idx="788">
                  <c:v>61</c:v>
                </c:pt>
                <c:pt idx="789">
                  <c:v>56</c:v>
                </c:pt>
                <c:pt idx="790">
                  <c:v>85</c:v>
                </c:pt>
                <c:pt idx="791">
                  <c:v>78</c:v>
                </c:pt>
                <c:pt idx="792">
                  <c:v>67</c:v>
                </c:pt>
                <c:pt idx="793">
                  <c:v>57</c:v>
                </c:pt>
                <c:pt idx="794">
                  <c:v>65</c:v>
                </c:pt>
                <c:pt idx="795">
                  <c:v>62</c:v>
                </c:pt>
                <c:pt idx="796">
                  <c:v>62</c:v>
                </c:pt>
                <c:pt idx="797">
                  <c:v>86</c:v>
                </c:pt>
                <c:pt idx="798">
                  <c:v>61</c:v>
                </c:pt>
                <c:pt idx="799">
                  <c:v>74</c:v>
                </c:pt>
                <c:pt idx="800">
                  <c:v>91</c:v>
                </c:pt>
                <c:pt idx="801">
                  <c:v>51</c:v>
                </c:pt>
                <c:pt idx="802">
                  <c:v>53</c:v>
                </c:pt>
                <c:pt idx="803">
                  <c:v>60</c:v>
                </c:pt>
                <c:pt idx="804">
                  <c:v>86</c:v>
                </c:pt>
                <c:pt idx="805">
                  <c:v>78</c:v>
                </c:pt>
                <c:pt idx="806">
                  <c:v>58</c:v>
                </c:pt>
                <c:pt idx="807">
                  <c:v>68</c:v>
                </c:pt>
                <c:pt idx="808">
                  <c:v>61</c:v>
                </c:pt>
                <c:pt idx="809">
                  <c:v>67</c:v>
                </c:pt>
                <c:pt idx="810">
                  <c:v>49</c:v>
                </c:pt>
                <c:pt idx="811">
                  <c:v>71</c:v>
                </c:pt>
                <c:pt idx="812">
                  <c:v>77</c:v>
                </c:pt>
                <c:pt idx="813">
                  <c:v>59</c:v>
                </c:pt>
                <c:pt idx="814">
                  <c:v>62</c:v>
                </c:pt>
                <c:pt idx="815">
                  <c:v>45</c:v>
                </c:pt>
                <c:pt idx="816">
                  <c:v>52</c:v>
                </c:pt>
                <c:pt idx="817">
                  <c:v>63</c:v>
                </c:pt>
                <c:pt idx="818">
                  <c:v>57</c:v>
                </c:pt>
                <c:pt idx="819">
                  <c:v>80</c:v>
                </c:pt>
                <c:pt idx="820">
                  <c:v>61</c:v>
                </c:pt>
                <c:pt idx="821">
                  <c:v>56</c:v>
                </c:pt>
                <c:pt idx="822">
                  <c:v>71</c:v>
                </c:pt>
                <c:pt idx="823">
                  <c:v>56</c:v>
                </c:pt>
                <c:pt idx="824">
                  <c:v>42</c:v>
                </c:pt>
                <c:pt idx="825">
                  <c:v>61</c:v>
                </c:pt>
                <c:pt idx="826">
                  <c:v>70</c:v>
                </c:pt>
                <c:pt idx="827">
                  <c:v>57</c:v>
                </c:pt>
                <c:pt idx="828">
                  <c:v>53</c:v>
                </c:pt>
                <c:pt idx="829">
                  <c:v>62</c:v>
                </c:pt>
                <c:pt idx="830">
                  <c:v>66</c:v>
                </c:pt>
                <c:pt idx="831">
                  <c:v>69</c:v>
                </c:pt>
                <c:pt idx="832">
                  <c:v>56</c:v>
                </c:pt>
                <c:pt idx="833">
                  <c:v>47</c:v>
                </c:pt>
                <c:pt idx="834">
                  <c:v>65</c:v>
                </c:pt>
                <c:pt idx="835">
                  <c:v>63</c:v>
                </c:pt>
                <c:pt idx="836">
                  <c:v>77</c:v>
                </c:pt>
                <c:pt idx="837">
                  <c:v>67</c:v>
                </c:pt>
                <c:pt idx="838">
                  <c:v>56</c:v>
                </c:pt>
                <c:pt idx="839">
                  <c:v>65</c:v>
                </c:pt>
                <c:pt idx="840">
                  <c:v>68</c:v>
                </c:pt>
                <c:pt idx="841">
                  <c:v>78</c:v>
                </c:pt>
                <c:pt idx="842">
                  <c:v>55</c:v>
                </c:pt>
                <c:pt idx="843">
                  <c:v>63</c:v>
                </c:pt>
                <c:pt idx="844">
                  <c:v>79</c:v>
                </c:pt>
                <c:pt idx="845">
                  <c:v>57</c:v>
                </c:pt>
                <c:pt idx="846">
                  <c:v>62</c:v>
                </c:pt>
                <c:pt idx="847">
                  <c:v>71</c:v>
                </c:pt>
                <c:pt idx="848">
                  <c:v>62</c:v>
                </c:pt>
                <c:pt idx="849">
                  <c:v>67</c:v>
                </c:pt>
                <c:pt idx="850">
                  <c:v>68</c:v>
                </c:pt>
                <c:pt idx="851">
                  <c:v>61</c:v>
                </c:pt>
                <c:pt idx="852">
                  <c:v>61</c:v>
                </c:pt>
                <c:pt idx="853">
                  <c:v>80</c:v>
                </c:pt>
                <c:pt idx="854">
                  <c:v>59</c:v>
                </c:pt>
                <c:pt idx="855">
                  <c:v>54</c:v>
                </c:pt>
                <c:pt idx="856">
                  <c:v>63</c:v>
                </c:pt>
                <c:pt idx="857">
                  <c:v>83</c:v>
                </c:pt>
                <c:pt idx="858">
                  <c:v>87</c:v>
                </c:pt>
                <c:pt idx="859">
                  <c:v>49</c:v>
                </c:pt>
                <c:pt idx="860">
                  <c:v>64</c:v>
                </c:pt>
                <c:pt idx="861">
                  <c:v>71</c:v>
                </c:pt>
                <c:pt idx="862">
                  <c:v>47</c:v>
                </c:pt>
                <c:pt idx="863">
                  <c:v>57</c:v>
                </c:pt>
                <c:pt idx="864">
                  <c:v>62</c:v>
                </c:pt>
                <c:pt idx="865">
                  <c:v>52</c:v>
                </c:pt>
                <c:pt idx="866">
                  <c:v>56</c:v>
                </c:pt>
                <c:pt idx="867">
                  <c:v>48</c:v>
                </c:pt>
                <c:pt idx="868">
                  <c:v>68</c:v>
                </c:pt>
                <c:pt idx="869">
                  <c:v>62</c:v>
                </c:pt>
                <c:pt idx="870">
                  <c:v>64</c:v>
                </c:pt>
                <c:pt idx="871">
                  <c:v>60</c:v>
                </c:pt>
                <c:pt idx="872">
                  <c:v>61</c:v>
                </c:pt>
                <c:pt idx="873">
                  <c:v>51</c:v>
                </c:pt>
                <c:pt idx="874">
                  <c:v>56</c:v>
                </c:pt>
                <c:pt idx="875">
                  <c:v>50</c:v>
                </c:pt>
                <c:pt idx="876">
                  <c:v>79</c:v>
                </c:pt>
                <c:pt idx="877">
                  <c:v>62</c:v>
                </c:pt>
                <c:pt idx="878">
                  <c:v>63</c:v>
                </c:pt>
                <c:pt idx="879">
                  <c:v>55</c:v>
                </c:pt>
                <c:pt idx="880">
                  <c:v>71</c:v>
                </c:pt>
                <c:pt idx="881">
                  <c:v>66</c:v>
                </c:pt>
                <c:pt idx="882">
                  <c:v>49</c:v>
                </c:pt>
                <c:pt idx="883">
                  <c:v>53</c:v>
                </c:pt>
                <c:pt idx="884">
                  <c:v>51</c:v>
                </c:pt>
                <c:pt idx="885">
                  <c:v>52</c:v>
                </c:pt>
                <c:pt idx="886">
                  <c:v>71</c:v>
                </c:pt>
                <c:pt idx="887">
                  <c:v>66</c:v>
                </c:pt>
                <c:pt idx="888">
                  <c:v>58</c:v>
                </c:pt>
                <c:pt idx="889">
                  <c:v>49</c:v>
                </c:pt>
                <c:pt idx="890">
                  <c:v>63</c:v>
                </c:pt>
                <c:pt idx="891">
                  <c:v>51</c:v>
                </c:pt>
                <c:pt idx="892">
                  <c:v>50</c:v>
                </c:pt>
                <c:pt idx="893">
                  <c:v>60</c:v>
                </c:pt>
                <c:pt idx="894">
                  <c:v>73</c:v>
                </c:pt>
                <c:pt idx="895">
                  <c:v>61</c:v>
                </c:pt>
                <c:pt idx="896">
                  <c:v>57</c:v>
                </c:pt>
                <c:pt idx="897">
                  <c:v>53</c:v>
                </c:pt>
                <c:pt idx="898">
                  <c:v>58</c:v>
                </c:pt>
                <c:pt idx="899">
                  <c:v>37</c:v>
                </c:pt>
                <c:pt idx="900">
                  <c:v>64</c:v>
                </c:pt>
                <c:pt idx="901">
                  <c:v>53</c:v>
                </c:pt>
                <c:pt idx="902">
                  <c:v>61</c:v>
                </c:pt>
                <c:pt idx="903">
                  <c:v>61</c:v>
                </c:pt>
                <c:pt idx="904">
                  <c:v>58</c:v>
                </c:pt>
                <c:pt idx="905">
                  <c:v>61</c:v>
                </c:pt>
                <c:pt idx="906">
                  <c:v>67</c:v>
                </c:pt>
                <c:pt idx="907">
                  <c:v>61</c:v>
                </c:pt>
                <c:pt idx="908">
                  <c:v>62</c:v>
                </c:pt>
                <c:pt idx="909">
                  <c:v>60</c:v>
                </c:pt>
                <c:pt idx="910">
                  <c:v>46</c:v>
                </c:pt>
                <c:pt idx="911">
                  <c:v>59</c:v>
                </c:pt>
                <c:pt idx="912">
                  <c:v>55</c:v>
                </c:pt>
                <c:pt idx="913">
                  <c:v>68</c:v>
                </c:pt>
                <c:pt idx="914">
                  <c:v>62</c:v>
                </c:pt>
                <c:pt idx="915">
                  <c:v>51</c:v>
                </c:pt>
                <c:pt idx="916">
                  <c:v>63</c:v>
                </c:pt>
                <c:pt idx="917">
                  <c:v>57</c:v>
                </c:pt>
                <c:pt idx="918">
                  <c:v>65</c:v>
                </c:pt>
                <c:pt idx="919">
                  <c:v>66</c:v>
                </c:pt>
                <c:pt idx="920">
                  <c:v>58</c:v>
                </c:pt>
                <c:pt idx="921">
                  <c:v>59</c:v>
                </c:pt>
                <c:pt idx="922">
                  <c:v>59</c:v>
                </c:pt>
                <c:pt idx="923">
                  <c:v>59</c:v>
                </c:pt>
                <c:pt idx="924">
                  <c:v>69</c:v>
                </c:pt>
                <c:pt idx="925">
                  <c:v>50</c:v>
                </c:pt>
                <c:pt idx="926">
                  <c:v>65</c:v>
                </c:pt>
                <c:pt idx="927">
                  <c:v>52</c:v>
                </c:pt>
                <c:pt idx="928">
                  <c:v>62</c:v>
                </c:pt>
                <c:pt idx="929">
                  <c:v>61</c:v>
                </c:pt>
                <c:pt idx="930">
                  <c:v>50</c:v>
                </c:pt>
                <c:pt idx="931">
                  <c:v>62</c:v>
                </c:pt>
                <c:pt idx="932">
                  <c:v>53</c:v>
                </c:pt>
                <c:pt idx="933">
                  <c:v>47</c:v>
                </c:pt>
                <c:pt idx="934">
                  <c:v>58</c:v>
                </c:pt>
                <c:pt idx="935">
                  <c:v>55</c:v>
                </c:pt>
                <c:pt idx="936">
                  <c:v>57</c:v>
                </c:pt>
                <c:pt idx="937">
                  <c:v>67</c:v>
                </c:pt>
                <c:pt idx="938">
                  <c:v>57</c:v>
                </c:pt>
                <c:pt idx="939">
                  <c:v>51</c:v>
                </c:pt>
                <c:pt idx="940">
                  <c:v>52</c:v>
                </c:pt>
                <c:pt idx="941">
                  <c:v>53</c:v>
                </c:pt>
                <c:pt idx="942">
                  <c:v>56</c:v>
                </c:pt>
                <c:pt idx="943">
                  <c:v>62</c:v>
                </c:pt>
                <c:pt idx="944">
                  <c:v>56</c:v>
                </c:pt>
                <c:pt idx="945">
                  <c:v>53</c:v>
                </c:pt>
                <c:pt idx="946">
                  <c:v>56</c:v>
                </c:pt>
                <c:pt idx="947">
                  <c:v>63</c:v>
                </c:pt>
                <c:pt idx="948">
                  <c:v>69</c:v>
                </c:pt>
                <c:pt idx="949">
                  <c:v>53</c:v>
                </c:pt>
                <c:pt idx="950">
                  <c:v>59</c:v>
                </c:pt>
                <c:pt idx="951">
                  <c:v>56</c:v>
                </c:pt>
                <c:pt idx="952">
                  <c:v>67</c:v>
                </c:pt>
                <c:pt idx="953">
                  <c:v>45</c:v>
                </c:pt>
                <c:pt idx="954">
                  <c:v>58</c:v>
                </c:pt>
                <c:pt idx="955">
                  <c:v>67</c:v>
                </c:pt>
                <c:pt idx="956">
                  <c:v>63</c:v>
                </c:pt>
                <c:pt idx="957">
                  <c:v>58</c:v>
                </c:pt>
                <c:pt idx="958">
                  <c:v>55</c:v>
                </c:pt>
                <c:pt idx="959">
                  <c:v>62</c:v>
                </c:pt>
                <c:pt idx="960">
                  <c:v>49</c:v>
                </c:pt>
                <c:pt idx="961">
                  <c:v>60</c:v>
                </c:pt>
                <c:pt idx="962">
                  <c:v>77</c:v>
                </c:pt>
                <c:pt idx="963">
                  <c:v>59</c:v>
                </c:pt>
                <c:pt idx="964">
                  <c:v>55</c:v>
                </c:pt>
                <c:pt idx="965">
                  <c:v>66</c:v>
                </c:pt>
                <c:pt idx="966">
                  <c:v>59</c:v>
                </c:pt>
                <c:pt idx="967">
                  <c:v>57</c:v>
                </c:pt>
                <c:pt idx="968">
                  <c:v>67</c:v>
                </c:pt>
                <c:pt idx="969">
                  <c:v>54</c:v>
                </c:pt>
                <c:pt idx="970">
                  <c:v>75</c:v>
                </c:pt>
                <c:pt idx="971">
                  <c:v>58</c:v>
                </c:pt>
                <c:pt idx="972">
                  <c:v>56</c:v>
                </c:pt>
                <c:pt idx="973">
                  <c:v>55</c:v>
                </c:pt>
                <c:pt idx="974">
                  <c:v>58</c:v>
                </c:pt>
                <c:pt idx="975">
                  <c:v>71</c:v>
                </c:pt>
                <c:pt idx="976">
                  <c:v>66</c:v>
                </c:pt>
                <c:pt idx="977">
                  <c:v>61</c:v>
                </c:pt>
                <c:pt idx="978">
                  <c:v>59</c:v>
                </c:pt>
                <c:pt idx="979">
                  <c:v>48</c:v>
                </c:pt>
                <c:pt idx="980">
                  <c:v>50</c:v>
                </c:pt>
                <c:pt idx="981">
                  <c:v>47</c:v>
                </c:pt>
                <c:pt idx="982">
                  <c:v>53</c:v>
                </c:pt>
                <c:pt idx="983">
                  <c:v>68</c:v>
                </c:pt>
                <c:pt idx="984">
                  <c:v>48</c:v>
                </c:pt>
                <c:pt idx="985">
                  <c:v>50</c:v>
                </c:pt>
                <c:pt idx="986">
                  <c:v>52</c:v>
                </c:pt>
                <c:pt idx="987">
                  <c:v>60</c:v>
                </c:pt>
                <c:pt idx="988">
                  <c:v>62</c:v>
                </c:pt>
                <c:pt idx="989">
                  <c:v>51</c:v>
                </c:pt>
                <c:pt idx="990">
                  <c:v>53</c:v>
                </c:pt>
                <c:pt idx="991">
                  <c:v>59</c:v>
                </c:pt>
                <c:pt idx="992">
                  <c:v>48</c:v>
                </c:pt>
                <c:pt idx="993">
                  <c:v>48</c:v>
                </c:pt>
                <c:pt idx="994">
                  <c:v>47</c:v>
                </c:pt>
                <c:pt idx="995">
                  <c:v>63</c:v>
                </c:pt>
                <c:pt idx="996">
                  <c:v>70</c:v>
                </c:pt>
                <c:pt idx="997">
                  <c:v>48</c:v>
                </c:pt>
                <c:pt idx="998">
                  <c:v>52</c:v>
                </c:pt>
                <c:pt idx="999">
                  <c:v>56</c:v>
                </c:pt>
                <c:pt idx="1000">
                  <c:v>61</c:v>
                </c:pt>
                <c:pt idx="1001">
                  <c:v>49</c:v>
                </c:pt>
                <c:pt idx="1002">
                  <c:v>54</c:v>
                </c:pt>
                <c:pt idx="1003">
                  <c:v>43</c:v>
                </c:pt>
                <c:pt idx="1004">
                  <c:v>55</c:v>
                </c:pt>
                <c:pt idx="1005">
                  <c:v>56</c:v>
                </c:pt>
                <c:pt idx="1006">
                  <c:v>61</c:v>
                </c:pt>
                <c:pt idx="1007">
                  <c:v>50</c:v>
                </c:pt>
                <c:pt idx="1008">
                  <c:v>49</c:v>
                </c:pt>
                <c:pt idx="1009">
                  <c:v>50</c:v>
                </c:pt>
                <c:pt idx="1010">
                  <c:v>56</c:v>
                </c:pt>
                <c:pt idx="1011">
                  <c:v>59</c:v>
                </c:pt>
                <c:pt idx="1012">
                  <c:v>52</c:v>
                </c:pt>
                <c:pt idx="1013">
                  <c:v>53</c:v>
                </c:pt>
                <c:pt idx="1014">
                  <c:v>66</c:v>
                </c:pt>
                <c:pt idx="1015">
                  <c:v>47</c:v>
                </c:pt>
                <c:pt idx="1016">
                  <c:v>66</c:v>
                </c:pt>
                <c:pt idx="1017">
                  <c:v>55</c:v>
                </c:pt>
                <c:pt idx="1018">
                  <c:v>52</c:v>
                </c:pt>
                <c:pt idx="1019">
                  <c:v>61</c:v>
                </c:pt>
                <c:pt idx="1020">
                  <c:v>47</c:v>
                </c:pt>
                <c:pt idx="1021">
                  <c:v>47</c:v>
                </c:pt>
                <c:pt idx="1022">
                  <c:v>53</c:v>
                </c:pt>
                <c:pt idx="1023">
                  <c:v>62</c:v>
                </c:pt>
                <c:pt idx="1024">
                  <c:v>55</c:v>
                </c:pt>
                <c:pt idx="1025">
                  <c:v>56</c:v>
                </c:pt>
                <c:pt idx="1026">
                  <c:v>47</c:v>
                </c:pt>
                <c:pt idx="1027">
                  <c:v>65</c:v>
                </c:pt>
                <c:pt idx="1028">
                  <c:v>68</c:v>
                </c:pt>
                <c:pt idx="1029">
                  <c:v>47</c:v>
                </c:pt>
                <c:pt idx="1030">
                  <c:v>62</c:v>
                </c:pt>
                <c:pt idx="1031">
                  <c:v>47</c:v>
                </c:pt>
                <c:pt idx="1032">
                  <c:v>42</c:v>
                </c:pt>
                <c:pt idx="1033">
                  <c:v>55</c:v>
                </c:pt>
                <c:pt idx="1034">
                  <c:v>63</c:v>
                </c:pt>
                <c:pt idx="1035">
                  <c:v>54</c:v>
                </c:pt>
                <c:pt idx="1036">
                  <c:v>54</c:v>
                </c:pt>
                <c:pt idx="1037">
                  <c:v>48</c:v>
                </c:pt>
                <c:pt idx="1038">
                  <c:v>63</c:v>
                </c:pt>
                <c:pt idx="1039">
                  <c:v>59</c:v>
                </c:pt>
                <c:pt idx="1040">
                  <c:v>47</c:v>
                </c:pt>
                <c:pt idx="1041">
                  <c:v>56</c:v>
                </c:pt>
                <c:pt idx="1042">
                  <c:v>56</c:v>
                </c:pt>
                <c:pt idx="1043">
                  <c:v>53</c:v>
                </c:pt>
                <c:pt idx="1044">
                  <c:v>65</c:v>
                </c:pt>
                <c:pt idx="1045">
                  <c:v>61</c:v>
                </c:pt>
                <c:pt idx="1046">
                  <c:v>51</c:v>
                </c:pt>
                <c:pt idx="1047">
                  <c:v>44</c:v>
                </c:pt>
                <c:pt idx="1048">
                  <c:v>55</c:v>
                </c:pt>
                <c:pt idx="1049">
                  <c:v>57</c:v>
                </c:pt>
                <c:pt idx="1050">
                  <c:v>70</c:v>
                </c:pt>
                <c:pt idx="1051">
                  <c:v>54</c:v>
                </c:pt>
                <c:pt idx="1052">
                  <c:v>55</c:v>
                </c:pt>
                <c:pt idx="1053">
                  <c:v>50</c:v>
                </c:pt>
                <c:pt idx="1054">
                  <c:v>54</c:v>
                </c:pt>
                <c:pt idx="1055">
                  <c:v>66</c:v>
                </c:pt>
                <c:pt idx="1056">
                  <c:v>65</c:v>
                </c:pt>
                <c:pt idx="1057">
                  <c:v>37</c:v>
                </c:pt>
                <c:pt idx="1058">
                  <c:v>49</c:v>
                </c:pt>
                <c:pt idx="1059">
                  <c:v>39</c:v>
                </c:pt>
                <c:pt idx="1060">
                  <c:v>49</c:v>
                </c:pt>
                <c:pt idx="1061">
                  <c:v>55</c:v>
                </c:pt>
                <c:pt idx="1062">
                  <c:v>39</c:v>
                </c:pt>
                <c:pt idx="1063">
                  <c:v>50</c:v>
                </c:pt>
                <c:pt idx="1064">
                  <c:v>45</c:v>
                </c:pt>
                <c:pt idx="1065">
                  <c:v>57</c:v>
                </c:pt>
                <c:pt idx="1066">
                  <c:v>52</c:v>
                </c:pt>
                <c:pt idx="1067">
                  <c:v>55</c:v>
                </c:pt>
                <c:pt idx="1068">
                  <c:v>52</c:v>
                </c:pt>
                <c:pt idx="1069">
                  <c:v>60</c:v>
                </c:pt>
                <c:pt idx="1070">
                  <c:v>48</c:v>
                </c:pt>
                <c:pt idx="1071">
                  <c:v>68</c:v>
                </c:pt>
                <c:pt idx="1072">
                  <c:v>61</c:v>
                </c:pt>
                <c:pt idx="1073">
                  <c:v>63</c:v>
                </c:pt>
                <c:pt idx="1074">
                  <c:v>63</c:v>
                </c:pt>
                <c:pt idx="1075">
                  <c:v>48</c:v>
                </c:pt>
                <c:pt idx="1076">
                  <c:v>50</c:v>
                </c:pt>
                <c:pt idx="1077">
                  <c:v>58</c:v>
                </c:pt>
                <c:pt idx="1078">
                  <c:v>67</c:v>
                </c:pt>
                <c:pt idx="1079">
                  <c:v>66</c:v>
                </c:pt>
                <c:pt idx="1080">
                  <c:v>38</c:v>
                </c:pt>
                <c:pt idx="1081">
                  <c:v>59</c:v>
                </c:pt>
                <c:pt idx="1082">
                  <c:v>52</c:v>
                </c:pt>
                <c:pt idx="1083">
                  <c:v>58</c:v>
                </c:pt>
                <c:pt idx="1084">
                  <c:v>56</c:v>
                </c:pt>
                <c:pt idx="1085">
                  <c:v>50</c:v>
                </c:pt>
                <c:pt idx="1086">
                  <c:v>42</c:v>
                </c:pt>
                <c:pt idx="1087">
                  <c:v>55</c:v>
                </c:pt>
                <c:pt idx="1088">
                  <c:v>62</c:v>
                </c:pt>
                <c:pt idx="1089">
                  <c:v>51</c:v>
                </c:pt>
                <c:pt idx="1090">
                  <c:v>53</c:v>
                </c:pt>
                <c:pt idx="1091">
                  <c:v>53</c:v>
                </c:pt>
                <c:pt idx="1092">
                  <c:v>66</c:v>
                </c:pt>
                <c:pt idx="1093">
                  <c:v>60</c:v>
                </c:pt>
                <c:pt idx="1094">
                  <c:v>46</c:v>
                </c:pt>
                <c:pt idx="1095">
                  <c:v>55</c:v>
                </c:pt>
                <c:pt idx="1096">
                  <c:v>54</c:v>
                </c:pt>
                <c:pt idx="1097">
                  <c:v>44</c:v>
                </c:pt>
                <c:pt idx="1098">
                  <c:v>45</c:v>
                </c:pt>
                <c:pt idx="1099">
                  <c:v>57</c:v>
                </c:pt>
                <c:pt idx="1100">
                  <c:v>57</c:v>
                </c:pt>
                <c:pt idx="1101">
                  <c:v>47</c:v>
                </c:pt>
                <c:pt idx="1102">
                  <c:v>45</c:v>
                </c:pt>
                <c:pt idx="1103">
                  <c:v>67</c:v>
                </c:pt>
                <c:pt idx="1104">
                  <c:v>49</c:v>
                </c:pt>
                <c:pt idx="1105">
                  <c:v>65</c:v>
                </c:pt>
                <c:pt idx="1106">
                  <c:v>61</c:v>
                </c:pt>
                <c:pt idx="1107">
                  <c:v>54</c:v>
                </c:pt>
                <c:pt idx="1108">
                  <c:v>50</c:v>
                </c:pt>
                <c:pt idx="1109">
                  <c:v>59</c:v>
                </c:pt>
                <c:pt idx="1110">
                  <c:v>57</c:v>
                </c:pt>
                <c:pt idx="1111">
                  <c:v>47</c:v>
                </c:pt>
                <c:pt idx="1112">
                  <c:v>49</c:v>
                </c:pt>
                <c:pt idx="1113">
                  <c:v>58</c:v>
                </c:pt>
                <c:pt idx="1114">
                  <c:v>63</c:v>
                </c:pt>
                <c:pt idx="1115">
                  <c:v>57</c:v>
                </c:pt>
                <c:pt idx="1116">
                  <c:v>53</c:v>
                </c:pt>
                <c:pt idx="1117">
                  <c:v>42</c:v>
                </c:pt>
                <c:pt idx="1118">
                  <c:v>63</c:v>
                </c:pt>
                <c:pt idx="1119">
                  <c:v>58</c:v>
                </c:pt>
                <c:pt idx="1120">
                  <c:v>47</c:v>
                </c:pt>
                <c:pt idx="1121">
                  <c:v>65</c:v>
                </c:pt>
                <c:pt idx="1122">
                  <c:v>50</c:v>
                </c:pt>
                <c:pt idx="1123">
                  <c:v>64</c:v>
                </c:pt>
                <c:pt idx="1124">
                  <c:v>57</c:v>
                </c:pt>
                <c:pt idx="1125">
                  <c:v>51</c:v>
                </c:pt>
                <c:pt idx="1126">
                  <c:v>57</c:v>
                </c:pt>
                <c:pt idx="1127">
                  <c:v>61</c:v>
                </c:pt>
                <c:pt idx="1128">
                  <c:v>65</c:v>
                </c:pt>
                <c:pt idx="1129">
                  <c:v>46</c:v>
                </c:pt>
                <c:pt idx="1130">
                  <c:v>58</c:v>
                </c:pt>
                <c:pt idx="1131">
                  <c:v>63</c:v>
                </c:pt>
                <c:pt idx="1132">
                  <c:v>60</c:v>
                </c:pt>
                <c:pt idx="1133">
                  <c:v>52</c:v>
                </c:pt>
                <c:pt idx="1134">
                  <c:v>65</c:v>
                </c:pt>
                <c:pt idx="1135">
                  <c:v>55</c:v>
                </c:pt>
                <c:pt idx="1136">
                  <c:v>54</c:v>
                </c:pt>
                <c:pt idx="1137">
                  <c:v>50</c:v>
                </c:pt>
                <c:pt idx="1138">
                  <c:v>60</c:v>
                </c:pt>
                <c:pt idx="1139">
                  <c:v>64</c:v>
                </c:pt>
                <c:pt idx="1140">
                  <c:v>50</c:v>
                </c:pt>
                <c:pt idx="1141">
                  <c:v>53</c:v>
                </c:pt>
                <c:pt idx="1142">
                  <c:v>47</c:v>
                </c:pt>
                <c:pt idx="1143">
                  <c:v>62</c:v>
                </c:pt>
                <c:pt idx="1144">
                  <c:v>60</c:v>
                </c:pt>
                <c:pt idx="1145">
                  <c:v>56</c:v>
                </c:pt>
                <c:pt idx="1146">
                  <c:v>64</c:v>
                </c:pt>
                <c:pt idx="1147">
                  <c:v>53</c:v>
                </c:pt>
                <c:pt idx="1148">
                  <c:v>42</c:v>
                </c:pt>
                <c:pt idx="1149">
                  <c:v>63</c:v>
                </c:pt>
                <c:pt idx="1150">
                  <c:v>57</c:v>
                </c:pt>
                <c:pt idx="1151">
                  <c:v>56</c:v>
                </c:pt>
                <c:pt idx="1152">
                  <c:v>43</c:v>
                </c:pt>
                <c:pt idx="1153">
                  <c:v>44</c:v>
                </c:pt>
                <c:pt idx="1154">
                  <c:v>55</c:v>
                </c:pt>
                <c:pt idx="1155">
                  <c:v>63</c:v>
                </c:pt>
                <c:pt idx="1156">
                  <c:v>58</c:v>
                </c:pt>
                <c:pt idx="1157">
                  <c:v>51</c:v>
                </c:pt>
                <c:pt idx="1158">
                  <c:v>47</c:v>
                </c:pt>
                <c:pt idx="1159">
                  <c:v>62</c:v>
                </c:pt>
                <c:pt idx="1160">
                  <c:v>59</c:v>
                </c:pt>
                <c:pt idx="1161">
                  <c:v>45</c:v>
                </c:pt>
                <c:pt idx="1162">
                  <c:v>57</c:v>
                </c:pt>
                <c:pt idx="1163">
                  <c:v>47</c:v>
                </c:pt>
                <c:pt idx="1164">
                  <c:v>43</c:v>
                </c:pt>
                <c:pt idx="1165">
                  <c:v>57</c:v>
                </c:pt>
                <c:pt idx="1166">
                  <c:v>57</c:v>
                </c:pt>
                <c:pt idx="1167">
                  <c:v>54</c:v>
                </c:pt>
                <c:pt idx="1168">
                  <c:v>52</c:v>
                </c:pt>
                <c:pt idx="1169">
                  <c:v>46</c:v>
                </c:pt>
                <c:pt idx="1170">
                  <c:v>67</c:v>
                </c:pt>
                <c:pt idx="1171">
                  <c:v>51</c:v>
                </c:pt>
                <c:pt idx="1172">
                  <c:v>55</c:v>
                </c:pt>
                <c:pt idx="1173">
                  <c:v>57</c:v>
                </c:pt>
                <c:pt idx="1174">
                  <c:v>53</c:v>
                </c:pt>
                <c:pt idx="1175">
                  <c:v>65</c:v>
                </c:pt>
                <c:pt idx="1176">
                  <c:v>51</c:v>
                </c:pt>
                <c:pt idx="1177">
                  <c:v>68</c:v>
                </c:pt>
                <c:pt idx="1178">
                  <c:v>49</c:v>
                </c:pt>
                <c:pt idx="1179">
                  <c:v>64</c:v>
                </c:pt>
                <c:pt idx="1180">
                  <c:v>56</c:v>
                </c:pt>
                <c:pt idx="1181">
                  <c:v>53</c:v>
                </c:pt>
                <c:pt idx="1182">
                  <c:v>46</c:v>
                </c:pt>
                <c:pt idx="1183">
                  <c:v>57</c:v>
                </c:pt>
                <c:pt idx="1184">
                  <c:v>39</c:v>
                </c:pt>
                <c:pt idx="1185">
                  <c:v>57</c:v>
                </c:pt>
                <c:pt idx="1186">
                  <c:v>55</c:v>
                </c:pt>
                <c:pt idx="1187">
                  <c:v>49</c:v>
                </c:pt>
                <c:pt idx="1188">
                  <c:v>61</c:v>
                </c:pt>
                <c:pt idx="1189">
                  <c:v>65</c:v>
                </c:pt>
                <c:pt idx="1190">
                  <c:v>52</c:v>
                </c:pt>
                <c:pt idx="1191">
                  <c:v>50</c:v>
                </c:pt>
                <c:pt idx="1192">
                  <c:v>54</c:v>
                </c:pt>
                <c:pt idx="1193">
                  <c:v>65</c:v>
                </c:pt>
                <c:pt idx="1194">
                  <c:v>46</c:v>
                </c:pt>
                <c:pt idx="1195">
                  <c:v>40</c:v>
                </c:pt>
                <c:pt idx="1196">
                  <c:v>47</c:v>
                </c:pt>
                <c:pt idx="1197">
                  <c:v>60</c:v>
                </c:pt>
                <c:pt idx="1198">
                  <c:v>48</c:v>
                </c:pt>
                <c:pt idx="1199">
                  <c:v>52</c:v>
                </c:pt>
                <c:pt idx="1200">
                  <c:v>52</c:v>
                </c:pt>
                <c:pt idx="1201">
                  <c:v>66</c:v>
                </c:pt>
                <c:pt idx="1202">
                  <c:v>62</c:v>
                </c:pt>
                <c:pt idx="1203">
                  <c:v>57</c:v>
                </c:pt>
                <c:pt idx="1204">
                  <c:v>61</c:v>
                </c:pt>
                <c:pt idx="1205">
                  <c:v>58</c:v>
                </c:pt>
                <c:pt idx="1206">
                  <c:v>57</c:v>
                </c:pt>
                <c:pt idx="1207">
                  <c:v>53</c:v>
                </c:pt>
                <c:pt idx="1208">
                  <c:v>57</c:v>
                </c:pt>
                <c:pt idx="1209">
                  <c:v>51</c:v>
                </c:pt>
                <c:pt idx="1210">
                  <c:v>54</c:v>
                </c:pt>
                <c:pt idx="1211">
                  <c:v>47</c:v>
                </c:pt>
                <c:pt idx="1212">
                  <c:v>57</c:v>
                </c:pt>
                <c:pt idx="1213">
                  <c:v>50</c:v>
                </c:pt>
                <c:pt idx="1214">
                  <c:v>52</c:v>
                </c:pt>
                <c:pt idx="1215">
                  <c:v>55</c:v>
                </c:pt>
                <c:pt idx="1216">
                  <c:v>45</c:v>
                </c:pt>
                <c:pt idx="1217">
                  <c:v>50</c:v>
                </c:pt>
                <c:pt idx="1218">
                  <c:v>38</c:v>
                </c:pt>
                <c:pt idx="1219">
                  <c:v>59</c:v>
                </c:pt>
                <c:pt idx="1220">
                  <c:v>49</c:v>
                </c:pt>
                <c:pt idx="1221">
                  <c:v>43</c:v>
                </c:pt>
                <c:pt idx="1222">
                  <c:v>46</c:v>
                </c:pt>
                <c:pt idx="1223">
                  <c:v>49</c:v>
                </c:pt>
                <c:pt idx="1224">
                  <c:v>57</c:v>
                </c:pt>
                <c:pt idx="1225">
                  <c:v>53</c:v>
                </c:pt>
                <c:pt idx="1226">
                  <c:v>54</c:v>
                </c:pt>
                <c:pt idx="1227">
                  <c:v>42</c:v>
                </c:pt>
                <c:pt idx="1228">
                  <c:v>49</c:v>
                </c:pt>
                <c:pt idx="1229">
                  <c:v>57</c:v>
                </c:pt>
                <c:pt idx="1230">
                  <c:v>56</c:v>
                </c:pt>
                <c:pt idx="1231">
                  <c:v>57</c:v>
                </c:pt>
                <c:pt idx="1232">
                  <c:v>43</c:v>
                </c:pt>
                <c:pt idx="1233">
                  <c:v>48</c:v>
                </c:pt>
                <c:pt idx="1234">
                  <c:v>42</c:v>
                </c:pt>
                <c:pt idx="1235">
                  <c:v>49</c:v>
                </c:pt>
                <c:pt idx="1236">
                  <c:v>55</c:v>
                </c:pt>
                <c:pt idx="1237">
                  <c:v>50</c:v>
                </c:pt>
                <c:pt idx="1238">
                  <c:v>49</c:v>
                </c:pt>
                <c:pt idx="1239">
                  <c:v>56</c:v>
                </c:pt>
                <c:pt idx="1240">
                  <c:v>47</c:v>
                </c:pt>
                <c:pt idx="1241">
                  <c:v>58</c:v>
                </c:pt>
                <c:pt idx="1242">
                  <c:v>56</c:v>
                </c:pt>
                <c:pt idx="1243">
                  <c:v>52</c:v>
                </c:pt>
                <c:pt idx="1244">
                  <c:v>55</c:v>
                </c:pt>
                <c:pt idx="1245">
                  <c:v>52</c:v>
                </c:pt>
                <c:pt idx="1246">
                  <c:v>47</c:v>
                </c:pt>
                <c:pt idx="1247">
                  <c:v>55</c:v>
                </c:pt>
                <c:pt idx="1248">
                  <c:v>53</c:v>
                </c:pt>
                <c:pt idx="1249">
                  <c:v>53</c:v>
                </c:pt>
                <c:pt idx="1250">
                  <c:v>65</c:v>
                </c:pt>
                <c:pt idx="1251">
                  <c:v>58</c:v>
                </c:pt>
                <c:pt idx="1252">
                  <c:v>55</c:v>
                </c:pt>
                <c:pt idx="1253">
                  <c:v>53</c:v>
                </c:pt>
                <c:pt idx="1254">
                  <c:v>44</c:v>
                </c:pt>
                <c:pt idx="1255">
                  <c:v>48</c:v>
                </c:pt>
                <c:pt idx="1256">
                  <c:v>43</c:v>
                </c:pt>
                <c:pt idx="1257">
                  <c:v>45</c:v>
                </c:pt>
                <c:pt idx="1258">
                  <c:v>64</c:v>
                </c:pt>
                <c:pt idx="1259">
                  <c:v>52</c:v>
                </c:pt>
                <c:pt idx="1260">
                  <c:v>54</c:v>
                </c:pt>
                <c:pt idx="1261">
                  <c:v>54</c:v>
                </c:pt>
                <c:pt idx="1262">
                  <c:v>63</c:v>
                </c:pt>
                <c:pt idx="1263">
                  <c:v>58</c:v>
                </c:pt>
                <c:pt idx="1264">
                  <c:v>50</c:v>
                </c:pt>
                <c:pt idx="1265">
                  <c:v>50</c:v>
                </c:pt>
                <c:pt idx="1266">
                  <c:v>55</c:v>
                </c:pt>
                <c:pt idx="1267">
                  <c:v>54</c:v>
                </c:pt>
                <c:pt idx="1268">
                  <c:v>49</c:v>
                </c:pt>
                <c:pt idx="1269">
                  <c:v>44</c:v>
                </c:pt>
                <c:pt idx="1270">
                  <c:v>47</c:v>
                </c:pt>
                <c:pt idx="1271">
                  <c:v>54</c:v>
                </c:pt>
                <c:pt idx="1272">
                  <c:v>58</c:v>
                </c:pt>
                <c:pt idx="1273">
                  <c:v>44</c:v>
                </c:pt>
                <c:pt idx="1274">
                  <c:v>53</c:v>
                </c:pt>
                <c:pt idx="1275">
                  <c:v>55</c:v>
                </c:pt>
                <c:pt idx="1276">
                  <c:v>44</c:v>
                </c:pt>
                <c:pt idx="1277">
                  <c:v>52</c:v>
                </c:pt>
                <c:pt idx="1278">
                  <c:v>52</c:v>
                </c:pt>
                <c:pt idx="1279">
                  <c:v>52</c:v>
                </c:pt>
                <c:pt idx="1280">
                  <c:v>61</c:v>
                </c:pt>
                <c:pt idx="1281">
                  <c:v>51</c:v>
                </c:pt>
                <c:pt idx="1282">
                  <c:v>58</c:v>
                </c:pt>
                <c:pt idx="1283">
                  <c:v>53</c:v>
                </c:pt>
                <c:pt idx="1284">
                  <c:v>71</c:v>
                </c:pt>
                <c:pt idx="1285">
                  <c:v>55</c:v>
                </c:pt>
                <c:pt idx="1286">
                  <c:v>50</c:v>
                </c:pt>
                <c:pt idx="1287">
                  <c:v>45</c:v>
                </c:pt>
                <c:pt idx="1288">
                  <c:v>46</c:v>
                </c:pt>
                <c:pt idx="1289">
                  <c:v>56</c:v>
                </c:pt>
                <c:pt idx="1290">
                  <c:v>40</c:v>
                </c:pt>
                <c:pt idx="1291">
                  <c:v>66</c:v>
                </c:pt>
                <c:pt idx="1292">
                  <c:v>58</c:v>
                </c:pt>
                <c:pt idx="1293">
                  <c:v>54</c:v>
                </c:pt>
                <c:pt idx="1294">
                  <c:v>62</c:v>
                </c:pt>
                <c:pt idx="1295">
                  <c:v>55</c:v>
                </c:pt>
                <c:pt idx="1296">
                  <c:v>53</c:v>
                </c:pt>
                <c:pt idx="1297">
                  <c:v>67</c:v>
                </c:pt>
                <c:pt idx="1298">
                  <c:v>58</c:v>
                </c:pt>
                <c:pt idx="1299">
                  <c:v>54</c:v>
                </c:pt>
                <c:pt idx="1300">
                  <c:v>63</c:v>
                </c:pt>
                <c:pt idx="1301">
                  <c:v>50</c:v>
                </c:pt>
                <c:pt idx="1302">
                  <c:v>55</c:v>
                </c:pt>
                <c:pt idx="1303">
                  <c:v>52</c:v>
                </c:pt>
                <c:pt idx="1304">
                  <c:v>69</c:v>
                </c:pt>
                <c:pt idx="1305">
                  <c:v>52</c:v>
                </c:pt>
                <c:pt idx="1306">
                  <c:v>54</c:v>
                </c:pt>
                <c:pt idx="1307">
                  <c:v>52</c:v>
                </c:pt>
                <c:pt idx="1308">
                  <c:v>52</c:v>
                </c:pt>
                <c:pt idx="1309">
                  <c:v>58</c:v>
                </c:pt>
                <c:pt idx="1310">
                  <c:v>83</c:v>
                </c:pt>
                <c:pt idx="1311">
                  <c:v>56</c:v>
                </c:pt>
                <c:pt idx="1312">
                  <c:v>47</c:v>
                </c:pt>
                <c:pt idx="1313">
                  <c:v>65</c:v>
                </c:pt>
                <c:pt idx="1314">
                  <c:v>55</c:v>
                </c:pt>
                <c:pt idx="1315">
                  <c:v>43</c:v>
                </c:pt>
                <c:pt idx="1316">
                  <c:v>52</c:v>
                </c:pt>
                <c:pt idx="1317">
                  <c:v>50</c:v>
                </c:pt>
                <c:pt idx="1318">
                  <c:v>67</c:v>
                </c:pt>
                <c:pt idx="1319">
                  <c:v>50</c:v>
                </c:pt>
                <c:pt idx="1320">
                  <c:v>63</c:v>
                </c:pt>
                <c:pt idx="1321">
                  <c:v>60</c:v>
                </c:pt>
                <c:pt idx="1322">
                  <c:v>51</c:v>
                </c:pt>
                <c:pt idx="1323">
                  <c:v>54</c:v>
                </c:pt>
                <c:pt idx="1324">
                  <c:v>61</c:v>
                </c:pt>
                <c:pt idx="1325">
                  <c:v>55</c:v>
                </c:pt>
                <c:pt idx="1326">
                  <c:v>50</c:v>
                </c:pt>
                <c:pt idx="1327">
                  <c:v>52</c:v>
                </c:pt>
                <c:pt idx="1328">
                  <c:v>57</c:v>
                </c:pt>
                <c:pt idx="1329">
                  <c:v>54</c:v>
                </c:pt>
                <c:pt idx="1330">
                  <c:v>52</c:v>
                </c:pt>
                <c:pt idx="1331">
                  <c:v>54</c:v>
                </c:pt>
                <c:pt idx="1332">
                  <c:v>64</c:v>
                </c:pt>
                <c:pt idx="1333">
                  <c:v>63</c:v>
                </c:pt>
                <c:pt idx="1334">
                  <c:v>44</c:v>
                </c:pt>
                <c:pt idx="1335">
                  <c:v>58</c:v>
                </c:pt>
                <c:pt idx="1336">
                  <c:v>60</c:v>
                </c:pt>
                <c:pt idx="1337">
                  <c:v>53</c:v>
                </c:pt>
                <c:pt idx="1338">
                  <c:v>66</c:v>
                </c:pt>
                <c:pt idx="1339">
                  <c:v>50</c:v>
                </c:pt>
                <c:pt idx="1340">
                  <c:v>61</c:v>
                </c:pt>
                <c:pt idx="1341">
                  <c:v>56</c:v>
                </c:pt>
                <c:pt idx="1342">
                  <c:v>58</c:v>
                </c:pt>
                <c:pt idx="1343">
                  <c:v>50</c:v>
                </c:pt>
                <c:pt idx="1344">
                  <c:v>51</c:v>
                </c:pt>
                <c:pt idx="1345">
                  <c:v>42</c:v>
                </c:pt>
                <c:pt idx="1346">
                  <c:v>55</c:v>
                </c:pt>
                <c:pt idx="1347">
                  <c:v>54</c:v>
                </c:pt>
                <c:pt idx="1348">
                  <c:v>51</c:v>
                </c:pt>
                <c:pt idx="1349">
                  <c:v>58</c:v>
                </c:pt>
                <c:pt idx="1350">
                  <c:v>64</c:v>
                </c:pt>
                <c:pt idx="1351">
                  <c:v>45</c:v>
                </c:pt>
                <c:pt idx="1352">
                  <c:v>43</c:v>
                </c:pt>
                <c:pt idx="1353">
                  <c:v>53</c:v>
                </c:pt>
                <c:pt idx="1354">
                  <c:v>65</c:v>
                </c:pt>
                <c:pt idx="1355">
                  <c:v>60</c:v>
                </c:pt>
                <c:pt idx="1356">
                  <c:v>58</c:v>
                </c:pt>
                <c:pt idx="1357">
                  <c:v>63</c:v>
                </c:pt>
                <c:pt idx="1358">
                  <c:v>57</c:v>
                </c:pt>
                <c:pt idx="1359">
                  <c:v>45</c:v>
                </c:pt>
                <c:pt idx="1360">
                  <c:v>39</c:v>
                </c:pt>
                <c:pt idx="1361">
                  <c:v>49</c:v>
                </c:pt>
                <c:pt idx="1362">
                  <c:v>47</c:v>
                </c:pt>
                <c:pt idx="1363">
                  <c:v>57</c:v>
                </c:pt>
                <c:pt idx="1364">
                  <c:v>52</c:v>
                </c:pt>
                <c:pt idx="1365">
                  <c:v>65</c:v>
                </c:pt>
                <c:pt idx="1366">
                  <c:v>48</c:v>
                </c:pt>
                <c:pt idx="1367">
                  <c:v>49</c:v>
                </c:pt>
                <c:pt idx="1368">
                  <c:v>67</c:v>
                </c:pt>
                <c:pt idx="1369">
                  <c:v>49</c:v>
                </c:pt>
                <c:pt idx="1370">
                  <c:v>71</c:v>
                </c:pt>
                <c:pt idx="1371">
                  <c:v>58</c:v>
                </c:pt>
                <c:pt idx="1372">
                  <c:v>62</c:v>
                </c:pt>
                <c:pt idx="1373">
                  <c:v>52</c:v>
                </c:pt>
                <c:pt idx="1374">
                  <c:v>54</c:v>
                </c:pt>
                <c:pt idx="1375">
                  <c:v>50</c:v>
                </c:pt>
                <c:pt idx="1376">
                  <c:v>44</c:v>
                </c:pt>
                <c:pt idx="1377">
                  <c:v>48</c:v>
                </c:pt>
                <c:pt idx="1378">
                  <c:v>53</c:v>
                </c:pt>
                <c:pt idx="1379">
                  <c:v>50</c:v>
                </c:pt>
                <c:pt idx="1380">
                  <c:v>46</c:v>
                </c:pt>
                <c:pt idx="1381">
                  <c:v>54</c:v>
                </c:pt>
                <c:pt idx="1382">
                  <c:v>59</c:v>
                </c:pt>
                <c:pt idx="1383">
                  <c:v>57</c:v>
                </c:pt>
                <c:pt idx="1384">
                  <c:v>52</c:v>
                </c:pt>
                <c:pt idx="1385">
                  <c:v>59</c:v>
                </c:pt>
                <c:pt idx="1386">
                  <c:v>51</c:v>
                </c:pt>
                <c:pt idx="1387">
                  <c:v>59</c:v>
                </c:pt>
                <c:pt idx="1388">
                  <c:v>45</c:v>
                </c:pt>
                <c:pt idx="1389">
                  <c:v>57</c:v>
                </c:pt>
                <c:pt idx="1390">
                  <c:v>50</c:v>
                </c:pt>
                <c:pt idx="1391">
                  <c:v>65</c:v>
                </c:pt>
                <c:pt idx="1392">
                  <c:v>55</c:v>
                </c:pt>
                <c:pt idx="1393">
                  <c:v>52</c:v>
                </c:pt>
                <c:pt idx="1394">
                  <c:v>60</c:v>
                </c:pt>
                <c:pt idx="1395">
                  <c:v>55</c:v>
                </c:pt>
                <c:pt idx="1396">
                  <c:v>51</c:v>
                </c:pt>
                <c:pt idx="1397">
                  <c:v>49</c:v>
                </c:pt>
                <c:pt idx="1398">
                  <c:v>55</c:v>
                </c:pt>
                <c:pt idx="1399">
                  <c:v>53</c:v>
                </c:pt>
                <c:pt idx="1400">
                  <c:v>55</c:v>
                </c:pt>
                <c:pt idx="1401">
                  <c:v>51</c:v>
                </c:pt>
                <c:pt idx="1402">
                  <c:v>55</c:v>
                </c:pt>
                <c:pt idx="1403">
                  <c:v>42</c:v>
                </c:pt>
                <c:pt idx="1404">
                  <c:v>57</c:v>
                </c:pt>
                <c:pt idx="1405">
                  <c:v>62</c:v>
                </c:pt>
                <c:pt idx="1406">
                  <c:v>59</c:v>
                </c:pt>
                <c:pt idx="1407">
                  <c:v>58</c:v>
                </c:pt>
                <c:pt idx="1408">
                  <c:v>70</c:v>
                </c:pt>
                <c:pt idx="1409">
                  <c:v>40</c:v>
                </c:pt>
                <c:pt idx="1410">
                  <c:v>65</c:v>
                </c:pt>
                <c:pt idx="1411">
                  <c:v>51</c:v>
                </c:pt>
                <c:pt idx="1412">
                  <c:v>54</c:v>
                </c:pt>
                <c:pt idx="1413">
                  <c:v>47</c:v>
                </c:pt>
                <c:pt idx="1414">
                  <c:v>52</c:v>
                </c:pt>
                <c:pt idx="1415">
                  <c:v>45</c:v>
                </c:pt>
                <c:pt idx="1416">
                  <c:v>55</c:v>
                </c:pt>
                <c:pt idx="1417">
                  <c:v>42</c:v>
                </c:pt>
                <c:pt idx="1418">
                  <c:v>58</c:v>
                </c:pt>
                <c:pt idx="1419">
                  <c:v>64</c:v>
                </c:pt>
                <c:pt idx="1420">
                  <c:v>55</c:v>
                </c:pt>
                <c:pt idx="1421">
                  <c:v>53</c:v>
                </c:pt>
                <c:pt idx="1422">
                  <c:v>54</c:v>
                </c:pt>
                <c:pt idx="1423">
                  <c:v>74</c:v>
                </c:pt>
                <c:pt idx="1424">
                  <c:v>55</c:v>
                </c:pt>
                <c:pt idx="1425">
                  <c:v>59</c:v>
                </c:pt>
                <c:pt idx="1426">
                  <c:v>48</c:v>
                </c:pt>
                <c:pt idx="1427">
                  <c:v>51</c:v>
                </c:pt>
                <c:pt idx="1428">
                  <c:v>60</c:v>
                </c:pt>
                <c:pt idx="1429">
                  <c:v>60</c:v>
                </c:pt>
                <c:pt idx="1430">
                  <c:v>62</c:v>
                </c:pt>
                <c:pt idx="1431">
                  <c:v>55</c:v>
                </c:pt>
                <c:pt idx="1432">
                  <c:v>64</c:v>
                </c:pt>
                <c:pt idx="1433">
                  <c:v>72</c:v>
                </c:pt>
                <c:pt idx="1434">
                  <c:v>65</c:v>
                </c:pt>
                <c:pt idx="1435">
                  <c:v>54</c:v>
                </c:pt>
                <c:pt idx="1436">
                  <c:v>65</c:v>
                </c:pt>
                <c:pt idx="1437">
                  <c:v>62</c:v>
                </c:pt>
                <c:pt idx="1438">
                  <c:v>72</c:v>
                </c:pt>
                <c:pt idx="1439">
                  <c:v>79</c:v>
                </c:pt>
                <c:pt idx="1440">
                  <c:v>68</c:v>
                </c:pt>
                <c:pt idx="1441">
                  <c:v>92</c:v>
                </c:pt>
                <c:pt idx="1442">
                  <c:v>85</c:v>
                </c:pt>
                <c:pt idx="1443">
                  <c:v>74</c:v>
                </c:pt>
                <c:pt idx="1444">
                  <c:v>69</c:v>
                </c:pt>
                <c:pt idx="1445">
                  <c:v>56</c:v>
                </c:pt>
                <c:pt idx="1446">
                  <c:v>74</c:v>
                </c:pt>
                <c:pt idx="1447">
                  <c:v>81</c:v>
                </c:pt>
                <c:pt idx="1448">
                  <c:v>63</c:v>
                </c:pt>
                <c:pt idx="1449">
                  <c:v>79</c:v>
                </c:pt>
                <c:pt idx="1450">
                  <c:v>66</c:v>
                </c:pt>
                <c:pt idx="1451">
                  <c:v>67</c:v>
                </c:pt>
                <c:pt idx="1452">
                  <c:v>82</c:v>
                </c:pt>
                <c:pt idx="1453">
                  <c:v>59</c:v>
                </c:pt>
                <c:pt idx="1454">
                  <c:v>61</c:v>
                </c:pt>
                <c:pt idx="1455">
                  <c:v>63</c:v>
                </c:pt>
                <c:pt idx="1456">
                  <c:v>57</c:v>
                </c:pt>
                <c:pt idx="1457">
                  <c:v>49</c:v>
                </c:pt>
                <c:pt idx="1458">
                  <c:v>58</c:v>
                </c:pt>
                <c:pt idx="1459">
                  <c:v>57</c:v>
                </c:pt>
                <c:pt idx="1460">
                  <c:v>64</c:v>
                </c:pt>
                <c:pt idx="1461">
                  <c:v>59</c:v>
                </c:pt>
                <c:pt idx="1462">
                  <c:v>59</c:v>
                </c:pt>
                <c:pt idx="1463">
                  <c:v>63</c:v>
                </c:pt>
                <c:pt idx="1464">
                  <c:v>67</c:v>
                </c:pt>
                <c:pt idx="1465">
                  <c:v>62</c:v>
                </c:pt>
                <c:pt idx="1466">
                  <c:v>55</c:v>
                </c:pt>
                <c:pt idx="1467">
                  <c:v>57</c:v>
                </c:pt>
                <c:pt idx="1468">
                  <c:v>39</c:v>
                </c:pt>
                <c:pt idx="1469">
                  <c:v>53</c:v>
                </c:pt>
                <c:pt idx="1470">
                  <c:v>56</c:v>
                </c:pt>
                <c:pt idx="1471">
                  <c:v>64</c:v>
                </c:pt>
                <c:pt idx="1472">
                  <c:v>59</c:v>
                </c:pt>
                <c:pt idx="1473">
                  <c:v>58</c:v>
                </c:pt>
                <c:pt idx="1474">
                  <c:v>60</c:v>
                </c:pt>
                <c:pt idx="1475">
                  <c:v>54</c:v>
                </c:pt>
                <c:pt idx="1476">
                  <c:v>43</c:v>
                </c:pt>
                <c:pt idx="1477">
                  <c:v>49</c:v>
                </c:pt>
                <c:pt idx="1478">
                  <c:v>59</c:v>
                </c:pt>
                <c:pt idx="1479">
                  <c:v>63</c:v>
                </c:pt>
                <c:pt idx="1480">
                  <c:v>48</c:v>
                </c:pt>
                <c:pt idx="1481">
                  <c:v>57</c:v>
                </c:pt>
                <c:pt idx="1482">
                  <c:v>63</c:v>
                </c:pt>
                <c:pt idx="1483">
                  <c:v>38</c:v>
                </c:pt>
                <c:pt idx="1484">
                  <c:v>58</c:v>
                </c:pt>
                <c:pt idx="1485">
                  <c:v>66</c:v>
                </c:pt>
                <c:pt idx="1486">
                  <c:v>60</c:v>
                </c:pt>
                <c:pt idx="1487">
                  <c:v>58</c:v>
                </c:pt>
                <c:pt idx="1488">
                  <c:v>55</c:v>
                </c:pt>
                <c:pt idx="1489">
                  <c:v>68</c:v>
                </c:pt>
                <c:pt idx="1490">
                  <c:v>47</c:v>
                </c:pt>
                <c:pt idx="1491">
                  <c:v>42</c:v>
                </c:pt>
                <c:pt idx="1492">
                  <c:v>48</c:v>
                </c:pt>
                <c:pt idx="1493">
                  <c:v>52</c:v>
                </c:pt>
                <c:pt idx="1494">
                  <c:v>63</c:v>
                </c:pt>
                <c:pt idx="1495">
                  <c:v>63</c:v>
                </c:pt>
                <c:pt idx="1496">
                  <c:v>43</c:v>
                </c:pt>
                <c:pt idx="1497">
                  <c:v>64</c:v>
                </c:pt>
                <c:pt idx="1498">
                  <c:v>69</c:v>
                </c:pt>
                <c:pt idx="1499">
                  <c:v>63</c:v>
                </c:pt>
                <c:pt idx="1500">
                  <c:v>60</c:v>
                </c:pt>
                <c:pt idx="1501">
                  <c:v>38</c:v>
                </c:pt>
                <c:pt idx="1502">
                  <c:v>56</c:v>
                </c:pt>
                <c:pt idx="1503">
                  <c:v>53</c:v>
                </c:pt>
                <c:pt idx="1504">
                  <c:v>50</c:v>
                </c:pt>
                <c:pt idx="1505">
                  <c:v>48</c:v>
                </c:pt>
                <c:pt idx="1506">
                  <c:v>58</c:v>
                </c:pt>
                <c:pt idx="1507">
                  <c:v>51</c:v>
                </c:pt>
                <c:pt idx="1508">
                  <c:v>59</c:v>
                </c:pt>
                <c:pt idx="1509">
                  <c:v>60</c:v>
                </c:pt>
                <c:pt idx="1510">
                  <c:v>54</c:v>
                </c:pt>
                <c:pt idx="1511">
                  <c:v>59</c:v>
                </c:pt>
                <c:pt idx="1512">
                  <c:v>51</c:v>
                </c:pt>
                <c:pt idx="1513">
                  <c:v>39</c:v>
                </c:pt>
                <c:pt idx="1514">
                  <c:v>59</c:v>
                </c:pt>
                <c:pt idx="1515">
                  <c:v>61</c:v>
                </c:pt>
                <c:pt idx="1516">
                  <c:v>57</c:v>
                </c:pt>
                <c:pt idx="1517">
                  <c:v>43</c:v>
                </c:pt>
                <c:pt idx="1518">
                  <c:v>55</c:v>
                </c:pt>
                <c:pt idx="1519">
                  <c:v>51</c:v>
                </c:pt>
                <c:pt idx="1520">
                  <c:v>49</c:v>
                </c:pt>
                <c:pt idx="1521">
                  <c:v>57</c:v>
                </c:pt>
                <c:pt idx="1522">
                  <c:v>55</c:v>
                </c:pt>
                <c:pt idx="1523">
                  <c:v>51</c:v>
                </c:pt>
                <c:pt idx="1524">
                  <c:v>63</c:v>
                </c:pt>
                <c:pt idx="1525">
                  <c:v>57</c:v>
                </c:pt>
                <c:pt idx="1526">
                  <c:v>46</c:v>
                </c:pt>
                <c:pt idx="1527">
                  <c:v>62</c:v>
                </c:pt>
                <c:pt idx="1528">
                  <c:v>62</c:v>
                </c:pt>
                <c:pt idx="1529">
                  <c:v>72</c:v>
                </c:pt>
                <c:pt idx="1530">
                  <c:v>74</c:v>
                </c:pt>
                <c:pt idx="1531">
                  <c:v>60</c:v>
                </c:pt>
                <c:pt idx="1532">
                  <c:v>74</c:v>
                </c:pt>
                <c:pt idx="1533">
                  <c:v>56</c:v>
                </c:pt>
                <c:pt idx="1534">
                  <c:v>80</c:v>
                </c:pt>
                <c:pt idx="1535">
                  <c:v>81</c:v>
                </c:pt>
                <c:pt idx="1536">
                  <c:v>72</c:v>
                </c:pt>
                <c:pt idx="1537">
                  <c:v>93</c:v>
                </c:pt>
                <c:pt idx="1538">
                  <c:v>95</c:v>
                </c:pt>
                <c:pt idx="1539">
                  <c:v>87</c:v>
                </c:pt>
                <c:pt idx="1540">
                  <c:v>97</c:v>
                </c:pt>
                <c:pt idx="1541">
                  <c:v>129</c:v>
                </c:pt>
                <c:pt idx="1542">
                  <c:v>145</c:v>
                </c:pt>
                <c:pt idx="1543">
                  <c:v>155</c:v>
                </c:pt>
                <c:pt idx="1544">
                  <c:v>159</c:v>
                </c:pt>
                <c:pt idx="1545">
                  <c:v>204</c:v>
                </c:pt>
                <c:pt idx="1546">
                  <c:v>192</c:v>
                </c:pt>
                <c:pt idx="1547">
                  <c:v>211</c:v>
                </c:pt>
                <c:pt idx="1548">
                  <c:v>221</c:v>
                </c:pt>
                <c:pt idx="1549">
                  <c:v>225</c:v>
                </c:pt>
                <c:pt idx="1550">
                  <c:v>259</c:v>
                </c:pt>
                <c:pt idx="1551">
                  <c:v>291</c:v>
                </c:pt>
                <c:pt idx="1552">
                  <c:v>290</c:v>
                </c:pt>
                <c:pt idx="1553">
                  <c:v>252</c:v>
                </c:pt>
                <c:pt idx="1554">
                  <c:v>314</c:v>
                </c:pt>
                <c:pt idx="1555">
                  <c:v>316</c:v>
                </c:pt>
                <c:pt idx="1556">
                  <c:v>294</c:v>
                </c:pt>
                <c:pt idx="1557">
                  <c:v>318</c:v>
                </c:pt>
                <c:pt idx="1558">
                  <c:v>284</c:v>
                </c:pt>
                <c:pt idx="1559">
                  <c:v>297</c:v>
                </c:pt>
                <c:pt idx="1560">
                  <c:v>279</c:v>
                </c:pt>
                <c:pt idx="1561">
                  <c:v>279</c:v>
                </c:pt>
                <c:pt idx="1562">
                  <c:v>275</c:v>
                </c:pt>
                <c:pt idx="1563">
                  <c:v>252</c:v>
                </c:pt>
                <c:pt idx="1564">
                  <c:v>242</c:v>
                </c:pt>
                <c:pt idx="1565">
                  <c:v>232</c:v>
                </c:pt>
                <c:pt idx="1566">
                  <c:v>205</c:v>
                </c:pt>
                <c:pt idx="1567">
                  <c:v>207</c:v>
                </c:pt>
                <c:pt idx="1568">
                  <c:v>193</c:v>
                </c:pt>
                <c:pt idx="1569">
                  <c:v>194</c:v>
                </c:pt>
                <c:pt idx="1570">
                  <c:v>133</c:v>
                </c:pt>
                <c:pt idx="1571">
                  <c:v>152</c:v>
                </c:pt>
                <c:pt idx="1572">
                  <c:v>102</c:v>
                </c:pt>
                <c:pt idx="1573">
                  <c:v>115</c:v>
                </c:pt>
                <c:pt idx="1574">
                  <c:v>99</c:v>
                </c:pt>
                <c:pt idx="1575">
                  <c:v>83</c:v>
                </c:pt>
                <c:pt idx="1576">
                  <c:v>82</c:v>
                </c:pt>
                <c:pt idx="1577">
                  <c:v>90</c:v>
                </c:pt>
                <c:pt idx="1578">
                  <c:v>78</c:v>
                </c:pt>
                <c:pt idx="1579">
                  <c:v>86</c:v>
                </c:pt>
                <c:pt idx="1580">
                  <c:v>67</c:v>
                </c:pt>
                <c:pt idx="1581">
                  <c:v>73</c:v>
                </c:pt>
                <c:pt idx="1582">
                  <c:v>71</c:v>
                </c:pt>
                <c:pt idx="1583">
                  <c:v>89</c:v>
                </c:pt>
                <c:pt idx="1584">
                  <c:v>81</c:v>
                </c:pt>
                <c:pt idx="1585">
                  <c:v>76</c:v>
                </c:pt>
                <c:pt idx="1586">
                  <c:v>87</c:v>
                </c:pt>
                <c:pt idx="1587">
                  <c:v>108</c:v>
                </c:pt>
                <c:pt idx="1588">
                  <c:v>108</c:v>
                </c:pt>
                <c:pt idx="1589">
                  <c:v>131</c:v>
                </c:pt>
                <c:pt idx="1590">
                  <c:v>149</c:v>
                </c:pt>
                <c:pt idx="1591">
                  <c:v>175</c:v>
                </c:pt>
                <c:pt idx="1592">
                  <c:v>165</c:v>
                </c:pt>
                <c:pt idx="1593">
                  <c:v>172</c:v>
                </c:pt>
                <c:pt idx="1594">
                  <c:v>180</c:v>
                </c:pt>
                <c:pt idx="1595">
                  <c:v>190</c:v>
                </c:pt>
                <c:pt idx="1596">
                  <c:v>195</c:v>
                </c:pt>
                <c:pt idx="1597">
                  <c:v>241</c:v>
                </c:pt>
                <c:pt idx="1598">
                  <c:v>227</c:v>
                </c:pt>
                <c:pt idx="1599">
                  <c:v>246</c:v>
                </c:pt>
                <c:pt idx="1600">
                  <c:v>254</c:v>
                </c:pt>
                <c:pt idx="1601">
                  <c:v>274</c:v>
                </c:pt>
                <c:pt idx="1602">
                  <c:v>237</c:v>
                </c:pt>
                <c:pt idx="1603">
                  <c:v>244</c:v>
                </c:pt>
                <c:pt idx="1604">
                  <c:v>237</c:v>
                </c:pt>
                <c:pt idx="1605">
                  <c:v>242</c:v>
                </c:pt>
                <c:pt idx="1606">
                  <c:v>201</c:v>
                </c:pt>
                <c:pt idx="1607">
                  <c:v>229</c:v>
                </c:pt>
                <c:pt idx="1608">
                  <c:v>188</c:v>
                </c:pt>
                <c:pt idx="1609">
                  <c:v>206</c:v>
                </c:pt>
                <c:pt idx="1610">
                  <c:v>191</c:v>
                </c:pt>
                <c:pt idx="1611">
                  <c:v>168</c:v>
                </c:pt>
                <c:pt idx="1612">
                  <c:v>176</c:v>
                </c:pt>
                <c:pt idx="1613">
                  <c:v>178</c:v>
                </c:pt>
                <c:pt idx="1614">
                  <c:v>153</c:v>
                </c:pt>
                <c:pt idx="1615">
                  <c:v>123</c:v>
                </c:pt>
                <c:pt idx="1616">
                  <c:v>141</c:v>
                </c:pt>
                <c:pt idx="1617">
                  <c:v>120</c:v>
                </c:pt>
                <c:pt idx="1618">
                  <c:v>118</c:v>
                </c:pt>
                <c:pt idx="1619">
                  <c:v>105</c:v>
                </c:pt>
                <c:pt idx="1620">
                  <c:v>80</c:v>
                </c:pt>
                <c:pt idx="1621">
                  <c:v>68</c:v>
                </c:pt>
                <c:pt idx="1622">
                  <c:v>72</c:v>
                </c:pt>
                <c:pt idx="1623">
                  <c:v>77</c:v>
                </c:pt>
                <c:pt idx="1624">
                  <c:v>86</c:v>
                </c:pt>
                <c:pt idx="1625">
                  <c:v>107</c:v>
                </c:pt>
                <c:pt idx="1626">
                  <c:v>72</c:v>
                </c:pt>
                <c:pt idx="1627">
                  <c:v>69</c:v>
                </c:pt>
                <c:pt idx="1628">
                  <c:v>61</c:v>
                </c:pt>
                <c:pt idx="1629">
                  <c:v>94</c:v>
                </c:pt>
                <c:pt idx="1630">
                  <c:v>69</c:v>
                </c:pt>
                <c:pt idx="1631">
                  <c:v>68</c:v>
                </c:pt>
                <c:pt idx="1632">
                  <c:v>62</c:v>
                </c:pt>
                <c:pt idx="1633">
                  <c:v>63</c:v>
                </c:pt>
                <c:pt idx="1634">
                  <c:v>83</c:v>
                </c:pt>
                <c:pt idx="1635">
                  <c:v>84</c:v>
                </c:pt>
                <c:pt idx="1636">
                  <c:v>81</c:v>
                </c:pt>
                <c:pt idx="1637">
                  <c:v>90</c:v>
                </c:pt>
                <c:pt idx="1638">
                  <c:v>73</c:v>
                </c:pt>
                <c:pt idx="1639">
                  <c:v>80</c:v>
                </c:pt>
                <c:pt idx="1640">
                  <c:v>77</c:v>
                </c:pt>
                <c:pt idx="1641">
                  <c:v>83</c:v>
                </c:pt>
                <c:pt idx="1642">
                  <c:v>82</c:v>
                </c:pt>
                <c:pt idx="1643">
                  <c:v>85</c:v>
                </c:pt>
                <c:pt idx="1644">
                  <c:v>81</c:v>
                </c:pt>
                <c:pt idx="1645">
                  <c:v>73</c:v>
                </c:pt>
                <c:pt idx="1646">
                  <c:v>84</c:v>
                </c:pt>
                <c:pt idx="1647">
                  <c:v>75</c:v>
                </c:pt>
                <c:pt idx="1648">
                  <c:v>74</c:v>
                </c:pt>
                <c:pt idx="1649">
                  <c:v>76</c:v>
                </c:pt>
                <c:pt idx="1650">
                  <c:v>80</c:v>
                </c:pt>
                <c:pt idx="1651">
                  <c:v>73</c:v>
                </c:pt>
                <c:pt idx="1652">
                  <c:v>95</c:v>
                </c:pt>
                <c:pt idx="1653">
                  <c:v>74</c:v>
                </c:pt>
                <c:pt idx="1654">
                  <c:v>86</c:v>
                </c:pt>
                <c:pt idx="1655">
                  <c:v>87</c:v>
                </c:pt>
                <c:pt idx="1656">
                  <c:v>81</c:v>
                </c:pt>
                <c:pt idx="1657">
                  <c:v>93</c:v>
                </c:pt>
                <c:pt idx="1658">
                  <c:v>85</c:v>
                </c:pt>
                <c:pt idx="1659">
                  <c:v>89</c:v>
                </c:pt>
                <c:pt idx="1660">
                  <c:v>100</c:v>
                </c:pt>
                <c:pt idx="1661">
                  <c:v>92</c:v>
                </c:pt>
                <c:pt idx="1662">
                  <c:v>88</c:v>
                </c:pt>
                <c:pt idx="1663">
                  <c:v>99</c:v>
                </c:pt>
                <c:pt idx="1664">
                  <c:v>81</c:v>
                </c:pt>
                <c:pt idx="1665">
                  <c:v>96</c:v>
                </c:pt>
                <c:pt idx="1666">
                  <c:v>86</c:v>
                </c:pt>
                <c:pt idx="1667">
                  <c:v>95</c:v>
                </c:pt>
                <c:pt idx="1668">
                  <c:v>93</c:v>
                </c:pt>
                <c:pt idx="1669">
                  <c:v>79</c:v>
                </c:pt>
                <c:pt idx="1670">
                  <c:v>89</c:v>
                </c:pt>
                <c:pt idx="1671">
                  <c:v>103</c:v>
                </c:pt>
                <c:pt idx="1672">
                  <c:v>95</c:v>
                </c:pt>
                <c:pt idx="1673">
                  <c:v>85</c:v>
                </c:pt>
                <c:pt idx="1674">
                  <c:v>99</c:v>
                </c:pt>
                <c:pt idx="1675">
                  <c:v>96</c:v>
                </c:pt>
                <c:pt idx="1676">
                  <c:v>87</c:v>
                </c:pt>
                <c:pt idx="1677">
                  <c:v>109</c:v>
                </c:pt>
                <c:pt idx="1678">
                  <c:v>93</c:v>
                </c:pt>
                <c:pt idx="1679">
                  <c:v>76</c:v>
                </c:pt>
                <c:pt idx="1680">
                  <c:v>88</c:v>
                </c:pt>
                <c:pt idx="1681">
                  <c:v>104</c:v>
                </c:pt>
                <c:pt idx="1682">
                  <c:v>110</c:v>
                </c:pt>
                <c:pt idx="1683">
                  <c:v>110</c:v>
                </c:pt>
                <c:pt idx="1684">
                  <c:v>103</c:v>
                </c:pt>
                <c:pt idx="1685">
                  <c:v>84</c:v>
                </c:pt>
                <c:pt idx="1686">
                  <c:v>110</c:v>
                </c:pt>
                <c:pt idx="1687">
                  <c:v>112</c:v>
                </c:pt>
                <c:pt idx="1688">
                  <c:v>112</c:v>
                </c:pt>
                <c:pt idx="1689">
                  <c:v>90</c:v>
                </c:pt>
                <c:pt idx="1690">
                  <c:v>116</c:v>
                </c:pt>
                <c:pt idx="1691">
                  <c:v>114</c:v>
                </c:pt>
                <c:pt idx="1692">
                  <c:v>102</c:v>
                </c:pt>
                <c:pt idx="1693">
                  <c:v>87</c:v>
                </c:pt>
                <c:pt idx="1694">
                  <c:v>88</c:v>
                </c:pt>
                <c:pt idx="1695">
                  <c:v>113</c:v>
                </c:pt>
                <c:pt idx="1696">
                  <c:v>115</c:v>
                </c:pt>
                <c:pt idx="1697">
                  <c:v>103</c:v>
                </c:pt>
                <c:pt idx="1698">
                  <c:v>117</c:v>
                </c:pt>
                <c:pt idx="1699">
                  <c:v>102</c:v>
                </c:pt>
                <c:pt idx="1700">
                  <c:v>116</c:v>
                </c:pt>
                <c:pt idx="1701">
                  <c:v>112</c:v>
                </c:pt>
                <c:pt idx="1702">
                  <c:v>105</c:v>
                </c:pt>
                <c:pt idx="1703">
                  <c:v>124</c:v>
                </c:pt>
                <c:pt idx="1704">
                  <c:v>114</c:v>
                </c:pt>
                <c:pt idx="1705">
                  <c:v>96</c:v>
                </c:pt>
                <c:pt idx="1706">
                  <c:v>96</c:v>
                </c:pt>
                <c:pt idx="1707">
                  <c:v>112</c:v>
                </c:pt>
                <c:pt idx="1708">
                  <c:v>116</c:v>
                </c:pt>
                <c:pt idx="1709">
                  <c:v>101</c:v>
                </c:pt>
                <c:pt idx="1710">
                  <c:v>111</c:v>
                </c:pt>
                <c:pt idx="1711">
                  <c:v>105</c:v>
                </c:pt>
                <c:pt idx="1712">
                  <c:v>112</c:v>
                </c:pt>
                <c:pt idx="1713">
                  <c:v>112</c:v>
                </c:pt>
                <c:pt idx="1714">
                  <c:v>113</c:v>
                </c:pt>
                <c:pt idx="1715">
                  <c:v>121</c:v>
                </c:pt>
                <c:pt idx="1716">
                  <c:v>102</c:v>
                </c:pt>
                <c:pt idx="1717">
                  <c:v>105</c:v>
                </c:pt>
                <c:pt idx="1718">
                  <c:v>129</c:v>
                </c:pt>
                <c:pt idx="1719">
                  <c:v>126</c:v>
                </c:pt>
                <c:pt idx="1720">
                  <c:v>127</c:v>
                </c:pt>
                <c:pt idx="1721">
                  <c:v>117</c:v>
                </c:pt>
                <c:pt idx="1722">
                  <c:v>145</c:v>
                </c:pt>
                <c:pt idx="1723">
                  <c:v>124</c:v>
                </c:pt>
                <c:pt idx="1724">
                  <c:v>129</c:v>
                </c:pt>
                <c:pt idx="1725">
                  <c:v>141</c:v>
                </c:pt>
                <c:pt idx="1726">
                  <c:v>127</c:v>
                </c:pt>
                <c:pt idx="1727">
                  <c:v>147</c:v>
                </c:pt>
                <c:pt idx="1728">
                  <c:v>127</c:v>
                </c:pt>
                <c:pt idx="1729">
                  <c:v>119</c:v>
                </c:pt>
                <c:pt idx="1730">
                  <c:v>129</c:v>
                </c:pt>
                <c:pt idx="1731">
                  <c:v>129</c:v>
                </c:pt>
                <c:pt idx="1732">
                  <c:v>131</c:v>
                </c:pt>
                <c:pt idx="1733">
                  <c:v>126</c:v>
                </c:pt>
                <c:pt idx="1734">
                  <c:v>143</c:v>
                </c:pt>
                <c:pt idx="1735">
                  <c:v>114</c:v>
                </c:pt>
                <c:pt idx="1736">
                  <c:v>137</c:v>
                </c:pt>
                <c:pt idx="1737">
                  <c:v>148</c:v>
                </c:pt>
                <c:pt idx="1738">
                  <c:v>136</c:v>
                </c:pt>
                <c:pt idx="1739">
                  <c:v>121</c:v>
                </c:pt>
                <c:pt idx="1740">
                  <c:v>152</c:v>
                </c:pt>
                <c:pt idx="1741">
                  <c:v>128</c:v>
                </c:pt>
                <c:pt idx="1742">
                  <c:v>161</c:v>
                </c:pt>
                <c:pt idx="1743">
                  <c:v>166</c:v>
                </c:pt>
                <c:pt idx="1744">
                  <c:v>182</c:v>
                </c:pt>
                <c:pt idx="1745">
                  <c:v>197</c:v>
                </c:pt>
                <c:pt idx="1746">
                  <c:v>199</c:v>
                </c:pt>
                <c:pt idx="1747">
                  <c:v>204</c:v>
                </c:pt>
                <c:pt idx="1748">
                  <c:v>238</c:v>
                </c:pt>
                <c:pt idx="1749">
                  <c:v>249</c:v>
                </c:pt>
                <c:pt idx="1750">
                  <c:v>257</c:v>
                </c:pt>
                <c:pt idx="1751">
                  <c:v>331</c:v>
                </c:pt>
                <c:pt idx="1752">
                  <c:v>315</c:v>
                </c:pt>
                <c:pt idx="1753">
                  <c:v>354</c:v>
                </c:pt>
                <c:pt idx="1754">
                  <c:v>414</c:v>
                </c:pt>
                <c:pt idx="1755">
                  <c:v>407</c:v>
                </c:pt>
                <c:pt idx="1756">
                  <c:v>451</c:v>
                </c:pt>
                <c:pt idx="1757">
                  <c:v>467</c:v>
                </c:pt>
                <c:pt idx="1758">
                  <c:v>491</c:v>
                </c:pt>
                <c:pt idx="1759">
                  <c:v>528</c:v>
                </c:pt>
                <c:pt idx="1760">
                  <c:v>528</c:v>
                </c:pt>
                <c:pt idx="1761">
                  <c:v>538</c:v>
                </c:pt>
                <c:pt idx="1762">
                  <c:v>577</c:v>
                </c:pt>
                <c:pt idx="1763">
                  <c:v>558</c:v>
                </c:pt>
                <c:pt idx="1764">
                  <c:v>571</c:v>
                </c:pt>
                <c:pt idx="1765">
                  <c:v>596</c:v>
                </c:pt>
                <c:pt idx="1766">
                  <c:v>558</c:v>
                </c:pt>
                <c:pt idx="1767">
                  <c:v>565</c:v>
                </c:pt>
                <c:pt idx="1768">
                  <c:v>614</c:v>
                </c:pt>
                <c:pt idx="1769">
                  <c:v>498</c:v>
                </c:pt>
                <c:pt idx="1770">
                  <c:v>495</c:v>
                </c:pt>
                <c:pt idx="1771">
                  <c:v>474</c:v>
                </c:pt>
                <c:pt idx="1772">
                  <c:v>473</c:v>
                </c:pt>
                <c:pt idx="1773">
                  <c:v>419</c:v>
                </c:pt>
                <c:pt idx="1774">
                  <c:v>411</c:v>
                </c:pt>
                <c:pt idx="1775">
                  <c:v>347</c:v>
                </c:pt>
                <c:pt idx="1776">
                  <c:v>384</c:v>
                </c:pt>
                <c:pt idx="1777">
                  <c:v>318</c:v>
                </c:pt>
                <c:pt idx="1778">
                  <c:v>322</c:v>
                </c:pt>
                <c:pt idx="1779">
                  <c:v>308</c:v>
                </c:pt>
                <c:pt idx="1780">
                  <c:v>263</c:v>
                </c:pt>
                <c:pt idx="1781">
                  <c:v>244</c:v>
                </c:pt>
                <c:pt idx="1782">
                  <c:v>257</c:v>
                </c:pt>
                <c:pt idx="1783">
                  <c:v>278</c:v>
                </c:pt>
                <c:pt idx="1784">
                  <c:v>246</c:v>
                </c:pt>
                <c:pt idx="1785">
                  <c:v>222</c:v>
                </c:pt>
                <c:pt idx="1786">
                  <c:v>223</c:v>
                </c:pt>
                <c:pt idx="1787">
                  <c:v>230</c:v>
                </c:pt>
                <c:pt idx="1788">
                  <c:v>204</c:v>
                </c:pt>
                <c:pt idx="1789">
                  <c:v>216</c:v>
                </c:pt>
                <c:pt idx="1790">
                  <c:v>189</c:v>
                </c:pt>
                <c:pt idx="1791">
                  <c:v>194</c:v>
                </c:pt>
                <c:pt idx="1792">
                  <c:v>189</c:v>
                </c:pt>
                <c:pt idx="1793">
                  <c:v>194</c:v>
                </c:pt>
                <c:pt idx="1794">
                  <c:v>191</c:v>
                </c:pt>
                <c:pt idx="1795">
                  <c:v>172</c:v>
                </c:pt>
                <c:pt idx="1796">
                  <c:v>188</c:v>
                </c:pt>
                <c:pt idx="1797">
                  <c:v>176</c:v>
                </c:pt>
                <c:pt idx="1798">
                  <c:v>193</c:v>
                </c:pt>
                <c:pt idx="1799">
                  <c:v>197</c:v>
                </c:pt>
                <c:pt idx="1800">
                  <c:v>147</c:v>
                </c:pt>
                <c:pt idx="1801">
                  <c:v>149</c:v>
                </c:pt>
                <c:pt idx="1802">
                  <c:v>180</c:v>
                </c:pt>
                <c:pt idx="1803">
                  <c:v>158</c:v>
                </c:pt>
                <c:pt idx="1804">
                  <c:v>162</c:v>
                </c:pt>
                <c:pt idx="1805">
                  <c:v>160</c:v>
                </c:pt>
                <c:pt idx="1806">
                  <c:v>148</c:v>
                </c:pt>
                <c:pt idx="1807">
                  <c:v>141</c:v>
                </c:pt>
                <c:pt idx="1808">
                  <c:v>161</c:v>
                </c:pt>
                <c:pt idx="1809">
                  <c:v>173</c:v>
                </c:pt>
                <c:pt idx="1810">
                  <c:v>144</c:v>
                </c:pt>
                <c:pt idx="1811">
                  <c:v>163</c:v>
                </c:pt>
                <c:pt idx="1812">
                  <c:v>144</c:v>
                </c:pt>
                <c:pt idx="1813">
                  <c:v>135</c:v>
                </c:pt>
                <c:pt idx="1814">
                  <c:v>157</c:v>
                </c:pt>
                <c:pt idx="1815">
                  <c:v>151</c:v>
                </c:pt>
                <c:pt idx="1816">
                  <c:v>167</c:v>
                </c:pt>
                <c:pt idx="1817">
                  <c:v>164</c:v>
                </c:pt>
                <c:pt idx="1818">
                  <c:v>137</c:v>
                </c:pt>
                <c:pt idx="1819">
                  <c:v>164</c:v>
                </c:pt>
                <c:pt idx="1820">
                  <c:v>141</c:v>
                </c:pt>
                <c:pt idx="1821">
                  <c:v>163</c:v>
                </c:pt>
                <c:pt idx="1822">
                  <c:v>125</c:v>
                </c:pt>
                <c:pt idx="1823">
                  <c:v>167</c:v>
                </c:pt>
                <c:pt idx="1824">
                  <c:v>165</c:v>
                </c:pt>
                <c:pt idx="1825">
                  <c:v>154</c:v>
                </c:pt>
                <c:pt idx="1826">
                  <c:v>147</c:v>
                </c:pt>
                <c:pt idx="1827">
                  <c:v>140</c:v>
                </c:pt>
                <c:pt idx="1828">
                  <c:v>156</c:v>
                </c:pt>
                <c:pt idx="1829">
                  <c:v>153</c:v>
                </c:pt>
                <c:pt idx="1830">
                  <c:v>120</c:v>
                </c:pt>
                <c:pt idx="1831">
                  <c:v>141</c:v>
                </c:pt>
                <c:pt idx="1832">
                  <c:v>135</c:v>
                </c:pt>
                <c:pt idx="1833">
                  <c:v>127</c:v>
                </c:pt>
                <c:pt idx="1834">
                  <c:v>136</c:v>
                </c:pt>
                <c:pt idx="1835">
                  <c:v>147</c:v>
                </c:pt>
                <c:pt idx="1836">
                  <c:v>158</c:v>
                </c:pt>
                <c:pt idx="1837">
                  <c:v>129</c:v>
                </c:pt>
                <c:pt idx="1838">
                  <c:v>132</c:v>
                </c:pt>
                <c:pt idx="1839">
                  <c:v>158</c:v>
                </c:pt>
                <c:pt idx="1840">
                  <c:v>158</c:v>
                </c:pt>
                <c:pt idx="1841">
                  <c:v>136</c:v>
                </c:pt>
                <c:pt idx="1842">
                  <c:v>145</c:v>
                </c:pt>
                <c:pt idx="1843">
                  <c:v>171</c:v>
                </c:pt>
                <c:pt idx="1844">
                  <c:v>144</c:v>
                </c:pt>
                <c:pt idx="1845">
                  <c:v>153</c:v>
                </c:pt>
                <c:pt idx="1846">
                  <c:v>153</c:v>
                </c:pt>
                <c:pt idx="1847">
                  <c:v>154</c:v>
                </c:pt>
                <c:pt idx="1848">
                  <c:v>191</c:v>
                </c:pt>
                <c:pt idx="1849">
                  <c:v>155</c:v>
                </c:pt>
                <c:pt idx="1850">
                  <c:v>161</c:v>
                </c:pt>
                <c:pt idx="1851">
                  <c:v>173</c:v>
                </c:pt>
                <c:pt idx="1852">
                  <c:v>169</c:v>
                </c:pt>
                <c:pt idx="1853">
                  <c:v>195</c:v>
                </c:pt>
                <c:pt idx="1854">
                  <c:v>183</c:v>
                </c:pt>
                <c:pt idx="1855">
                  <c:v>172</c:v>
                </c:pt>
                <c:pt idx="1856">
                  <c:v>179</c:v>
                </c:pt>
                <c:pt idx="1857">
                  <c:v>217</c:v>
                </c:pt>
                <c:pt idx="1858">
                  <c:v>213</c:v>
                </c:pt>
                <c:pt idx="1859">
                  <c:v>232</c:v>
                </c:pt>
                <c:pt idx="1860">
                  <c:v>226</c:v>
                </c:pt>
                <c:pt idx="1861">
                  <c:v>250</c:v>
                </c:pt>
                <c:pt idx="1862">
                  <c:v>279</c:v>
                </c:pt>
                <c:pt idx="1863">
                  <c:v>286</c:v>
                </c:pt>
                <c:pt idx="1864">
                  <c:v>305</c:v>
                </c:pt>
                <c:pt idx="1865">
                  <c:v>339</c:v>
                </c:pt>
                <c:pt idx="1866">
                  <c:v>347</c:v>
                </c:pt>
                <c:pt idx="1867">
                  <c:v>396</c:v>
                </c:pt>
                <c:pt idx="1868">
                  <c:v>476</c:v>
                </c:pt>
                <c:pt idx="1869">
                  <c:v>541</c:v>
                </c:pt>
                <c:pt idx="1870">
                  <c:v>701</c:v>
                </c:pt>
                <c:pt idx="1871">
                  <c:v>791</c:v>
                </c:pt>
                <c:pt idx="1872">
                  <c:v>1005</c:v>
                </c:pt>
                <c:pt idx="1873">
                  <c:v>1239</c:v>
                </c:pt>
                <c:pt idx="1874">
                  <c:v>1540</c:v>
                </c:pt>
                <c:pt idx="1875">
                  <c:v>1813</c:v>
                </c:pt>
                <c:pt idx="1876">
                  <c:v>2142</c:v>
                </c:pt>
                <c:pt idx="1877">
                  <c:v>2646</c:v>
                </c:pt>
                <c:pt idx="1878">
                  <c:v>3036</c:v>
                </c:pt>
                <c:pt idx="1879">
                  <c:v>3524</c:v>
                </c:pt>
                <c:pt idx="1880">
                  <c:v>3958</c:v>
                </c:pt>
                <c:pt idx="1881">
                  <c:v>4444</c:v>
                </c:pt>
                <c:pt idx="1882">
                  <c:v>5014</c:v>
                </c:pt>
                <c:pt idx="1883">
                  <c:v>5664</c:v>
                </c:pt>
                <c:pt idx="1884">
                  <c:v>6099</c:v>
                </c:pt>
                <c:pt idx="1885">
                  <c:v>6817</c:v>
                </c:pt>
                <c:pt idx="1886">
                  <c:v>7120</c:v>
                </c:pt>
                <c:pt idx="1887">
                  <c:v>7522</c:v>
                </c:pt>
                <c:pt idx="1888">
                  <c:v>7674</c:v>
                </c:pt>
                <c:pt idx="1889">
                  <c:v>8113</c:v>
                </c:pt>
                <c:pt idx="1890">
                  <c:v>8178</c:v>
                </c:pt>
                <c:pt idx="1891">
                  <c:v>8252</c:v>
                </c:pt>
                <c:pt idx="1892">
                  <c:v>8177</c:v>
                </c:pt>
                <c:pt idx="1893">
                  <c:v>7986</c:v>
                </c:pt>
                <c:pt idx="1894">
                  <c:v>8101</c:v>
                </c:pt>
                <c:pt idx="1895">
                  <c:v>7593</c:v>
                </c:pt>
                <c:pt idx="1896">
                  <c:v>7470</c:v>
                </c:pt>
                <c:pt idx="1897">
                  <c:v>7254</c:v>
                </c:pt>
                <c:pt idx="1898">
                  <c:v>6773</c:v>
                </c:pt>
                <c:pt idx="1899">
                  <c:v>6109</c:v>
                </c:pt>
                <c:pt idx="1900">
                  <c:v>5727</c:v>
                </c:pt>
                <c:pt idx="1901">
                  <c:v>5123</c:v>
                </c:pt>
                <c:pt idx="1902">
                  <c:v>4659</c:v>
                </c:pt>
                <c:pt idx="1903">
                  <c:v>4126</c:v>
                </c:pt>
                <c:pt idx="1904">
                  <c:v>3524</c:v>
                </c:pt>
                <c:pt idx="1905">
                  <c:v>2971</c:v>
                </c:pt>
                <c:pt idx="1906">
                  <c:v>2480</c:v>
                </c:pt>
                <c:pt idx="1907">
                  <c:v>2167</c:v>
                </c:pt>
                <c:pt idx="1908">
                  <c:v>1847</c:v>
                </c:pt>
                <c:pt idx="1909">
                  <c:v>1506</c:v>
                </c:pt>
                <c:pt idx="1910">
                  <c:v>1213</c:v>
                </c:pt>
                <c:pt idx="1911">
                  <c:v>1002</c:v>
                </c:pt>
                <c:pt idx="1912">
                  <c:v>751</c:v>
                </c:pt>
                <c:pt idx="1913">
                  <c:v>644</c:v>
                </c:pt>
                <c:pt idx="1914">
                  <c:v>520</c:v>
                </c:pt>
                <c:pt idx="1915">
                  <c:v>452</c:v>
                </c:pt>
                <c:pt idx="1916">
                  <c:v>326</c:v>
                </c:pt>
                <c:pt idx="1917">
                  <c:v>306</c:v>
                </c:pt>
                <c:pt idx="1918">
                  <c:v>264</c:v>
                </c:pt>
                <c:pt idx="1919">
                  <c:v>235</c:v>
                </c:pt>
                <c:pt idx="1920">
                  <c:v>255</c:v>
                </c:pt>
                <c:pt idx="1921">
                  <c:v>183</c:v>
                </c:pt>
                <c:pt idx="1922">
                  <c:v>188</c:v>
                </c:pt>
                <c:pt idx="1923">
                  <c:v>188</c:v>
                </c:pt>
                <c:pt idx="1924">
                  <c:v>162</c:v>
                </c:pt>
                <c:pt idx="1925">
                  <c:v>175</c:v>
                </c:pt>
                <c:pt idx="1926">
                  <c:v>160</c:v>
                </c:pt>
                <c:pt idx="1927">
                  <c:v>164</c:v>
                </c:pt>
                <c:pt idx="1928">
                  <c:v>142</c:v>
                </c:pt>
                <c:pt idx="1929">
                  <c:v>160</c:v>
                </c:pt>
                <c:pt idx="1930">
                  <c:v>137</c:v>
                </c:pt>
                <c:pt idx="1931">
                  <c:v>125</c:v>
                </c:pt>
                <c:pt idx="1932">
                  <c:v>132</c:v>
                </c:pt>
                <c:pt idx="1933">
                  <c:v>114</c:v>
                </c:pt>
                <c:pt idx="1934">
                  <c:v>125</c:v>
                </c:pt>
                <c:pt idx="1935">
                  <c:v>109</c:v>
                </c:pt>
                <c:pt idx="1936">
                  <c:v>118</c:v>
                </c:pt>
                <c:pt idx="1937">
                  <c:v>109</c:v>
                </c:pt>
                <c:pt idx="1938">
                  <c:v>139</c:v>
                </c:pt>
                <c:pt idx="1939">
                  <c:v>91</c:v>
                </c:pt>
                <c:pt idx="1940">
                  <c:v>107</c:v>
                </c:pt>
                <c:pt idx="1941">
                  <c:v>109</c:v>
                </c:pt>
                <c:pt idx="1942">
                  <c:v>116</c:v>
                </c:pt>
                <c:pt idx="1943">
                  <c:v>102</c:v>
                </c:pt>
                <c:pt idx="1944">
                  <c:v>96</c:v>
                </c:pt>
                <c:pt idx="1945">
                  <c:v>105</c:v>
                </c:pt>
                <c:pt idx="1946">
                  <c:v>86</c:v>
                </c:pt>
                <c:pt idx="1947">
                  <c:v>77</c:v>
                </c:pt>
                <c:pt idx="1948">
                  <c:v>99</c:v>
                </c:pt>
                <c:pt idx="1949">
                  <c:v>83</c:v>
                </c:pt>
                <c:pt idx="1950">
                  <c:v>87</c:v>
                </c:pt>
                <c:pt idx="1951">
                  <c:v>90</c:v>
                </c:pt>
                <c:pt idx="1952">
                  <c:v>83</c:v>
                </c:pt>
                <c:pt idx="1953">
                  <c:v>91</c:v>
                </c:pt>
                <c:pt idx="1954">
                  <c:v>78</c:v>
                </c:pt>
                <c:pt idx="1955">
                  <c:v>78</c:v>
                </c:pt>
                <c:pt idx="1956">
                  <c:v>85</c:v>
                </c:pt>
                <c:pt idx="1957">
                  <c:v>60</c:v>
                </c:pt>
                <c:pt idx="1958">
                  <c:v>76</c:v>
                </c:pt>
                <c:pt idx="1959">
                  <c:v>74</c:v>
                </c:pt>
                <c:pt idx="1960">
                  <c:v>85</c:v>
                </c:pt>
                <c:pt idx="1961">
                  <c:v>85</c:v>
                </c:pt>
                <c:pt idx="1962">
                  <c:v>73</c:v>
                </c:pt>
                <c:pt idx="1963">
                  <c:v>89</c:v>
                </c:pt>
                <c:pt idx="1964">
                  <c:v>80</c:v>
                </c:pt>
                <c:pt idx="1965">
                  <c:v>59</c:v>
                </c:pt>
                <c:pt idx="1966">
                  <c:v>75</c:v>
                </c:pt>
                <c:pt idx="1967">
                  <c:v>75</c:v>
                </c:pt>
                <c:pt idx="1968">
                  <c:v>79</c:v>
                </c:pt>
                <c:pt idx="1969">
                  <c:v>71</c:v>
                </c:pt>
                <c:pt idx="1970">
                  <c:v>67</c:v>
                </c:pt>
                <c:pt idx="1971">
                  <c:v>70</c:v>
                </c:pt>
                <c:pt idx="1972">
                  <c:v>64</c:v>
                </c:pt>
                <c:pt idx="1973">
                  <c:v>68</c:v>
                </c:pt>
                <c:pt idx="1974">
                  <c:v>65</c:v>
                </c:pt>
                <c:pt idx="1975">
                  <c:v>81</c:v>
                </c:pt>
                <c:pt idx="1976">
                  <c:v>55</c:v>
                </c:pt>
                <c:pt idx="1977">
                  <c:v>66</c:v>
                </c:pt>
                <c:pt idx="1978">
                  <c:v>75</c:v>
                </c:pt>
                <c:pt idx="1979">
                  <c:v>62</c:v>
                </c:pt>
                <c:pt idx="1980">
                  <c:v>70</c:v>
                </c:pt>
                <c:pt idx="1981">
                  <c:v>71</c:v>
                </c:pt>
                <c:pt idx="1982">
                  <c:v>61</c:v>
                </c:pt>
                <c:pt idx="1983">
                  <c:v>58</c:v>
                </c:pt>
                <c:pt idx="1984">
                  <c:v>74</c:v>
                </c:pt>
                <c:pt idx="1985">
                  <c:v>64</c:v>
                </c:pt>
                <c:pt idx="1986">
                  <c:v>75</c:v>
                </c:pt>
                <c:pt idx="1987">
                  <c:v>55</c:v>
                </c:pt>
                <c:pt idx="1988">
                  <c:v>65</c:v>
                </c:pt>
                <c:pt idx="1989">
                  <c:v>59</c:v>
                </c:pt>
                <c:pt idx="1990">
                  <c:v>71</c:v>
                </c:pt>
                <c:pt idx="1991">
                  <c:v>67</c:v>
                </c:pt>
                <c:pt idx="1992">
                  <c:v>76</c:v>
                </c:pt>
                <c:pt idx="1993">
                  <c:v>54</c:v>
                </c:pt>
                <c:pt idx="1994">
                  <c:v>68</c:v>
                </c:pt>
                <c:pt idx="1995">
                  <c:v>55</c:v>
                </c:pt>
                <c:pt idx="1996">
                  <c:v>50</c:v>
                </c:pt>
                <c:pt idx="1997">
                  <c:v>64</c:v>
                </c:pt>
                <c:pt idx="1998">
                  <c:v>57</c:v>
                </c:pt>
                <c:pt idx="1999">
                  <c:v>59</c:v>
                </c:pt>
                <c:pt idx="2000">
                  <c:v>54</c:v>
                </c:pt>
                <c:pt idx="2001">
                  <c:v>56</c:v>
                </c:pt>
                <c:pt idx="2002">
                  <c:v>56</c:v>
                </c:pt>
                <c:pt idx="2003">
                  <c:v>56</c:v>
                </c:pt>
                <c:pt idx="2004">
                  <c:v>68</c:v>
                </c:pt>
                <c:pt idx="2005">
                  <c:v>63</c:v>
                </c:pt>
                <c:pt idx="2006">
                  <c:v>48</c:v>
                </c:pt>
                <c:pt idx="2007">
                  <c:v>54</c:v>
                </c:pt>
                <c:pt idx="2008">
                  <c:v>59</c:v>
                </c:pt>
                <c:pt idx="2009">
                  <c:v>71</c:v>
                </c:pt>
                <c:pt idx="2010">
                  <c:v>54</c:v>
                </c:pt>
                <c:pt idx="2011">
                  <c:v>55</c:v>
                </c:pt>
                <c:pt idx="2012">
                  <c:v>63</c:v>
                </c:pt>
                <c:pt idx="2013">
                  <c:v>57</c:v>
                </c:pt>
                <c:pt idx="2014">
                  <c:v>54</c:v>
                </c:pt>
                <c:pt idx="2015">
                  <c:v>69</c:v>
                </c:pt>
                <c:pt idx="2016">
                  <c:v>48</c:v>
                </c:pt>
                <c:pt idx="2017">
                  <c:v>53</c:v>
                </c:pt>
                <c:pt idx="2018">
                  <c:v>68</c:v>
                </c:pt>
                <c:pt idx="2019">
                  <c:v>58</c:v>
                </c:pt>
                <c:pt idx="2020">
                  <c:v>60</c:v>
                </c:pt>
                <c:pt idx="2021">
                  <c:v>59</c:v>
                </c:pt>
                <c:pt idx="2022">
                  <c:v>66</c:v>
                </c:pt>
                <c:pt idx="2023">
                  <c:v>48</c:v>
                </c:pt>
                <c:pt idx="2024">
                  <c:v>52</c:v>
                </c:pt>
                <c:pt idx="2025">
                  <c:v>64</c:v>
                </c:pt>
                <c:pt idx="2026">
                  <c:v>57</c:v>
                </c:pt>
                <c:pt idx="2027">
                  <c:v>70</c:v>
                </c:pt>
                <c:pt idx="2028">
                  <c:v>68</c:v>
                </c:pt>
                <c:pt idx="2029">
                  <c:v>67</c:v>
                </c:pt>
                <c:pt idx="2030">
                  <c:v>65</c:v>
                </c:pt>
                <c:pt idx="2031">
                  <c:v>52</c:v>
                </c:pt>
                <c:pt idx="2032">
                  <c:v>44</c:v>
                </c:pt>
                <c:pt idx="2033">
                  <c:v>57</c:v>
                </c:pt>
                <c:pt idx="2034">
                  <c:v>58</c:v>
                </c:pt>
                <c:pt idx="2035">
                  <c:v>54</c:v>
                </c:pt>
                <c:pt idx="2036">
                  <c:v>43</c:v>
                </c:pt>
                <c:pt idx="2037">
                  <c:v>56</c:v>
                </c:pt>
                <c:pt idx="2038">
                  <c:v>61</c:v>
                </c:pt>
                <c:pt idx="2039">
                  <c:v>42</c:v>
                </c:pt>
                <c:pt idx="2040">
                  <c:v>39</c:v>
                </c:pt>
                <c:pt idx="2041">
                  <c:v>57</c:v>
                </c:pt>
                <c:pt idx="2042">
                  <c:v>53</c:v>
                </c:pt>
                <c:pt idx="2043">
                  <c:v>59</c:v>
                </c:pt>
                <c:pt idx="2044">
                  <c:v>61</c:v>
                </c:pt>
                <c:pt idx="2045">
                  <c:v>68</c:v>
                </c:pt>
                <c:pt idx="2046">
                  <c:v>55</c:v>
                </c:pt>
                <c:pt idx="2047">
                  <c:v>65</c:v>
                </c:pt>
                <c:pt idx="2048">
                  <c:v>44</c:v>
                </c:pt>
                <c:pt idx="2049">
                  <c:v>68</c:v>
                </c:pt>
                <c:pt idx="2050">
                  <c:v>55</c:v>
                </c:pt>
                <c:pt idx="2051">
                  <c:v>54</c:v>
                </c:pt>
                <c:pt idx="2052">
                  <c:v>48</c:v>
                </c:pt>
                <c:pt idx="2053">
                  <c:v>52</c:v>
                </c:pt>
                <c:pt idx="2054">
                  <c:v>45</c:v>
                </c:pt>
                <c:pt idx="2055">
                  <c:v>44</c:v>
                </c:pt>
                <c:pt idx="2056">
                  <c:v>64</c:v>
                </c:pt>
                <c:pt idx="2057">
                  <c:v>59</c:v>
                </c:pt>
                <c:pt idx="2058">
                  <c:v>49</c:v>
                </c:pt>
                <c:pt idx="2059">
                  <c:v>49</c:v>
                </c:pt>
                <c:pt idx="2060">
                  <c:v>58</c:v>
                </c:pt>
                <c:pt idx="2061">
                  <c:v>72</c:v>
                </c:pt>
                <c:pt idx="2062">
                  <c:v>47</c:v>
                </c:pt>
                <c:pt idx="2063">
                  <c:v>43</c:v>
                </c:pt>
                <c:pt idx="2064">
                  <c:v>75</c:v>
                </c:pt>
                <c:pt idx="2065">
                  <c:v>53</c:v>
                </c:pt>
                <c:pt idx="2066">
                  <c:v>55</c:v>
                </c:pt>
                <c:pt idx="2067">
                  <c:v>60</c:v>
                </c:pt>
                <c:pt idx="2068">
                  <c:v>56</c:v>
                </c:pt>
                <c:pt idx="2069">
                  <c:v>47</c:v>
                </c:pt>
                <c:pt idx="2070">
                  <c:v>52</c:v>
                </c:pt>
                <c:pt idx="2071">
                  <c:v>57</c:v>
                </c:pt>
                <c:pt idx="2072">
                  <c:v>52</c:v>
                </c:pt>
                <c:pt idx="2073">
                  <c:v>58</c:v>
                </c:pt>
                <c:pt idx="2074">
                  <c:v>46</c:v>
                </c:pt>
                <c:pt idx="2075">
                  <c:v>66</c:v>
                </c:pt>
                <c:pt idx="2076">
                  <c:v>51</c:v>
                </c:pt>
                <c:pt idx="2077">
                  <c:v>61</c:v>
                </c:pt>
                <c:pt idx="2078">
                  <c:v>42</c:v>
                </c:pt>
                <c:pt idx="2079">
                  <c:v>58</c:v>
                </c:pt>
                <c:pt idx="2080">
                  <c:v>46</c:v>
                </c:pt>
                <c:pt idx="2081">
                  <c:v>54</c:v>
                </c:pt>
                <c:pt idx="2082">
                  <c:v>65</c:v>
                </c:pt>
                <c:pt idx="2083">
                  <c:v>52</c:v>
                </c:pt>
                <c:pt idx="2084">
                  <c:v>57</c:v>
                </c:pt>
                <c:pt idx="2085">
                  <c:v>54</c:v>
                </c:pt>
                <c:pt idx="2086">
                  <c:v>65</c:v>
                </c:pt>
                <c:pt idx="2087">
                  <c:v>59</c:v>
                </c:pt>
                <c:pt idx="2088">
                  <c:v>58</c:v>
                </c:pt>
                <c:pt idx="2089">
                  <c:v>59</c:v>
                </c:pt>
                <c:pt idx="2090">
                  <c:v>48</c:v>
                </c:pt>
                <c:pt idx="2091">
                  <c:v>64</c:v>
                </c:pt>
                <c:pt idx="2092">
                  <c:v>52</c:v>
                </c:pt>
                <c:pt idx="2093">
                  <c:v>56</c:v>
                </c:pt>
                <c:pt idx="2094">
                  <c:v>59</c:v>
                </c:pt>
                <c:pt idx="2095">
                  <c:v>53</c:v>
                </c:pt>
                <c:pt idx="2096">
                  <c:v>51</c:v>
                </c:pt>
                <c:pt idx="2097">
                  <c:v>56</c:v>
                </c:pt>
                <c:pt idx="2098">
                  <c:v>46</c:v>
                </c:pt>
                <c:pt idx="2099">
                  <c:v>52</c:v>
                </c:pt>
                <c:pt idx="2100">
                  <c:v>64</c:v>
                </c:pt>
                <c:pt idx="2101">
                  <c:v>56</c:v>
                </c:pt>
                <c:pt idx="2102">
                  <c:v>45</c:v>
                </c:pt>
                <c:pt idx="2103">
                  <c:v>47</c:v>
                </c:pt>
                <c:pt idx="2104">
                  <c:v>50</c:v>
                </c:pt>
                <c:pt idx="2105">
                  <c:v>53</c:v>
                </c:pt>
                <c:pt idx="2106">
                  <c:v>42</c:v>
                </c:pt>
                <c:pt idx="2107">
                  <c:v>60</c:v>
                </c:pt>
                <c:pt idx="2108">
                  <c:v>55</c:v>
                </c:pt>
                <c:pt idx="2109">
                  <c:v>65</c:v>
                </c:pt>
                <c:pt idx="2110">
                  <c:v>65</c:v>
                </c:pt>
                <c:pt idx="2111">
                  <c:v>63</c:v>
                </c:pt>
                <c:pt idx="2112">
                  <c:v>50</c:v>
                </c:pt>
                <c:pt idx="2113">
                  <c:v>50</c:v>
                </c:pt>
                <c:pt idx="2114">
                  <c:v>63</c:v>
                </c:pt>
                <c:pt idx="2115">
                  <c:v>54</c:v>
                </c:pt>
                <c:pt idx="2116">
                  <c:v>64</c:v>
                </c:pt>
                <c:pt idx="2117">
                  <c:v>42</c:v>
                </c:pt>
                <c:pt idx="2118">
                  <c:v>41</c:v>
                </c:pt>
                <c:pt idx="2119">
                  <c:v>46</c:v>
                </c:pt>
                <c:pt idx="2120">
                  <c:v>51</c:v>
                </c:pt>
                <c:pt idx="2121">
                  <c:v>59</c:v>
                </c:pt>
                <c:pt idx="2122">
                  <c:v>50</c:v>
                </c:pt>
                <c:pt idx="2123">
                  <c:v>45</c:v>
                </c:pt>
                <c:pt idx="2124">
                  <c:v>69</c:v>
                </c:pt>
                <c:pt idx="2125">
                  <c:v>49</c:v>
                </c:pt>
                <c:pt idx="2126">
                  <c:v>36</c:v>
                </c:pt>
                <c:pt idx="2127">
                  <c:v>54</c:v>
                </c:pt>
                <c:pt idx="2128">
                  <c:v>59</c:v>
                </c:pt>
                <c:pt idx="2129">
                  <c:v>56</c:v>
                </c:pt>
                <c:pt idx="2130">
                  <c:v>52</c:v>
                </c:pt>
                <c:pt idx="2131">
                  <c:v>63</c:v>
                </c:pt>
                <c:pt idx="2132">
                  <c:v>51</c:v>
                </c:pt>
                <c:pt idx="2133">
                  <c:v>55</c:v>
                </c:pt>
                <c:pt idx="2134">
                  <c:v>50</c:v>
                </c:pt>
                <c:pt idx="2135">
                  <c:v>66</c:v>
                </c:pt>
                <c:pt idx="2136">
                  <c:v>59</c:v>
                </c:pt>
                <c:pt idx="2137">
                  <c:v>59</c:v>
                </c:pt>
                <c:pt idx="2138">
                  <c:v>53</c:v>
                </c:pt>
                <c:pt idx="2139">
                  <c:v>65</c:v>
                </c:pt>
                <c:pt idx="2140">
                  <c:v>44</c:v>
                </c:pt>
                <c:pt idx="2141">
                  <c:v>49</c:v>
                </c:pt>
                <c:pt idx="2142">
                  <c:v>64</c:v>
                </c:pt>
                <c:pt idx="2143">
                  <c:v>60</c:v>
                </c:pt>
                <c:pt idx="2144">
                  <c:v>59</c:v>
                </c:pt>
                <c:pt idx="2145">
                  <c:v>65</c:v>
                </c:pt>
                <c:pt idx="2146">
                  <c:v>46</c:v>
                </c:pt>
                <c:pt idx="2147">
                  <c:v>77</c:v>
                </c:pt>
                <c:pt idx="2148">
                  <c:v>49</c:v>
                </c:pt>
                <c:pt idx="2149">
                  <c:v>64</c:v>
                </c:pt>
                <c:pt idx="2150">
                  <c:v>69</c:v>
                </c:pt>
                <c:pt idx="2151">
                  <c:v>64</c:v>
                </c:pt>
                <c:pt idx="2152">
                  <c:v>66</c:v>
                </c:pt>
                <c:pt idx="2153">
                  <c:v>88</c:v>
                </c:pt>
                <c:pt idx="2154">
                  <c:v>50</c:v>
                </c:pt>
                <c:pt idx="2155">
                  <c:v>74</c:v>
                </c:pt>
                <c:pt idx="2156">
                  <c:v>55</c:v>
                </c:pt>
                <c:pt idx="2157">
                  <c:v>68</c:v>
                </c:pt>
                <c:pt idx="2158">
                  <c:v>64</c:v>
                </c:pt>
                <c:pt idx="2159">
                  <c:v>65</c:v>
                </c:pt>
                <c:pt idx="2160">
                  <c:v>82</c:v>
                </c:pt>
                <c:pt idx="2161">
                  <c:v>68</c:v>
                </c:pt>
                <c:pt idx="2162">
                  <c:v>81</c:v>
                </c:pt>
                <c:pt idx="2163">
                  <c:v>71</c:v>
                </c:pt>
                <c:pt idx="2164">
                  <c:v>75</c:v>
                </c:pt>
                <c:pt idx="2165">
                  <c:v>67</c:v>
                </c:pt>
                <c:pt idx="2166">
                  <c:v>75</c:v>
                </c:pt>
                <c:pt idx="2167">
                  <c:v>63</c:v>
                </c:pt>
                <c:pt idx="2168">
                  <c:v>67</c:v>
                </c:pt>
                <c:pt idx="2169">
                  <c:v>61</c:v>
                </c:pt>
                <c:pt idx="2170">
                  <c:v>63</c:v>
                </c:pt>
                <c:pt idx="2171">
                  <c:v>56</c:v>
                </c:pt>
                <c:pt idx="2172">
                  <c:v>54</c:v>
                </c:pt>
                <c:pt idx="2173">
                  <c:v>55</c:v>
                </c:pt>
                <c:pt idx="2174">
                  <c:v>67</c:v>
                </c:pt>
                <c:pt idx="2175">
                  <c:v>55</c:v>
                </c:pt>
                <c:pt idx="2176">
                  <c:v>52</c:v>
                </c:pt>
                <c:pt idx="2177">
                  <c:v>57</c:v>
                </c:pt>
                <c:pt idx="2178">
                  <c:v>56</c:v>
                </c:pt>
                <c:pt idx="2179">
                  <c:v>63</c:v>
                </c:pt>
                <c:pt idx="2180">
                  <c:v>52</c:v>
                </c:pt>
                <c:pt idx="2181">
                  <c:v>55</c:v>
                </c:pt>
                <c:pt idx="2182">
                  <c:v>48</c:v>
                </c:pt>
                <c:pt idx="2183">
                  <c:v>47</c:v>
                </c:pt>
                <c:pt idx="2184">
                  <c:v>45</c:v>
                </c:pt>
                <c:pt idx="2185">
                  <c:v>42</c:v>
                </c:pt>
                <c:pt idx="2186">
                  <c:v>38</c:v>
                </c:pt>
                <c:pt idx="2187">
                  <c:v>53</c:v>
                </c:pt>
                <c:pt idx="2188">
                  <c:v>58</c:v>
                </c:pt>
                <c:pt idx="2189">
                  <c:v>55</c:v>
                </c:pt>
                <c:pt idx="2190">
                  <c:v>66</c:v>
                </c:pt>
                <c:pt idx="2191">
                  <c:v>55</c:v>
                </c:pt>
                <c:pt idx="2192">
                  <c:v>50</c:v>
                </c:pt>
                <c:pt idx="2193">
                  <c:v>46</c:v>
                </c:pt>
                <c:pt idx="2194">
                  <c:v>50</c:v>
                </c:pt>
                <c:pt idx="2195">
                  <c:v>51</c:v>
                </c:pt>
                <c:pt idx="2196">
                  <c:v>60</c:v>
                </c:pt>
                <c:pt idx="2197">
                  <c:v>48</c:v>
                </c:pt>
                <c:pt idx="2198">
                  <c:v>50</c:v>
                </c:pt>
                <c:pt idx="2199">
                  <c:v>58</c:v>
                </c:pt>
                <c:pt idx="2200">
                  <c:v>60</c:v>
                </c:pt>
                <c:pt idx="2201">
                  <c:v>58</c:v>
                </c:pt>
                <c:pt idx="2202">
                  <c:v>51</c:v>
                </c:pt>
                <c:pt idx="2203">
                  <c:v>56</c:v>
                </c:pt>
                <c:pt idx="2204">
                  <c:v>39</c:v>
                </c:pt>
                <c:pt idx="2205">
                  <c:v>55</c:v>
                </c:pt>
                <c:pt idx="2206">
                  <c:v>45</c:v>
                </c:pt>
                <c:pt idx="2207">
                  <c:v>56</c:v>
                </c:pt>
                <c:pt idx="2208">
                  <c:v>48</c:v>
                </c:pt>
                <c:pt idx="2209">
                  <c:v>46</c:v>
                </c:pt>
                <c:pt idx="2210">
                  <c:v>51</c:v>
                </c:pt>
                <c:pt idx="2211">
                  <c:v>54</c:v>
                </c:pt>
                <c:pt idx="2212">
                  <c:v>52</c:v>
                </c:pt>
                <c:pt idx="2213">
                  <c:v>69</c:v>
                </c:pt>
                <c:pt idx="2214">
                  <c:v>57</c:v>
                </c:pt>
                <c:pt idx="2215">
                  <c:v>42</c:v>
                </c:pt>
                <c:pt idx="2216">
                  <c:v>51</c:v>
                </c:pt>
                <c:pt idx="2217">
                  <c:v>69</c:v>
                </c:pt>
                <c:pt idx="2218">
                  <c:v>39</c:v>
                </c:pt>
                <c:pt idx="2219">
                  <c:v>59</c:v>
                </c:pt>
                <c:pt idx="2220">
                  <c:v>44</c:v>
                </c:pt>
                <c:pt idx="2221">
                  <c:v>42</c:v>
                </c:pt>
                <c:pt idx="2222">
                  <c:v>59</c:v>
                </c:pt>
                <c:pt idx="2223">
                  <c:v>46</c:v>
                </c:pt>
                <c:pt idx="2224">
                  <c:v>43</c:v>
                </c:pt>
                <c:pt idx="2225">
                  <c:v>54</c:v>
                </c:pt>
                <c:pt idx="2226">
                  <c:v>69</c:v>
                </c:pt>
                <c:pt idx="2227">
                  <c:v>52</c:v>
                </c:pt>
                <c:pt idx="2228">
                  <c:v>47</c:v>
                </c:pt>
                <c:pt idx="2229">
                  <c:v>55</c:v>
                </c:pt>
                <c:pt idx="2230">
                  <c:v>60</c:v>
                </c:pt>
                <c:pt idx="2231">
                  <c:v>53</c:v>
                </c:pt>
                <c:pt idx="2232">
                  <c:v>49</c:v>
                </c:pt>
                <c:pt idx="2233">
                  <c:v>54</c:v>
                </c:pt>
                <c:pt idx="2234">
                  <c:v>42</c:v>
                </c:pt>
                <c:pt idx="2235">
                  <c:v>43</c:v>
                </c:pt>
                <c:pt idx="2236">
                  <c:v>63</c:v>
                </c:pt>
                <c:pt idx="2237">
                  <c:v>59</c:v>
                </c:pt>
                <c:pt idx="2238">
                  <c:v>64</c:v>
                </c:pt>
                <c:pt idx="2239">
                  <c:v>60</c:v>
                </c:pt>
                <c:pt idx="2240">
                  <c:v>51</c:v>
                </c:pt>
                <c:pt idx="2241">
                  <c:v>39</c:v>
                </c:pt>
                <c:pt idx="2242">
                  <c:v>67</c:v>
                </c:pt>
                <c:pt idx="2243">
                  <c:v>53</c:v>
                </c:pt>
                <c:pt idx="2244">
                  <c:v>42</c:v>
                </c:pt>
                <c:pt idx="2245">
                  <c:v>55</c:v>
                </c:pt>
                <c:pt idx="2246">
                  <c:v>47</c:v>
                </c:pt>
                <c:pt idx="2247">
                  <c:v>46</c:v>
                </c:pt>
                <c:pt idx="2248">
                  <c:v>60</c:v>
                </c:pt>
                <c:pt idx="2249">
                  <c:v>36</c:v>
                </c:pt>
                <c:pt idx="2250">
                  <c:v>55</c:v>
                </c:pt>
                <c:pt idx="2251">
                  <c:v>54</c:v>
                </c:pt>
                <c:pt idx="2252">
                  <c:v>56</c:v>
                </c:pt>
                <c:pt idx="2253">
                  <c:v>55</c:v>
                </c:pt>
                <c:pt idx="2254">
                  <c:v>54</c:v>
                </c:pt>
                <c:pt idx="2255">
                  <c:v>63</c:v>
                </c:pt>
                <c:pt idx="2256">
                  <c:v>53</c:v>
                </c:pt>
                <c:pt idx="2257">
                  <c:v>54</c:v>
                </c:pt>
                <c:pt idx="2258">
                  <c:v>59</c:v>
                </c:pt>
                <c:pt idx="2259">
                  <c:v>50</c:v>
                </c:pt>
                <c:pt idx="2260">
                  <c:v>51</c:v>
                </c:pt>
                <c:pt idx="2261">
                  <c:v>53</c:v>
                </c:pt>
                <c:pt idx="2262">
                  <c:v>70</c:v>
                </c:pt>
                <c:pt idx="2263">
                  <c:v>61</c:v>
                </c:pt>
                <c:pt idx="2264">
                  <c:v>59</c:v>
                </c:pt>
                <c:pt idx="2265">
                  <c:v>59</c:v>
                </c:pt>
                <c:pt idx="2266">
                  <c:v>65</c:v>
                </c:pt>
                <c:pt idx="2267">
                  <c:v>48</c:v>
                </c:pt>
                <c:pt idx="2268">
                  <c:v>64</c:v>
                </c:pt>
                <c:pt idx="2269">
                  <c:v>50</c:v>
                </c:pt>
                <c:pt idx="2270">
                  <c:v>67</c:v>
                </c:pt>
                <c:pt idx="2271">
                  <c:v>41</c:v>
                </c:pt>
                <c:pt idx="2272">
                  <c:v>57</c:v>
                </c:pt>
                <c:pt idx="2273">
                  <c:v>67</c:v>
                </c:pt>
                <c:pt idx="2274">
                  <c:v>64</c:v>
                </c:pt>
                <c:pt idx="2275">
                  <c:v>64</c:v>
                </c:pt>
                <c:pt idx="2276">
                  <c:v>49</c:v>
                </c:pt>
                <c:pt idx="2277">
                  <c:v>48</c:v>
                </c:pt>
                <c:pt idx="2278">
                  <c:v>49</c:v>
                </c:pt>
                <c:pt idx="2279">
                  <c:v>79</c:v>
                </c:pt>
                <c:pt idx="2280">
                  <c:v>59</c:v>
                </c:pt>
                <c:pt idx="2281">
                  <c:v>61</c:v>
                </c:pt>
                <c:pt idx="2282">
                  <c:v>54</c:v>
                </c:pt>
                <c:pt idx="2283">
                  <c:v>55</c:v>
                </c:pt>
                <c:pt idx="2284">
                  <c:v>50</c:v>
                </c:pt>
                <c:pt idx="2285">
                  <c:v>59</c:v>
                </c:pt>
                <c:pt idx="2286">
                  <c:v>57</c:v>
                </c:pt>
                <c:pt idx="2287">
                  <c:v>61</c:v>
                </c:pt>
                <c:pt idx="2288">
                  <c:v>49</c:v>
                </c:pt>
                <c:pt idx="2289">
                  <c:v>62</c:v>
                </c:pt>
                <c:pt idx="2290">
                  <c:v>53</c:v>
                </c:pt>
                <c:pt idx="2291">
                  <c:v>64</c:v>
                </c:pt>
                <c:pt idx="2292">
                  <c:v>62</c:v>
                </c:pt>
                <c:pt idx="2293">
                  <c:v>57</c:v>
                </c:pt>
                <c:pt idx="2294">
                  <c:v>57</c:v>
                </c:pt>
                <c:pt idx="2295">
                  <c:v>52</c:v>
                </c:pt>
                <c:pt idx="2296">
                  <c:v>51</c:v>
                </c:pt>
                <c:pt idx="2297">
                  <c:v>45</c:v>
                </c:pt>
                <c:pt idx="2298">
                  <c:v>60</c:v>
                </c:pt>
                <c:pt idx="2299">
                  <c:v>49</c:v>
                </c:pt>
                <c:pt idx="2300">
                  <c:v>47</c:v>
                </c:pt>
                <c:pt idx="2301">
                  <c:v>49</c:v>
                </c:pt>
                <c:pt idx="2302">
                  <c:v>60</c:v>
                </c:pt>
                <c:pt idx="2303">
                  <c:v>46</c:v>
                </c:pt>
                <c:pt idx="2304">
                  <c:v>50</c:v>
                </c:pt>
                <c:pt idx="2305">
                  <c:v>62</c:v>
                </c:pt>
                <c:pt idx="2306">
                  <c:v>48</c:v>
                </c:pt>
                <c:pt idx="2307">
                  <c:v>64</c:v>
                </c:pt>
                <c:pt idx="2308">
                  <c:v>55</c:v>
                </c:pt>
                <c:pt idx="2309">
                  <c:v>48</c:v>
                </c:pt>
                <c:pt idx="2310">
                  <c:v>35</c:v>
                </c:pt>
                <c:pt idx="2311">
                  <c:v>59</c:v>
                </c:pt>
                <c:pt idx="2312">
                  <c:v>55</c:v>
                </c:pt>
                <c:pt idx="2313">
                  <c:v>62</c:v>
                </c:pt>
                <c:pt idx="2314">
                  <c:v>47</c:v>
                </c:pt>
                <c:pt idx="2315">
                  <c:v>55</c:v>
                </c:pt>
                <c:pt idx="2316">
                  <c:v>66</c:v>
                </c:pt>
                <c:pt idx="2317">
                  <c:v>36</c:v>
                </c:pt>
                <c:pt idx="2318">
                  <c:v>45</c:v>
                </c:pt>
                <c:pt idx="2319">
                  <c:v>51</c:v>
                </c:pt>
                <c:pt idx="2320">
                  <c:v>55</c:v>
                </c:pt>
                <c:pt idx="2321">
                  <c:v>56</c:v>
                </c:pt>
                <c:pt idx="2322">
                  <c:v>69</c:v>
                </c:pt>
                <c:pt idx="2323">
                  <c:v>49</c:v>
                </c:pt>
                <c:pt idx="2324">
                  <c:v>61</c:v>
                </c:pt>
                <c:pt idx="2325">
                  <c:v>45</c:v>
                </c:pt>
                <c:pt idx="2326">
                  <c:v>57</c:v>
                </c:pt>
                <c:pt idx="2327">
                  <c:v>73</c:v>
                </c:pt>
                <c:pt idx="2328">
                  <c:v>63</c:v>
                </c:pt>
                <c:pt idx="2329">
                  <c:v>57</c:v>
                </c:pt>
                <c:pt idx="2330">
                  <c:v>49</c:v>
                </c:pt>
                <c:pt idx="2331">
                  <c:v>54</c:v>
                </c:pt>
                <c:pt idx="2332">
                  <c:v>67</c:v>
                </c:pt>
                <c:pt idx="2333">
                  <c:v>49</c:v>
                </c:pt>
                <c:pt idx="2334">
                  <c:v>67</c:v>
                </c:pt>
                <c:pt idx="2335">
                  <c:v>65</c:v>
                </c:pt>
                <c:pt idx="2336">
                  <c:v>79</c:v>
                </c:pt>
                <c:pt idx="2337">
                  <c:v>54</c:v>
                </c:pt>
                <c:pt idx="2338">
                  <c:v>60</c:v>
                </c:pt>
                <c:pt idx="2339">
                  <c:v>61</c:v>
                </c:pt>
                <c:pt idx="2340">
                  <c:v>63</c:v>
                </c:pt>
                <c:pt idx="2341">
                  <c:v>58</c:v>
                </c:pt>
                <c:pt idx="2342">
                  <c:v>65</c:v>
                </c:pt>
                <c:pt idx="2343">
                  <c:v>58</c:v>
                </c:pt>
                <c:pt idx="2344">
                  <c:v>64</c:v>
                </c:pt>
                <c:pt idx="2345">
                  <c:v>58</c:v>
                </c:pt>
                <c:pt idx="2346">
                  <c:v>66</c:v>
                </c:pt>
                <c:pt idx="2347">
                  <c:v>88</c:v>
                </c:pt>
                <c:pt idx="2348">
                  <c:v>85</c:v>
                </c:pt>
                <c:pt idx="2349">
                  <c:v>71</c:v>
                </c:pt>
                <c:pt idx="2350">
                  <c:v>95</c:v>
                </c:pt>
                <c:pt idx="2351">
                  <c:v>79</c:v>
                </c:pt>
                <c:pt idx="2352">
                  <c:v>86</c:v>
                </c:pt>
                <c:pt idx="2353">
                  <c:v>96</c:v>
                </c:pt>
                <c:pt idx="2354">
                  <c:v>90</c:v>
                </c:pt>
                <c:pt idx="2355">
                  <c:v>88</c:v>
                </c:pt>
                <c:pt idx="2356">
                  <c:v>98</c:v>
                </c:pt>
                <c:pt idx="2357">
                  <c:v>105</c:v>
                </c:pt>
                <c:pt idx="2358">
                  <c:v>99</c:v>
                </c:pt>
                <c:pt idx="2359">
                  <c:v>105</c:v>
                </c:pt>
                <c:pt idx="2360">
                  <c:v>116</c:v>
                </c:pt>
                <c:pt idx="2361">
                  <c:v>96</c:v>
                </c:pt>
                <c:pt idx="2362">
                  <c:v>80</c:v>
                </c:pt>
                <c:pt idx="2363">
                  <c:v>112</c:v>
                </c:pt>
                <c:pt idx="2364">
                  <c:v>91</c:v>
                </c:pt>
                <c:pt idx="2365">
                  <c:v>106</c:v>
                </c:pt>
                <c:pt idx="2366">
                  <c:v>87</c:v>
                </c:pt>
                <c:pt idx="2367">
                  <c:v>84</c:v>
                </c:pt>
                <c:pt idx="2368">
                  <c:v>83</c:v>
                </c:pt>
                <c:pt idx="2369">
                  <c:v>86</c:v>
                </c:pt>
                <c:pt idx="2370">
                  <c:v>67</c:v>
                </c:pt>
                <c:pt idx="2371">
                  <c:v>78</c:v>
                </c:pt>
                <c:pt idx="2372">
                  <c:v>78</c:v>
                </c:pt>
                <c:pt idx="2373">
                  <c:v>70</c:v>
                </c:pt>
                <c:pt idx="2374">
                  <c:v>80</c:v>
                </c:pt>
                <c:pt idx="2375">
                  <c:v>70</c:v>
                </c:pt>
                <c:pt idx="2376">
                  <c:v>68</c:v>
                </c:pt>
                <c:pt idx="2377">
                  <c:v>68</c:v>
                </c:pt>
                <c:pt idx="2378">
                  <c:v>60</c:v>
                </c:pt>
                <c:pt idx="2379">
                  <c:v>53</c:v>
                </c:pt>
                <c:pt idx="2380">
                  <c:v>46</c:v>
                </c:pt>
                <c:pt idx="2381">
                  <c:v>69</c:v>
                </c:pt>
                <c:pt idx="2382">
                  <c:v>72</c:v>
                </c:pt>
                <c:pt idx="2383">
                  <c:v>54</c:v>
                </c:pt>
                <c:pt idx="2384">
                  <c:v>45</c:v>
                </c:pt>
                <c:pt idx="2385">
                  <c:v>51</c:v>
                </c:pt>
                <c:pt idx="2386">
                  <c:v>61</c:v>
                </c:pt>
                <c:pt idx="2387">
                  <c:v>72</c:v>
                </c:pt>
                <c:pt idx="2388">
                  <c:v>60</c:v>
                </c:pt>
                <c:pt idx="2389">
                  <c:v>50</c:v>
                </c:pt>
                <c:pt idx="2390">
                  <c:v>74</c:v>
                </c:pt>
                <c:pt idx="2391">
                  <c:v>46</c:v>
                </c:pt>
                <c:pt idx="2392">
                  <c:v>78</c:v>
                </c:pt>
                <c:pt idx="2393">
                  <c:v>65</c:v>
                </c:pt>
                <c:pt idx="2394">
                  <c:v>83</c:v>
                </c:pt>
                <c:pt idx="2395">
                  <c:v>67</c:v>
                </c:pt>
                <c:pt idx="2396">
                  <c:v>44</c:v>
                </c:pt>
                <c:pt idx="2397">
                  <c:v>64</c:v>
                </c:pt>
                <c:pt idx="2398">
                  <c:v>62</c:v>
                </c:pt>
                <c:pt idx="2399">
                  <c:v>66</c:v>
                </c:pt>
                <c:pt idx="2400">
                  <c:v>62</c:v>
                </c:pt>
                <c:pt idx="2401">
                  <c:v>54</c:v>
                </c:pt>
                <c:pt idx="2402">
                  <c:v>68</c:v>
                </c:pt>
                <c:pt idx="2403">
                  <c:v>73</c:v>
                </c:pt>
                <c:pt idx="2404">
                  <c:v>64</c:v>
                </c:pt>
                <c:pt idx="2405">
                  <c:v>50</c:v>
                </c:pt>
                <c:pt idx="2406">
                  <c:v>54</c:v>
                </c:pt>
                <c:pt idx="2407">
                  <c:v>57</c:v>
                </c:pt>
                <c:pt idx="2408">
                  <c:v>51</c:v>
                </c:pt>
                <c:pt idx="2409">
                  <c:v>60</c:v>
                </c:pt>
                <c:pt idx="2410">
                  <c:v>61</c:v>
                </c:pt>
                <c:pt idx="2411">
                  <c:v>59</c:v>
                </c:pt>
                <c:pt idx="2412">
                  <c:v>61</c:v>
                </c:pt>
                <c:pt idx="2413">
                  <c:v>56</c:v>
                </c:pt>
                <c:pt idx="2414">
                  <c:v>65</c:v>
                </c:pt>
                <c:pt idx="2415">
                  <c:v>52</c:v>
                </c:pt>
                <c:pt idx="2416">
                  <c:v>62</c:v>
                </c:pt>
                <c:pt idx="2417">
                  <c:v>62</c:v>
                </c:pt>
                <c:pt idx="2418">
                  <c:v>47</c:v>
                </c:pt>
                <c:pt idx="2419">
                  <c:v>53</c:v>
                </c:pt>
                <c:pt idx="2420">
                  <c:v>69</c:v>
                </c:pt>
                <c:pt idx="2421">
                  <c:v>57</c:v>
                </c:pt>
                <c:pt idx="2422">
                  <c:v>56</c:v>
                </c:pt>
                <c:pt idx="2423">
                  <c:v>46</c:v>
                </c:pt>
                <c:pt idx="2424">
                  <c:v>57</c:v>
                </c:pt>
                <c:pt idx="2425">
                  <c:v>58</c:v>
                </c:pt>
                <c:pt idx="2426">
                  <c:v>43</c:v>
                </c:pt>
                <c:pt idx="2427">
                  <c:v>71</c:v>
                </c:pt>
                <c:pt idx="2428">
                  <c:v>58</c:v>
                </c:pt>
                <c:pt idx="2429">
                  <c:v>70</c:v>
                </c:pt>
                <c:pt idx="2430">
                  <c:v>60</c:v>
                </c:pt>
                <c:pt idx="2431">
                  <c:v>54</c:v>
                </c:pt>
                <c:pt idx="2432">
                  <c:v>55</c:v>
                </c:pt>
                <c:pt idx="2433">
                  <c:v>59</c:v>
                </c:pt>
                <c:pt idx="2434">
                  <c:v>49</c:v>
                </c:pt>
                <c:pt idx="2435">
                  <c:v>73</c:v>
                </c:pt>
                <c:pt idx="2436">
                  <c:v>57</c:v>
                </c:pt>
                <c:pt idx="2437">
                  <c:v>47</c:v>
                </c:pt>
                <c:pt idx="2438">
                  <c:v>49</c:v>
                </c:pt>
                <c:pt idx="2439">
                  <c:v>61</c:v>
                </c:pt>
                <c:pt idx="2440">
                  <c:v>51</c:v>
                </c:pt>
                <c:pt idx="2441">
                  <c:v>67</c:v>
                </c:pt>
                <c:pt idx="2442">
                  <c:v>67</c:v>
                </c:pt>
                <c:pt idx="2443">
                  <c:v>54</c:v>
                </c:pt>
                <c:pt idx="2444">
                  <c:v>41</c:v>
                </c:pt>
                <c:pt idx="2445">
                  <c:v>47</c:v>
                </c:pt>
                <c:pt idx="2446">
                  <c:v>53</c:v>
                </c:pt>
                <c:pt idx="2447">
                  <c:v>58</c:v>
                </c:pt>
                <c:pt idx="2448">
                  <c:v>64</c:v>
                </c:pt>
                <c:pt idx="2449">
                  <c:v>56</c:v>
                </c:pt>
                <c:pt idx="2450">
                  <c:v>58</c:v>
                </c:pt>
                <c:pt idx="2451">
                  <c:v>55</c:v>
                </c:pt>
                <c:pt idx="2452">
                  <c:v>64</c:v>
                </c:pt>
                <c:pt idx="2453">
                  <c:v>43</c:v>
                </c:pt>
                <c:pt idx="2454">
                  <c:v>42</c:v>
                </c:pt>
                <c:pt idx="2455">
                  <c:v>58</c:v>
                </c:pt>
                <c:pt idx="2456">
                  <c:v>65</c:v>
                </c:pt>
                <c:pt idx="2457">
                  <c:v>60</c:v>
                </c:pt>
                <c:pt idx="2458">
                  <c:v>56</c:v>
                </c:pt>
                <c:pt idx="2459">
                  <c:v>55</c:v>
                </c:pt>
                <c:pt idx="2460">
                  <c:v>59</c:v>
                </c:pt>
                <c:pt idx="2461">
                  <c:v>48</c:v>
                </c:pt>
                <c:pt idx="2462">
                  <c:v>61</c:v>
                </c:pt>
                <c:pt idx="2463">
                  <c:v>54</c:v>
                </c:pt>
                <c:pt idx="2464">
                  <c:v>51</c:v>
                </c:pt>
                <c:pt idx="2465">
                  <c:v>53</c:v>
                </c:pt>
                <c:pt idx="2466">
                  <c:v>56</c:v>
                </c:pt>
                <c:pt idx="2467">
                  <c:v>49</c:v>
                </c:pt>
                <c:pt idx="2468">
                  <c:v>51</c:v>
                </c:pt>
                <c:pt idx="2469">
                  <c:v>53</c:v>
                </c:pt>
                <c:pt idx="2470">
                  <c:v>52</c:v>
                </c:pt>
                <c:pt idx="2471">
                  <c:v>54</c:v>
                </c:pt>
                <c:pt idx="2472">
                  <c:v>44</c:v>
                </c:pt>
                <c:pt idx="2473">
                  <c:v>68</c:v>
                </c:pt>
                <c:pt idx="2474">
                  <c:v>60</c:v>
                </c:pt>
                <c:pt idx="2475">
                  <c:v>53</c:v>
                </c:pt>
                <c:pt idx="2476">
                  <c:v>57</c:v>
                </c:pt>
                <c:pt idx="2477">
                  <c:v>48</c:v>
                </c:pt>
                <c:pt idx="2478">
                  <c:v>69</c:v>
                </c:pt>
                <c:pt idx="2479">
                  <c:v>66</c:v>
                </c:pt>
                <c:pt idx="2480">
                  <c:v>59</c:v>
                </c:pt>
                <c:pt idx="2481">
                  <c:v>56</c:v>
                </c:pt>
                <c:pt idx="2482">
                  <c:v>57</c:v>
                </c:pt>
                <c:pt idx="2483">
                  <c:v>51</c:v>
                </c:pt>
                <c:pt idx="2484">
                  <c:v>62</c:v>
                </c:pt>
                <c:pt idx="2485">
                  <c:v>67</c:v>
                </c:pt>
                <c:pt idx="2486">
                  <c:v>63</c:v>
                </c:pt>
                <c:pt idx="2487">
                  <c:v>77</c:v>
                </c:pt>
                <c:pt idx="2488">
                  <c:v>81</c:v>
                </c:pt>
                <c:pt idx="2489">
                  <c:v>94</c:v>
                </c:pt>
                <c:pt idx="2490">
                  <c:v>79</c:v>
                </c:pt>
                <c:pt idx="2491">
                  <c:v>83</c:v>
                </c:pt>
                <c:pt idx="2492">
                  <c:v>99</c:v>
                </c:pt>
                <c:pt idx="2493">
                  <c:v>112</c:v>
                </c:pt>
                <c:pt idx="2494">
                  <c:v>120</c:v>
                </c:pt>
                <c:pt idx="2495">
                  <c:v>116</c:v>
                </c:pt>
                <c:pt idx="2496">
                  <c:v>149</c:v>
                </c:pt>
                <c:pt idx="2497">
                  <c:v>163</c:v>
                </c:pt>
                <c:pt idx="2498">
                  <c:v>237</c:v>
                </c:pt>
                <c:pt idx="2499">
                  <c:v>247</c:v>
                </c:pt>
                <c:pt idx="2500">
                  <c:v>255</c:v>
                </c:pt>
                <c:pt idx="2501">
                  <c:v>288</c:v>
                </c:pt>
                <c:pt idx="2502">
                  <c:v>372</c:v>
                </c:pt>
                <c:pt idx="2503">
                  <c:v>350</c:v>
                </c:pt>
                <c:pt idx="2504">
                  <c:v>418</c:v>
                </c:pt>
                <c:pt idx="2505">
                  <c:v>432</c:v>
                </c:pt>
                <c:pt idx="2506">
                  <c:v>507</c:v>
                </c:pt>
                <c:pt idx="2507">
                  <c:v>565</c:v>
                </c:pt>
                <c:pt idx="2508">
                  <c:v>617</c:v>
                </c:pt>
                <c:pt idx="2509">
                  <c:v>601</c:v>
                </c:pt>
                <c:pt idx="2510">
                  <c:v>681</c:v>
                </c:pt>
                <c:pt idx="2511">
                  <c:v>734</c:v>
                </c:pt>
                <c:pt idx="2512">
                  <c:v>751</c:v>
                </c:pt>
                <c:pt idx="2513">
                  <c:v>746</c:v>
                </c:pt>
                <c:pt idx="2514">
                  <c:v>774</c:v>
                </c:pt>
                <c:pt idx="2515">
                  <c:v>763</c:v>
                </c:pt>
                <c:pt idx="2516">
                  <c:v>775</c:v>
                </c:pt>
                <c:pt idx="2517">
                  <c:v>802</c:v>
                </c:pt>
                <c:pt idx="2518">
                  <c:v>738</c:v>
                </c:pt>
                <c:pt idx="2519">
                  <c:v>757</c:v>
                </c:pt>
                <c:pt idx="2520">
                  <c:v>685</c:v>
                </c:pt>
                <c:pt idx="2521">
                  <c:v>666</c:v>
                </c:pt>
                <c:pt idx="2522">
                  <c:v>637</c:v>
                </c:pt>
                <c:pt idx="2523">
                  <c:v>590</c:v>
                </c:pt>
                <c:pt idx="2524">
                  <c:v>553</c:v>
                </c:pt>
                <c:pt idx="2525">
                  <c:v>571</c:v>
                </c:pt>
                <c:pt idx="2526">
                  <c:v>466</c:v>
                </c:pt>
                <c:pt idx="2527">
                  <c:v>412</c:v>
                </c:pt>
                <c:pt idx="2528">
                  <c:v>385</c:v>
                </c:pt>
                <c:pt idx="2529">
                  <c:v>331</c:v>
                </c:pt>
                <c:pt idx="2530">
                  <c:v>294</c:v>
                </c:pt>
                <c:pt idx="2531">
                  <c:v>236</c:v>
                </c:pt>
                <c:pt idx="2532">
                  <c:v>232</c:v>
                </c:pt>
                <c:pt idx="2533">
                  <c:v>167</c:v>
                </c:pt>
                <c:pt idx="2534">
                  <c:v>168</c:v>
                </c:pt>
                <c:pt idx="2535">
                  <c:v>153</c:v>
                </c:pt>
                <c:pt idx="2536">
                  <c:v>152</c:v>
                </c:pt>
                <c:pt idx="2537">
                  <c:v>99</c:v>
                </c:pt>
                <c:pt idx="2538">
                  <c:v>90</c:v>
                </c:pt>
                <c:pt idx="2539">
                  <c:v>90</c:v>
                </c:pt>
                <c:pt idx="2540">
                  <c:v>84</c:v>
                </c:pt>
                <c:pt idx="2541">
                  <c:v>69</c:v>
                </c:pt>
                <c:pt idx="2542">
                  <c:v>66</c:v>
                </c:pt>
                <c:pt idx="2543">
                  <c:v>56</c:v>
                </c:pt>
                <c:pt idx="2544">
                  <c:v>57</c:v>
                </c:pt>
                <c:pt idx="2545">
                  <c:v>59</c:v>
                </c:pt>
                <c:pt idx="2546">
                  <c:v>50</c:v>
                </c:pt>
                <c:pt idx="2547">
                  <c:v>47</c:v>
                </c:pt>
                <c:pt idx="2548">
                  <c:v>78</c:v>
                </c:pt>
                <c:pt idx="2549">
                  <c:v>41</c:v>
                </c:pt>
                <c:pt idx="2550">
                  <c:v>51</c:v>
                </c:pt>
                <c:pt idx="2551">
                  <c:v>54</c:v>
                </c:pt>
                <c:pt idx="2552">
                  <c:v>51</c:v>
                </c:pt>
                <c:pt idx="2553">
                  <c:v>49</c:v>
                </c:pt>
                <c:pt idx="2554">
                  <c:v>52</c:v>
                </c:pt>
                <c:pt idx="2555">
                  <c:v>48</c:v>
                </c:pt>
                <c:pt idx="2556">
                  <c:v>56</c:v>
                </c:pt>
                <c:pt idx="2557">
                  <c:v>49</c:v>
                </c:pt>
                <c:pt idx="2558">
                  <c:v>73</c:v>
                </c:pt>
                <c:pt idx="2559">
                  <c:v>72</c:v>
                </c:pt>
                <c:pt idx="2560">
                  <c:v>48</c:v>
                </c:pt>
                <c:pt idx="2561">
                  <c:v>68</c:v>
                </c:pt>
                <c:pt idx="2562">
                  <c:v>53</c:v>
                </c:pt>
                <c:pt idx="2563">
                  <c:v>47</c:v>
                </c:pt>
                <c:pt idx="2564">
                  <c:v>47</c:v>
                </c:pt>
                <c:pt idx="2565">
                  <c:v>52</c:v>
                </c:pt>
                <c:pt idx="2566">
                  <c:v>58</c:v>
                </c:pt>
                <c:pt idx="2567">
                  <c:v>57</c:v>
                </c:pt>
                <c:pt idx="2568">
                  <c:v>60</c:v>
                </c:pt>
                <c:pt idx="2569">
                  <c:v>47</c:v>
                </c:pt>
                <c:pt idx="2570">
                  <c:v>55</c:v>
                </c:pt>
                <c:pt idx="2571">
                  <c:v>47</c:v>
                </c:pt>
                <c:pt idx="2572">
                  <c:v>62</c:v>
                </c:pt>
                <c:pt idx="2573">
                  <c:v>54</c:v>
                </c:pt>
                <c:pt idx="2574">
                  <c:v>67</c:v>
                </c:pt>
                <c:pt idx="2575">
                  <c:v>56</c:v>
                </c:pt>
                <c:pt idx="2576">
                  <c:v>51</c:v>
                </c:pt>
                <c:pt idx="2577">
                  <c:v>56</c:v>
                </c:pt>
                <c:pt idx="2578">
                  <c:v>60</c:v>
                </c:pt>
                <c:pt idx="2579">
                  <c:v>60</c:v>
                </c:pt>
                <c:pt idx="2580">
                  <c:v>59</c:v>
                </c:pt>
                <c:pt idx="2581">
                  <c:v>50</c:v>
                </c:pt>
                <c:pt idx="2582">
                  <c:v>59</c:v>
                </c:pt>
                <c:pt idx="2583">
                  <c:v>47</c:v>
                </c:pt>
                <c:pt idx="2584">
                  <c:v>53</c:v>
                </c:pt>
                <c:pt idx="2585">
                  <c:v>44</c:v>
                </c:pt>
                <c:pt idx="2586">
                  <c:v>52</c:v>
                </c:pt>
                <c:pt idx="2587">
                  <c:v>75</c:v>
                </c:pt>
                <c:pt idx="2588">
                  <c:v>59</c:v>
                </c:pt>
                <c:pt idx="2589">
                  <c:v>51</c:v>
                </c:pt>
                <c:pt idx="2590">
                  <c:v>46</c:v>
                </c:pt>
                <c:pt idx="2591">
                  <c:v>59</c:v>
                </c:pt>
                <c:pt idx="2592">
                  <c:v>49</c:v>
                </c:pt>
                <c:pt idx="2593">
                  <c:v>53</c:v>
                </c:pt>
                <c:pt idx="2594">
                  <c:v>51</c:v>
                </c:pt>
                <c:pt idx="2595">
                  <c:v>63</c:v>
                </c:pt>
                <c:pt idx="2596">
                  <c:v>68</c:v>
                </c:pt>
                <c:pt idx="2597">
                  <c:v>56</c:v>
                </c:pt>
                <c:pt idx="2598">
                  <c:v>64</c:v>
                </c:pt>
                <c:pt idx="2599">
                  <c:v>57</c:v>
                </c:pt>
                <c:pt idx="2600">
                  <c:v>51</c:v>
                </c:pt>
                <c:pt idx="2601">
                  <c:v>46</c:v>
                </c:pt>
                <c:pt idx="2602">
                  <c:v>58</c:v>
                </c:pt>
                <c:pt idx="2603">
                  <c:v>54</c:v>
                </c:pt>
                <c:pt idx="2604">
                  <c:v>60</c:v>
                </c:pt>
                <c:pt idx="2605">
                  <c:v>53</c:v>
                </c:pt>
                <c:pt idx="2606">
                  <c:v>59</c:v>
                </c:pt>
                <c:pt idx="2607">
                  <c:v>56</c:v>
                </c:pt>
                <c:pt idx="2608">
                  <c:v>75</c:v>
                </c:pt>
                <c:pt idx="2609">
                  <c:v>61</c:v>
                </c:pt>
                <c:pt idx="2610">
                  <c:v>65</c:v>
                </c:pt>
                <c:pt idx="2611">
                  <c:v>58</c:v>
                </c:pt>
                <c:pt idx="2612">
                  <c:v>75</c:v>
                </c:pt>
                <c:pt idx="2613">
                  <c:v>50</c:v>
                </c:pt>
                <c:pt idx="2614">
                  <c:v>56</c:v>
                </c:pt>
                <c:pt idx="2615">
                  <c:v>62</c:v>
                </c:pt>
                <c:pt idx="2616">
                  <c:v>74</c:v>
                </c:pt>
                <c:pt idx="2617">
                  <c:v>63</c:v>
                </c:pt>
                <c:pt idx="2618">
                  <c:v>61</c:v>
                </c:pt>
                <c:pt idx="2619">
                  <c:v>71</c:v>
                </c:pt>
                <c:pt idx="2620">
                  <c:v>59</c:v>
                </c:pt>
                <c:pt idx="2621">
                  <c:v>70</c:v>
                </c:pt>
                <c:pt idx="2622">
                  <c:v>79</c:v>
                </c:pt>
                <c:pt idx="2623">
                  <c:v>57</c:v>
                </c:pt>
                <c:pt idx="2624">
                  <c:v>45</c:v>
                </c:pt>
                <c:pt idx="2625">
                  <c:v>60</c:v>
                </c:pt>
                <c:pt idx="2626">
                  <c:v>58</c:v>
                </c:pt>
                <c:pt idx="2627">
                  <c:v>54</c:v>
                </c:pt>
                <c:pt idx="2628">
                  <c:v>33</c:v>
                </c:pt>
                <c:pt idx="2629">
                  <c:v>64</c:v>
                </c:pt>
                <c:pt idx="2630">
                  <c:v>63</c:v>
                </c:pt>
                <c:pt idx="2631">
                  <c:v>57</c:v>
                </c:pt>
                <c:pt idx="2632">
                  <c:v>53</c:v>
                </c:pt>
                <c:pt idx="2633">
                  <c:v>50</c:v>
                </c:pt>
                <c:pt idx="2634">
                  <c:v>54</c:v>
                </c:pt>
                <c:pt idx="2635">
                  <c:v>59</c:v>
                </c:pt>
                <c:pt idx="2636">
                  <c:v>52</c:v>
                </c:pt>
                <c:pt idx="2637">
                  <c:v>50</c:v>
                </c:pt>
                <c:pt idx="2638">
                  <c:v>50</c:v>
                </c:pt>
                <c:pt idx="2639">
                  <c:v>56</c:v>
                </c:pt>
                <c:pt idx="2640">
                  <c:v>64</c:v>
                </c:pt>
                <c:pt idx="2641">
                  <c:v>53</c:v>
                </c:pt>
                <c:pt idx="2642">
                  <c:v>47</c:v>
                </c:pt>
                <c:pt idx="2643">
                  <c:v>51</c:v>
                </c:pt>
                <c:pt idx="2644">
                  <c:v>62</c:v>
                </c:pt>
                <c:pt idx="2645">
                  <c:v>62</c:v>
                </c:pt>
                <c:pt idx="2646">
                  <c:v>52</c:v>
                </c:pt>
                <c:pt idx="2647">
                  <c:v>41</c:v>
                </c:pt>
                <c:pt idx="2648">
                  <c:v>44</c:v>
                </c:pt>
                <c:pt idx="2649">
                  <c:v>47</c:v>
                </c:pt>
                <c:pt idx="2650">
                  <c:v>47</c:v>
                </c:pt>
                <c:pt idx="2651">
                  <c:v>44</c:v>
                </c:pt>
                <c:pt idx="2652">
                  <c:v>48</c:v>
                </c:pt>
                <c:pt idx="2653">
                  <c:v>51</c:v>
                </c:pt>
                <c:pt idx="2654">
                  <c:v>47</c:v>
                </c:pt>
                <c:pt idx="2655">
                  <c:v>39</c:v>
                </c:pt>
                <c:pt idx="2656">
                  <c:v>47</c:v>
                </c:pt>
                <c:pt idx="2657">
                  <c:v>41</c:v>
                </c:pt>
                <c:pt idx="2658">
                  <c:v>51</c:v>
                </c:pt>
                <c:pt idx="2659">
                  <c:v>44</c:v>
                </c:pt>
                <c:pt idx="2660">
                  <c:v>58</c:v>
                </c:pt>
                <c:pt idx="2661">
                  <c:v>57</c:v>
                </c:pt>
                <c:pt idx="2662">
                  <c:v>52</c:v>
                </c:pt>
                <c:pt idx="2663">
                  <c:v>40</c:v>
                </c:pt>
                <c:pt idx="2664">
                  <c:v>54</c:v>
                </c:pt>
                <c:pt idx="2665">
                  <c:v>47</c:v>
                </c:pt>
                <c:pt idx="2666">
                  <c:v>64</c:v>
                </c:pt>
                <c:pt idx="2667">
                  <c:v>49</c:v>
                </c:pt>
                <c:pt idx="2668">
                  <c:v>59</c:v>
                </c:pt>
                <c:pt idx="2669">
                  <c:v>58</c:v>
                </c:pt>
                <c:pt idx="2670">
                  <c:v>51</c:v>
                </c:pt>
                <c:pt idx="2671">
                  <c:v>52</c:v>
                </c:pt>
                <c:pt idx="2672">
                  <c:v>54</c:v>
                </c:pt>
                <c:pt idx="2673">
                  <c:v>54</c:v>
                </c:pt>
                <c:pt idx="2674">
                  <c:v>43</c:v>
                </c:pt>
                <c:pt idx="2675">
                  <c:v>56</c:v>
                </c:pt>
                <c:pt idx="2676">
                  <c:v>48</c:v>
                </c:pt>
                <c:pt idx="2677">
                  <c:v>65</c:v>
                </c:pt>
                <c:pt idx="2678">
                  <c:v>47</c:v>
                </c:pt>
                <c:pt idx="2679">
                  <c:v>50</c:v>
                </c:pt>
                <c:pt idx="2680">
                  <c:v>60</c:v>
                </c:pt>
                <c:pt idx="2681">
                  <c:v>57</c:v>
                </c:pt>
                <c:pt idx="2682">
                  <c:v>61</c:v>
                </c:pt>
                <c:pt idx="2683">
                  <c:v>56</c:v>
                </c:pt>
                <c:pt idx="2684">
                  <c:v>67</c:v>
                </c:pt>
                <c:pt idx="2685">
                  <c:v>57</c:v>
                </c:pt>
                <c:pt idx="2686">
                  <c:v>50</c:v>
                </c:pt>
                <c:pt idx="2687">
                  <c:v>53</c:v>
                </c:pt>
                <c:pt idx="2688">
                  <c:v>79</c:v>
                </c:pt>
                <c:pt idx="2689">
                  <c:v>45</c:v>
                </c:pt>
                <c:pt idx="2690">
                  <c:v>51</c:v>
                </c:pt>
                <c:pt idx="2691">
                  <c:v>46</c:v>
                </c:pt>
                <c:pt idx="2692">
                  <c:v>43</c:v>
                </c:pt>
                <c:pt idx="2693">
                  <c:v>62</c:v>
                </c:pt>
                <c:pt idx="2694">
                  <c:v>42</c:v>
                </c:pt>
                <c:pt idx="2695">
                  <c:v>58</c:v>
                </c:pt>
                <c:pt idx="2696">
                  <c:v>52</c:v>
                </c:pt>
                <c:pt idx="2697">
                  <c:v>58</c:v>
                </c:pt>
                <c:pt idx="2698">
                  <c:v>55</c:v>
                </c:pt>
                <c:pt idx="2699">
                  <c:v>61</c:v>
                </c:pt>
                <c:pt idx="2700">
                  <c:v>62</c:v>
                </c:pt>
                <c:pt idx="2701">
                  <c:v>38</c:v>
                </c:pt>
                <c:pt idx="2702">
                  <c:v>59</c:v>
                </c:pt>
                <c:pt idx="2703">
                  <c:v>64</c:v>
                </c:pt>
                <c:pt idx="2704">
                  <c:v>56</c:v>
                </c:pt>
                <c:pt idx="2705">
                  <c:v>44</c:v>
                </c:pt>
                <c:pt idx="2706">
                  <c:v>50</c:v>
                </c:pt>
                <c:pt idx="2707">
                  <c:v>48</c:v>
                </c:pt>
                <c:pt idx="2708">
                  <c:v>44</c:v>
                </c:pt>
                <c:pt idx="2709">
                  <c:v>53</c:v>
                </c:pt>
                <c:pt idx="2710">
                  <c:v>52</c:v>
                </c:pt>
                <c:pt idx="2711">
                  <c:v>56</c:v>
                </c:pt>
                <c:pt idx="2712">
                  <c:v>52</c:v>
                </c:pt>
                <c:pt idx="2713">
                  <c:v>50</c:v>
                </c:pt>
                <c:pt idx="2714">
                  <c:v>50</c:v>
                </c:pt>
                <c:pt idx="2715">
                  <c:v>57</c:v>
                </c:pt>
                <c:pt idx="2716">
                  <c:v>58</c:v>
                </c:pt>
                <c:pt idx="2717">
                  <c:v>50</c:v>
                </c:pt>
                <c:pt idx="2718">
                  <c:v>48</c:v>
                </c:pt>
                <c:pt idx="2719">
                  <c:v>59</c:v>
                </c:pt>
                <c:pt idx="2720">
                  <c:v>54</c:v>
                </c:pt>
                <c:pt idx="2721">
                  <c:v>45</c:v>
                </c:pt>
                <c:pt idx="2722">
                  <c:v>47</c:v>
                </c:pt>
                <c:pt idx="2723">
                  <c:v>57</c:v>
                </c:pt>
                <c:pt idx="2724">
                  <c:v>58</c:v>
                </c:pt>
                <c:pt idx="2725">
                  <c:v>43</c:v>
                </c:pt>
                <c:pt idx="2726">
                  <c:v>70</c:v>
                </c:pt>
                <c:pt idx="2727">
                  <c:v>43</c:v>
                </c:pt>
                <c:pt idx="2728">
                  <c:v>65</c:v>
                </c:pt>
                <c:pt idx="2729">
                  <c:v>40</c:v>
                </c:pt>
                <c:pt idx="2730">
                  <c:v>47</c:v>
                </c:pt>
                <c:pt idx="2731">
                  <c:v>64</c:v>
                </c:pt>
                <c:pt idx="2732">
                  <c:v>55</c:v>
                </c:pt>
                <c:pt idx="2733">
                  <c:v>58</c:v>
                </c:pt>
                <c:pt idx="2734">
                  <c:v>55</c:v>
                </c:pt>
                <c:pt idx="2735">
                  <c:v>66</c:v>
                </c:pt>
                <c:pt idx="2736">
                  <c:v>53</c:v>
                </c:pt>
                <c:pt idx="2737">
                  <c:v>49</c:v>
                </c:pt>
                <c:pt idx="2738">
                  <c:v>33</c:v>
                </c:pt>
                <c:pt idx="2739">
                  <c:v>49</c:v>
                </c:pt>
                <c:pt idx="2740">
                  <c:v>50</c:v>
                </c:pt>
                <c:pt idx="2741">
                  <c:v>46</c:v>
                </c:pt>
                <c:pt idx="2742">
                  <c:v>55</c:v>
                </c:pt>
                <c:pt idx="2743">
                  <c:v>40</c:v>
                </c:pt>
                <c:pt idx="2744">
                  <c:v>61</c:v>
                </c:pt>
                <c:pt idx="2745">
                  <c:v>50</c:v>
                </c:pt>
                <c:pt idx="2746">
                  <c:v>71</c:v>
                </c:pt>
                <c:pt idx="2747">
                  <c:v>52</c:v>
                </c:pt>
                <c:pt idx="2748">
                  <c:v>48</c:v>
                </c:pt>
                <c:pt idx="2749">
                  <c:v>44</c:v>
                </c:pt>
                <c:pt idx="2750">
                  <c:v>61</c:v>
                </c:pt>
                <c:pt idx="2751">
                  <c:v>51</c:v>
                </c:pt>
                <c:pt idx="2752">
                  <c:v>48</c:v>
                </c:pt>
                <c:pt idx="2753">
                  <c:v>61</c:v>
                </c:pt>
                <c:pt idx="2754">
                  <c:v>55</c:v>
                </c:pt>
                <c:pt idx="2755">
                  <c:v>49</c:v>
                </c:pt>
                <c:pt idx="2756">
                  <c:v>53</c:v>
                </c:pt>
                <c:pt idx="2757">
                  <c:v>51</c:v>
                </c:pt>
                <c:pt idx="2758">
                  <c:v>52</c:v>
                </c:pt>
                <c:pt idx="2759">
                  <c:v>90</c:v>
                </c:pt>
                <c:pt idx="2760">
                  <c:v>65</c:v>
                </c:pt>
                <c:pt idx="2761">
                  <c:v>98</c:v>
                </c:pt>
                <c:pt idx="2762">
                  <c:v>70</c:v>
                </c:pt>
                <c:pt idx="2763">
                  <c:v>90</c:v>
                </c:pt>
                <c:pt idx="2764">
                  <c:v>96</c:v>
                </c:pt>
                <c:pt idx="2765">
                  <c:v>88</c:v>
                </c:pt>
                <c:pt idx="2766">
                  <c:v>102</c:v>
                </c:pt>
                <c:pt idx="2767">
                  <c:v>109</c:v>
                </c:pt>
                <c:pt idx="2768">
                  <c:v>136</c:v>
                </c:pt>
                <c:pt idx="2769">
                  <c:v>121</c:v>
                </c:pt>
                <c:pt idx="2770">
                  <c:v>120</c:v>
                </c:pt>
                <c:pt idx="2771">
                  <c:v>147</c:v>
                </c:pt>
                <c:pt idx="2772">
                  <c:v>146</c:v>
                </c:pt>
                <c:pt idx="2773">
                  <c:v>127</c:v>
                </c:pt>
                <c:pt idx="2774">
                  <c:v>151</c:v>
                </c:pt>
                <c:pt idx="2775">
                  <c:v>143</c:v>
                </c:pt>
                <c:pt idx="2776">
                  <c:v>160</c:v>
                </c:pt>
                <c:pt idx="2777">
                  <c:v>178</c:v>
                </c:pt>
                <c:pt idx="2778">
                  <c:v>175</c:v>
                </c:pt>
                <c:pt idx="2779">
                  <c:v>180</c:v>
                </c:pt>
                <c:pt idx="2780">
                  <c:v>172</c:v>
                </c:pt>
                <c:pt idx="2781">
                  <c:v>176</c:v>
                </c:pt>
                <c:pt idx="2782">
                  <c:v>162</c:v>
                </c:pt>
                <c:pt idx="2783">
                  <c:v>157</c:v>
                </c:pt>
                <c:pt idx="2784">
                  <c:v>137</c:v>
                </c:pt>
                <c:pt idx="2785">
                  <c:v>125</c:v>
                </c:pt>
                <c:pt idx="2786">
                  <c:v>135</c:v>
                </c:pt>
                <c:pt idx="2787">
                  <c:v>135</c:v>
                </c:pt>
                <c:pt idx="2788">
                  <c:v>136</c:v>
                </c:pt>
                <c:pt idx="2789">
                  <c:v>133</c:v>
                </c:pt>
                <c:pt idx="2790">
                  <c:v>101</c:v>
                </c:pt>
                <c:pt idx="2791">
                  <c:v>89</c:v>
                </c:pt>
                <c:pt idx="2792">
                  <c:v>99</c:v>
                </c:pt>
                <c:pt idx="2793">
                  <c:v>88</c:v>
                </c:pt>
                <c:pt idx="2794">
                  <c:v>76</c:v>
                </c:pt>
                <c:pt idx="2795">
                  <c:v>82</c:v>
                </c:pt>
                <c:pt idx="2796">
                  <c:v>94</c:v>
                </c:pt>
                <c:pt idx="2797">
                  <c:v>73</c:v>
                </c:pt>
                <c:pt idx="2798">
                  <c:v>55</c:v>
                </c:pt>
                <c:pt idx="2799">
                  <c:v>80</c:v>
                </c:pt>
                <c:pt idx="2800">
                  <c:v>69</c:v>
                </c:pt>
                <c:pt idx="2801">
                  <c:v>50</c:v>
                </c:pt>
                <c:pt idx="2802">
                  <c:v>59</c:v>
                </c:pt>
                <c:pt idx="2803">
                  <c:v>41</c:v>
                </c:pt>
                <c:pt idx="2804">
                  <c:v>37</c:v>
                </c:pt>
                <c:pt idx="2805">
                  <c:v>58</c:v>
                </c:pt>
                <c:pt idx="2806">
                  <c:v>49</c:v>
                </c:pt>
                <c:pt idx="2807">
                  <c:v>52</c:v>
                </c:pt>
                <c:pt idx="2808">
                  <c:v>54</c:v>
                </c:pt>
                <c:pt idx="2809">
                  <c:v>46</c:v>
                </c:pt>
                <c:pt idx="2810">
                  <c:v>56</c:v>
                </c:pt>
                <c:pt idx="2811">
                  <c:v>46</c:v>
                </c:pt>
                <c:pt idx="2812">
                  <c:v>62</c:v>
                </c:pt>
                <c:pt idx="2813">
                  <c:v>55</c:v>
                </c:pt>
                <c:pt idx="2814">
                  <c:v>50</c:v>
                </c:pt>
                <c:pt idx="2815">
                  <c:v>59</c:v>
                </c:pt>
                <c:pt idx="2816">
                  <c:v>37</c:v>
                </c:pt>
                <c:pt idx="2817">
                  <c:v>51</c:v>
                </c:pt>
                <c:pt idx="2818">
                  <c:v>56</c:v>
                </c:pt>
                <c:pt idx="2819">
                  <c:v>54</c:v>
                </c:pt>
                <c:pt idx="2820">
                  <c:v>60</c:v>
                </c:pt>
                <c:pt idx="2821">
                  <c:v>54</c:v>
                </c:pt>
                <c:pt idx="2822">
                  <c:v>43</c:v>
                </c:pt>
                <c:pt idx="2823">
                  <c:v>43</c:v>
                </c:pt>
                <c:pt idx="2824">
                  <c:v>50</c:v>
                </c:pt>
                <c:pt idx="2825">
                  <c:v>52</c:v>
                </c:pt>
                <c:pt idx="2826">
                  <c:v>58</c:v>
                </c:pt>
                <c:pt idx="2827">
                  <c:v>39</c:v>
                </c:pt>
                <c:pt idx="2828">
                  <c:v>43</c:v>
                </c:pt>
                <c:pt idx="2829">
                  <c:v>42</c:v>
                </c:pt>
                <c:pt idx="2830">
                  <c:v>41</c:v>
                </c:pt>
                <c:pt idx="2831">
                  <c:v>39</c:v>
                </c:pt>
                <c:pt idx="2832">
                  <c:v>48</c:v>
                </c:pt>
                <c:pt idx="2833">
                  <c:v>52</c:v>
                </c:pt>
                <c:pt idx="2834">
                  <c:v>54</c:v>
                </c:pt>
                <c:pt idx="2835">
                  <c:v>50</c:v>
                </c:pt>
                <c:pt idx="2836">
                  <c:v>55</c:v>
                </c:pt>
                <c:pt idx="2837">
                  <c:v>45</c:v>
                </c:pt>
                <c:pt idx="2838">
                  <c:v>52</c:v>
                </c:pt>
                <c:pt idx="2839">
                  <c:v>56</c:v>
                </c:pt>
                <c:pt idx="2840">
                  <c:v>54</c:v>
                </c:pt>
                <c:pt idx="2841">
                  <c:v>48</c:v>
                </c:pt>
                <c:pt idx="2842">
                  <c:v>37</c:v>
                </c:pt>
                <c:pt idx="2843">
                  <c:v>46</c:v>
                </c:pt>
                <c:pt idx="2844">
                  <c:v>51</c:v>
                </c:pt>
                <c:pt idx="2845">
                  <c:v>42</c:v>
                </c:pt>
                <c:pt idx="2846">
                  <c:v>46</c:v>
                </c:pt>
                <c:pt idx="2847">
                  <c:v>44</c:v>
                </c:pt>
                <c:pt idx="2848">
                  <c:v>46</c:v>
                </c:pt>
                <c:pt idx="2849">
                  <c:v>48</c:v>
                </c:pt>
                <c:pt idx="2850">
                  <c:v>52</c:v>
                </c:pt>
                <c:pt idx="2851">
                  <c:v>54</c:v>
                </c:pt>
                <c:pt idx="2852">
                  <c:v>59</c:v>
                </c:pt>
                <c:pt idx="2853">
                  <c:v>52</c:v>
                </c:pt>
                <c:pt idx="2854">
                  <c:v>42</c:v>
                </c:pt>
                <c:pt idx="2855">
                  <c:v>54</c:v>
                </c:pt>
                <c:pt idx="2856">
                  <c:v>46</c:v>
                </c:pt>
                <c:pt idx="2857">
                  <c:v>55</c:v>
                </c:pt>
                <c:pt idx="2858">
                  <c:v>52</c:v>
                </c:pt>
                <c:pt idx="2859">
                  <c:v>48</c:v>
                </c:pt>
                <c:pt idx="2860">
                  <c:v>50</c:v>
                </c:pt>
                <c:pt idx="2861">
                  <c:v>71</c:v>
                </c:pt>
                <c:pt idx="2862">
                  <c:v>57</c:v>
                </c:pt>
                <c:pt idx="2863">
                  <c:v>41</c:v>
                </c:pt>
                <c:pt idx="2864">
                  <c:v>60</c:v>
                </c:pt>
                <c:pt idx="2865">
                  <c:v>52</c:v>
                </c:pt>
                <c:pt idx="2866">
                  <c:v>56</c:v>
                </c:pt>
                <c:pt idx="2867">
                  <c:v>50</c:v>
                </c:pt>
                <c:pt idx="2868">
                  <c:v>49</c:v>
                </c:pt>
                <c:pt idx="2869">
                  <c:v>52</c:v>
                </c:pt>
                <c:pt idx="2870">
                  <c:v>52</c:v>
                </c:pt>
                <c:pt idx="2871">
                  <c:v>50</c:v>
                </c:pt>
                <c:pt idx="2872">
                  <c:v>59</c:v>
                </c:pt>
                <c:pt idx="2873">
                  <c:v>49</c:v>
                </c:pt>
                <c:pt idx="2874">
                  <c:v>46</c:v>
                </c:pt>
                <c:pt idx="2875">
                  <c:v>52</c:v>
                </c:pt>
                <c:pt idx="2876">
                  <c:v>54</c:v>
                </c:pt>
                <c:pt idx="2877">
                  <c:v>43</c:v>
                </c:pt>
                <c:pt idx="2878">
                  <c:v>63</c:v>
                </c:pt>
                <c:pt idx="2879">
                  <c:v>42</c:v>
                </c:pt>
                <c:pt idx="2880">
                  <c:v>44</c:v>
                </c:pt>
                <c:pt idx="2881">
                  <c:v>69</c:v>
                </c:pt>
                <c:pt idx="2882">
                  <c:v>73</c:v>
                </c:pt>
                <c:pt idx="2883">
                  <c:v>66</c:v>
                </c:pt>
                <c:pt idx="2884">
                  <c:v>60</c:v>
                </c:pt>
                <c:pt idx="2885">
                  <c:v>64</c:v>
                </c:pt>
                <c:pt idx="2886">
                  <c:v>69</c:v>
                </c:pt>
                <c:pt idx="2887">
                  <c:v>59</c:v>
                </c:pt>
                <c:pt idx="2888">
                  <c:v>71</c:v>
                </c:pt>
                <c:pt idx="2889">
                  <c:v>65</c:v>
                </c:pt>
                <c:pt idx="2890">
                  <c:v>58</c:v>
                </c:pt>
                <c:pt idx="2891">
                  <c:v>51</c:v>
                </c:pt>
                <c:pt idx="2892">
                  <c:v>58</c:v>
                </c:pt>
                <c:pt idx="2893">
                  <c:v>78</c:v>
                </c:pt>
                <c:pt idx="2894">
                  <c:v>41</c:v>
                </c:pt>
                <c:pt idx="2895">
                  <c:v>56</c:v>
                </c:pt>
                <c:pt idx="2896">
                  <c:v>63</c:v>
                </c:pt>
                <c:pt idx="2897">
                  <c:v>79</c:v>
                </c:pt>
                <c:pt idx="2898">
                  <c:v>63</c:v>
                </c:pt>
                <c:pt idx="2899">
                  <c:v>59</c:v>
                </c:pt>
                <c:pt idx="2900">
                  <c:v>74</c:v>
                </c:pt>
                <c:pt idx="2901">
                  <c:v>76</c:v>
                </c:pt>
                <c:pt idx="2902">
                  <c:v>62</c:v>
                </c:pt>
                <c:pt idx="2903">
                  <c:v>64</c:v>
                </c:pt>
                <c:pt idx="2904">
                  <c:v>67</c:v>
                </c:pt>
                <c:pt idx="2905">
                  <c:v>52</c:v>
                </c:pt>
                <c:pt idx="2906">
                  <c:v>57</c:v>
                </c:pt>
                <c:pt idx="2907">
                  <c:v>61</c:v>
                </c:pt>
                <c:pt idx="2908">
                  <c:v>52</c:v>
                </c:pt>
                <c:pt idx="2909">
                  <c:v>71</c:v>
                </c:pt>
                <c:pt idx="2910">
                  <c:v>76</c:v>
                </c:pt>
                <c:pt idx="2911">
                  <c:v>62</c:v>
                </c:pt>
                <c:pt idx="2912">
                  <c:v>61</c:v>
                </c:pt>
                <c:pt idx="2913">
                  <c:v>64</c:v>
                </c:pt>
                <c:pt idx="2914">
                  <c:v>62</c:v>
                </c:pt>
                <c:pt idx="2915">
                  <c:v>56</c:v>
                </c:pt>
                <c:pt idx="2916">
                  <c:v>41</c:v>
                </c:pt>
                <c:pt idx="2917">
                  <c:v>61</c:v>
                </c:pt>
                <c:pt idx="2918">
                  <c:v>63</c:v>
                </c:pt>
                <c:pt idx="2919">
                  <c:v>59</c:v>
                </c:pt>
                <c:pt idx="2920">
                  <c:v>61</c:v>
                </c:pt>
                <c:pt idx="2921">
                  <c:v>73</c:v>
                </c:pt>
                <c:pt idx="2922">
                  <c:v>59</c:v>
                </c:pt>
                <c:pt idx="2923">
                  <c:v>81</c:v>
                </c:pt>
                <c:pt idx="2924">
                  <c:v>62</c:v>
                </c:pt>
                <c:pt idx="2925">
                  <c:v>66</c:v>
                </c:pt>
                <c:pt idx="2926">
                  <c:v>63</c:v>
                </c:pt>
                <c:pt idx="2927">
                  <c:v>75</c:v>
                </c:pt>
                <c:pt idx="2928">
                  <c:v>74</c:v>
                </c:pt>
                <c:pt idx="2929">
                  <c:v>62</c:v>
                </c:pt>
                <c:pt idx="2930">
                  <c:v>77</c:v>
                </c:pt>
                <c:pt idx="2931">
                  <c:v>81</c:v>
                </c:pt>
                <c:pt idx="2932">
                  <c:v>75</c:v>
                </c:pt>
                <c:pt idx="2933">
                  <c:v>95</c:v>
                </c:pt>
                <c:pt idx="2934">
                  <c:v>103</c:v>
                </c:pt>
                <c:pt idx="2935">
                  <c:v>111</c:v>
                </c:pt>
                <c:pt idx="2936">
                  <c:v>141</c:v>
                </c:pt>
                <c:pt idx="2937">
                  <c:v>135</c:v>
                </c:pt>
                <c:pt idx="2938">
                  <c:v>144</c:v>
                </c:pt>
                <c:pt idx="2939">
                  <c:v>153</c:v>
                </c:pt>
                <c:pt idx="2940">
                  <c:v>182</c:v>
                </c:pt>
                <c:pt idx="2941">
                  <c:v>190</c:v>
                </c:pt>
                <c:pt idx="2942">
                  <c:v>167</c:v>
                </c:pt>
                <c:pt idx="2943">
                  <c:v>205</c:v>
                </c:pt>
                <c:pt idx="2944">
                  <c:v>227</c:v>
                </c:pt>
                <c:pt idx="2945">
                  <c:v>223</c:v>
                </c:pt>
                <c:pt idx="2946">
                  <c:v>216</c:v>
                </c:pt>
                <c:pt idx="2947">
                  <c:v>234</c:v>
                </c:pt>
                <c:pt idx="2948">
                  <c:v>231</c:v>
                </c:pt>
                <c:pt idx="2949">
                  <c:v>222</c:v>
                </c:pt>
                <c:pt idx="2950">
                  <c:v>225</c:v>
                </c:pt>
                <c:pt idx="2951">
                  <c:v>228</c:v>
                </c:pt>
                <c:pt idx="2952">
                  <c:v>226</c:v>
                </c:pt>
                <c:pt idx="2953">
                  <c:v>197</c:v>
                </c:pt>
                <c:pt idx="2954">
                  <c:v>204</c:v>
                </c:pt>
                <c:pt idx="2955">
                  <c:v>228</c:v>
                </c:pt>
                <c:pt idx="2956">
                  <c:v>197</c:v>
                </c:pt>
                <c:pt idx="2957">
                  <c:v>190</c:v>
                </c:pt>
                <c:pt idx="2958">
                  <c:v>159</c:v>
                </c:pt>
                <c:pt idx="2959">
                  <c:v>169</c:v>
                </c:pt>
                <c:pt idx="2960">
                  <c:v>150</c:v>
                </c:pt>
                <c:pt idx="2961">
                  <c:v>179</c:v>
                </c:pt>
                <c:pt idx="2962">
                  <c:v>132</c:v>
                </c:pt>
                <c:pt idx="2963">
                  <c:v>137</c:v>
                </c:pt>
                <c:pt idx="2964">
                  <c:v>113</c:v>
                </c:pt>
                <c:pt idx="2965">
                  <c:v>99</c:v>
                </c:pt>
                <c:pt idx="2966">
                  <c:v>117</c:v>
                </c:pt>
                <c:pt idx="2967">
                  <c:v>95</c:v>
                </c:pt>
                <c:pt idx="2968">
                  <c:v>102</c:v>
                </c:pt>
                <c:pt idx="2969">
                  <c:v>104</c:v>
                </c:pt>
                <c:pt idx="2970">
                  <c:v>79</c:v>
                </c:pt>
                <c:pt idx="2971">
                  <c:v>89</c:v>
                </c:pt>
                <c:pt idx="2972">
                  <c:v>72</c:v>
                </c:pt>
                <c:pt idx="2973">
                  <c:v>82</c:v>
                </c:pt>
                <c:pt idx="2974">
                  <c:v>69</c:v>
                </c:pt>
                <c:pt idx="2975">
                  <c:v>84</c:v>
                </c:pt>
                <c:pt idx="2976">
                  <c:v>74</c:v>
                </c:pt>
                <c:pt idx="2977">
                  <c:v>91</c:v>
                </c:pt>
                <c:pt idx="2978">
                  <c:v>73</c:v>
                </c:pt>
                <c:pt idx="2979">
                  <c:v>70</c:v>
                </c:pt>
                <c:pt idx="2980">
                  <c:v>66</c:v>
                </c:pt>
                <c:pt idx="2981">
                  <c:v>71</c:v>
                </c:pt>
                <c:pt idx="2982">
                  <c:v>102</c:v>
                </c:pt>
                <c:pt idx="2983">
                  <c:v>62</c:v>
                </c:pt>
                <c:pt idx="2984">
                  <c:v>63</c:v>
                </c:pt>
                <c:pt idx="2985">
                  <c:v>76</c:v>
                </c:pt>
                <c:pt idx="2986">
                  <c:v>82</c:v>
                </c:pt>
                <c:pt idx="2987">
                  <c:v>75</c:v>
                </c:pt>
                <c:pt idx="2988">
                  <c:v>72</c:v>
                </c:pt>
                <c:pt idx="2989">
                  <c:v>82</c:v>
                </c:pt>
                <c:pt idx="2990">
                  <c:v>81</c:v>
                </c:pt>
                <c:pt idx="2991">
                  <c:v>87</c:v>
                </c:pt>
                <c:pt idx="2992">
                  <c:v>66</c:v>
                </c:pt>
                <c:pt idx="2993">
                  <c:v>75</c:v>
                </c:pt>
                <c:pt idx="2994">
                  <c:v>85</c:v>
                </c:pt>
                <c:pt idx="2995">
                  <c:v>70</c:v>
                </c:pt>
                <c:pt idx="2996">
                  <c:v>74</c:v>
                </c:pt>
                <c:pt idx="2997">
                  <c:v>58</c:v>
                </c:pt>
                <c:pt idx="2998">
                  <c:v>67</c:v>
                </c:pt>
                <c:pt idx="2999">
                  <c:v>59</c:v>
                </c:pt>
                <c:pt idx="3000">
                  <c:v>69</c:v>
                </c:pt>
                <c:pt idx="3001">
                  <c:v>58</c:v>
                </c:pt>
                <c:pt idx="3002">
                  <c:v>66</c:v>
                </c:pt>
                <c:pt idx="3003">
                  <c:v>66</c:v>
                </c:pt>
                <c:pt idx="3004">
                  <c:v>84</c:v>
                </c:pt>
                <c:pt idx="3005">
                  <c:v>75</c:v>
                </c:pt>
                <c:pt idx="3006">
                  <c:v>68</c:v>
                </c:pt>
                <c:pt idx="3007">
                  <c:v>78</c:v>
                </c:pt>
                <c:pt idx="3008">
                  <c:v>82</c:v>
                </c:pt>
                <c:pt idx="3009">
                  <c:v>73</c:v>
                </c:pt>
                <c:pt idx="3010">
                  <c:v>51</c:v>
                </c:pt>
                <c:pt idx="3011">
                  <c:v>70</c:v>
                </c:pt>
                <c:pt idx="3012">
                  <c:v>65</c:v>
                </c:pt>
                <c:pt idx="3013">
                  <c:v>60</c:v>
                </c:pt>
                <c:pt idx="3014">
                  <c:v>60</c:v>
                </c:pt>
                <c:pt idx="3015">
                  <c:v>67</c:v>
                </c:pt>
                <c:pt idx="3016">
                  <c:v>64</c:v>
                </c:pt>
                <c:pt idx="3017">
                  <c:v>80</c:v>
                </c:pt>
                <c:pt idx="3018">
                  <c:v>72</c:v>
                </c:pt>
                <c:pt idx="3019">
                  <c:v>56</c:v>
                </c:pt>
                <c:pt idx="3020">
                  <c:v>74</c:v>
                </c:pt>
                <c:pt idx="3021">
                  <c:v>64</c:v>
                </c:pt>
                <c:pt idx="3022">
                  <c:v>68</c:v>
                </c:pt>
                <c:pt idx="3023">
                  <c:v>63</c:v>
                </c:pt>
                <c:pt idx="3024">
                  <c:v>77</c:v>
                </c:pt>
                <c:pt idx="3025">
                  <c:v>87</c:v>
                </c:pt>
                <c:pt idx="3026">
                  <c:v>68</c:v>
                </c:pt>
                <c:pt idx="3027">
                  <c:v>77</c:v>
                </c:pt>
                <c:pt idx="3028">
                  <c:v>61</c:v>
                </c:pt>
                <c:pt idx="3029">
                  <c:v>74</c:v>
                </c:pt>
                <c:pt idx="3030">
                  <c:v>62</c:v>
                </c:pt>
                <c:pt idx="3031">
                  <c:v>76</c:v>
                </c:pt>
                <c:pt idx="3032">
                  <c:v>84</c:v>
                </c:pt>
                <c:pt idx="3033">
                  <c:v>82</c:v>
                </c:pt>
                <c:pt idx="3034">
                  <c:v>70</c:v>
                </c:pt>
                <c:pt idx="3035">
                  <c:v>82</c:v>
                </c:pt>
                <c:pt idx="3036">
                  <c:v>86</c:v>
                </c:pt>
                <c:pt idx="3037">
                  <c:v>79</c:v>
                </c:pt>
                <c:pt idx="3038">
                  <c:v>71</c:v>
                </c:pt>
                <c:pt idx="3039">
                  <c:v>59</c:v>
                </c:pt>
                <c:pt idx="3040">
                  <c:v>68</c:v>
                </c:pt>
                <c:pt idx="3041">
                  <c:v>72</c:v>
                </c:pt>
                <c:pt idx="3042">
                  <c:v>72</c:v>
                </c:pt>
                <c:pt idx="3043">
                  <c:v>65</c:v>
                </c:pt>
                <c:pt idx="3044">
                  <c:v>79</c:v>
                </c:pt>
                <c:pt idx="3045">
                  <c:v>59</c:v>
                </c:pt>
                <c:pt idx="3046">
                  <c:v>68</c:v>
                </c:pt>
                <c:pt idx="3047">
                  <c:v>79</c:v>
                </c:pt>
                <c:pt idx="3048">
                  <c:v>65</c:v>
                </c:pt>
                <c:pt idx="3049">
                  <c:v>69</c:v>
                </c:pt>
                <c:pt idx="3050">
                  <c:v>77</c:v>
                </c:pt>
                <c:pt idx="3051">
                  <c:v>77</c:v>
                </c:pt>
                <c:pt idx="3052">
                  <c:v>99</c:v>
                </c:pt>
                <c:pt idx="3053">
                  <c:v>79</c:v>
                </c:pt>
                <c:pt idx="3054">
                  <c:v>77</c:v>
                </c:pt>
                <c:pt idx="3055">
                  <c:v>86</c:v>
                </c:pt>
                <c:pt idx="3056">
                  <c:v>91</c:v>
                </c:pt>
                <c:pt idx="3057">
                  <c:v>69</c:v>
                </c:pt>
                <c:pt idx="3058">
                  <c:v>85</c:v>
                </c:pt>
                <c:pt idx="3059">
                  <c:v>89</c:v>
                </c:pt>
                <c:pt idx="3060">
                  <c:v>73</c:v>
                </c:pt>
                <c:pt idx="3061">
                  <c:v>60</c:v>
                </c:pt>
                <c:pt idx="3062">
                  <c:v>84</c:v>
                </c:pt>
                <c:pt idx="3063">
                  <c:v>84</c:v>
                </c:pt>
                <c:pt idx="3064">
                  <c:v>90</c:v>
                </c:pt>
                <c:pt idx="3065">
                  <c:v>79</c:v>
                </c:pt>
                <c:pt idx="3066">
                  <c:v>79</c:v>
                </c:pt>
                <c:pt idx="3067">
                  <c:v>71</c:v>
                </c:pt>
                <c:pt idx="3068">
                  <c:v>75</c:v>
                </c:pt>
                <c:pt idx="3069">
                  <c:v>70</c:v>
                </c:pt>
                <c:pt idx="3070">
                  <c:v>96</c:v>
                </c:pt>
                <c:pt idx="3071">
                  <c:v>70</c:v>
                </c:pt>
                <c:pt idx="3072">
                  <c:v>94</c:v>
                </c:pt>
                <c:pt idx="3073">
                  <c:v>78</c:v>
                </c:pt>
                <c:pt idx="3074">
                  <c:v>88</c:v>
                </c:pt>
                <c:pt idx="3075">
                  <c:v>81</c:v>
                </c:pt>
                <c:pt idx="3076">
                  <c:v>87</c:v>
                </c:pt>
                <c:pt idx="3077">
                  <c:v>62</c:v>
                </c:pt>
                <c:pt idx="3078">
                  <c:v>84</c:v>
                </c:pt>
                <c:pt idx="3079">
                  <c:v>82</c:v>
                </c:pt>
                <c:pt idx="3080">
                  <c:v>66</c:v>
                </c:pt>
                <c:pt idx="3081">
                  <c:v>76</c:v>
                </c:pt>
                <c:pt idx="3082">
                  <c:v>91</c:v>
                </c:pt>
                <c:pt idx="3083">
                  <c:v>92</c:v>
                </c:pt>
                <c:pt idx="3084">
                  <c:v>94</c:v>
                </c:pt>
                <c:pt idx="3085">
                  <c:v>83</c:v>
                </c:pt>
                <c:pt idx="3086">
                  <c:v>67</c:v>
                </c:pt>
                <c:pt idx="3087">
                  <c:v>93</c:v>
                </c:pt>
                <c:pt idx="3088">
                  <c:v>81</c:v>
                </c:pt>
                <c:pt idx="3089">
                  <c:v>74</c:v>
                </c:pt>
                <c:pt idx="3090">
                  <c:v>75</c:v>
                </c:pt>
                <c:pt idx="3091">
                  <c:v>100</c:v>
                </c:pt>
                <c:pt idx="3092">
                  <c:v>87</c:v>
                </c:pt>
                <c:pt idx="3093">
                  <c:v>86</c:v>
                </c:pt>
                <c:pt idx="3094">
                  <c:v>78</c:v>
                </c:pt>
                <c:pt idx="3095">
                  <c:v>87</c:v>
                </c:pt>
                <c:pt idx="3096">
                  <c:v>92</c:v>
                </c:pt>
                <c:pt idx="3097">
                  <c:v>83</c:v>
                </c:pt>
                <c:pt idx="3098">
                  <c:v>84</c:v>
                </c:pt>
                <c:pt idx="3099">
                  <c:v>107</c:v>
                </c:pt>
                <c:pt idx="3100">
                  <c:v>103</c:v>
                </c:pt>
                <c:pt idx="3101">
                  <c:v>85</c:v>
                </c:pt>
                <c:pt idx="3102">
                  <c:v>88</c:v>
                </c:pt>
                <c:pt idx="3103">
                  <c:v>94</c:v>
                </c:pt>
                <c:pt idx="3104">
                  <c:v>100</c:v>
                </c:pt>
                <c:pt idx="3105">
                  <c:v>98</c:v>
                </c:pt>
                <c:pt idx="3106">
                  <c:v>94</c:v>
                </c:pt>
                <c:pt idx="3107">
                  <c:v>83</c:v>
                </c:pt>
                <c:pt idx="3108">
                  <c:v>88</c:v>
                </c:pt>
                <c:pt idx="3109">
                  <c:v>116</c:v>
                </c:pt>
                <c:pt idx="3110">
                  <c:v>100</c:v>
                </c:pt>
                <c:pt idx="3111">
                  <c:v>85</c:v>
                </c:pt>
                <c:pt idx="3112">
                  <c:v>99</c:v>
                </c:pt>
                <c:pt idx="3113">
                  <c:v>85</c:v>
                </c:pt>
                <c:pt idx="3114">
                  <c:v>78</c:v>
                </c:pt>
                <c:pt idx="3115">
                  <c:v>97</c:v>
                </c:pt>
                <c:pt idx="3116">
                  <c:v>93</c:v>
                </c:pt>
                <c:pt idx="3117">
                  <c:v>88</c:v>
                </c:pt>
                <c:pt idx="3118">
                  <c:v>82</c:v>
                </c:pt>
                <c:pt idx="3119">
                  <c:v>103</c:v>
                </c:pt>
                <c:pt idx="3120">
                  <c:v>82</c:v>
                </c:pt>
                <c:pt idx="3121">
                  <c:v>99</c:v>
                </c:pt>
                <c:pt idx="3122">
                  <c:v>99</c:v>
                </c:pt>
                <c:pt idx="3123">
                  <c:v>91</c:v>
                </c:pt>
                <c:pt idx="3124">
                  <c:v>97</c:v>
                </c:pt>
                <c:pt idx="3125">
                  <c:v>86</c:v>
                </c:pt>
                <c:pt idx="3126">
                  <c:v>105</c:v>
                </c:pt>
                <c:pt idx="3127">
                  <c:v>94</c:v>
                </c:pt>
                <c:pt idx="3128">
                  <c:v>86</c:v>
                </c:pt>
                <c:pt idx="3129">
                  <c:v>109</c:v>
                </c:pt>
                <c:pt idx="3130">
                  <c:v>85</c:v>
                </c:pt>
                <c:pt idx="3131">
                  <c:v>118</c:v>
                </c:pt>
                <c:pt idx="3132">
                  <c:v>111</c:v>
                </c:pt>
                <c:pt idx="3133">
                  <c:v>104</c:v>
                </c:pt>
                <c:pt idx="3134">
                  <c:v>112</c:v>
                </c:pt>
                <c:pt idx="3135">
                  <c:v>118</c:v>
                </c:pt>
                <c:pt idx="3136">
                  <c:v>113</c:v>
                </c:pt>
                <c:pt idx="3137">
                  <c:v>118</c:v>
                </c:pt>
                <c:pt idx="3138">
                  <c:v>125</c:v>
                </c:pt>
                <c:pt idx="3139">
                  <c:v>114</c:v>
                </c:pt>
                <c:pt idx="3140">
                  <c:v>118</c:v>
                </c:pt>
                <c:pt idx="3141">
                  <c:v>139</c:v>
                </c:pt>
                <c:pt idx="3142">
                  <c:v>148</c:v>
                </c:pt>
                <c:pt idx="3143">
                  <c:v>153</c:v>
                </c:pt>
                <c:pt idx="3144">
                  <c:v>132</c:v>
                </c:pt>
                <c:pt idx="3145">
                  <c:v>132</c:v>
                </c:pt>
                <c:pt idx="3146">
                  <c:v>139</c:v>
                </c:pt>
                <c:pt idx="3147">
                  <c:v>125</c:v>
                </c:pt>
                <c:pt idx="3148">
                  <c:v>127</c:v>
                </c:pt>
                <c:pt idx="3149">
                  <c:v>120</c:v>
                </c:pt>
                <c:pt idx="3150">
                  <c:v>110</c:v>
                </c:pt>
                <c:pt idx="3151">
                  <c:v>152</c:v>
                </c:pt>
                <c:pt idx="3152">
                  <c:v>122</c:v>
                </c:pt>
                <c:pt idx="3153">
                  <c:v>128</c:v>
                </c:pt>
                <c:pt idx="3154">
                  <c:v>145</c:v>
                </c:pt>
                <c:pt idx="3155">
                  <c:v>152</c:v>
                </c:pt>
                <c:pt idx="3156">
                  <c:v>142</c:v>
                </c:pt>
                <c:pt idx="3157">
                  <c:v>156</c:v>
                </c:pt>
                <c:pt idx="3158">
                  <c:v>178</c:v>
                </c:pt>
                <c:pt idx="3159">
                  <c:v>146</c:v>
                </c:pt>
                <c:pt idx="3160">
                  <c:v>192</c:v>
                </c:pt>
                <c:pt idx="3161">
                  <c:v>183</c:v>
                </c:pt>
                <c:pt idx="3162">
                  <c:v>154</c:v>
                </c:pt>
                <c:pt idx="3163">
                  <c:v>191</c:v>
                </c:pt>
                <c:pt idx="3164">
                  <c:v>171</c:v>
                </c:pt>
                <c:pt idx="3165">
                  <c:v>182</c:v>
                </c:pt>
                <c:pt idx="3166">
                  <c:v>195</c:v>
                </c:pt>
                <c:pt idx="3167">
                  <c:v>198</c:v>
                </c:pt>
                <c:pt idx="3168">
                  <c:v>217</c:v>
                </c:pt>
                <c:pt idx="3169">
                  <c:v>183</c:v>
                </c:pt>
                <c:pt idx="3170">
                  <c:v>184</c:v>
                </c:pt>
                <c:pt idx="3171">
                  <c:v>217</c:v>
                </c:pt>
                <c:pt idx="3172">
                  <c:v>191</c:v>
                </c:pt>
                <c:pt idx="3173">
                  <c:v>202</c:v>
                </c:pt>
                <c:pt idx="3174">
                  <c:v>209</c:v>
                </c:pt>
                <c:pt idx="3175">
                  <c:v>183</c:v>
                </c:pt>
                <c:pt idx="3176">
                  <c:v>191</c:v>
                </c:pt>
                <c:pt idx="3177">
                  <c:v>199</c:v>
                </c:pt>
                <c:pt idx="3178">
                  <c:v>188</c:v>
                </c:pt>
                <c:pt idx="3179">
                  <c:v>221</c:v>
                </c:pt>
                <c:pt idx="3180">
                  <c:v>216</c:v>
                </c:pt>
                <c:pt idx="3181">
                  <c:v>207</c:v>
                </c:pt>
                <c:pt idx="3182">
                  <c:v>190</c:v>
                </c:pt>
                <c:pt idx="3183">
                  <c:v>210</c:v>
                </c:pt>
                <c:pt idx="3184">
                  <c:v>218</c:v>
                </c:pt>
                <c:pt idx="3185">
                  <c:v>253</c:v>
                </c:pt>
                <c:pt idx="3186">
                  <c:v>265</c:v>
                </c:pt>
                <c:pt idx="3187">
                  <c:v>297</c:v>
                </c:pt>
                <c:pt idx="3188">
                  <c:v>329</c:v>
                </c:pt>
                <c:pt idx="3189">
                  <c:v>311</c:v>
                </c:pt>
                <c:pt idx="3190">
                  <c:v>368</c:v>
                </c:pt>
                <c:pt idx="3191">
                  <c:v>368</c:v>
                </c:pt>
                <c:pt idx="3192">
                  <c:v>366</c:v>
                </c:pt>
                <c:pt idx="3193">
                  <c:v>387</c:v>
                </c:pt>
                <c:pt idx="3194">
                  <c:v>432</c:v>
                </c:pt>
                <c:pt idx="3195">
                  <c:v>451</c:v>
                </c:pt>
                <c:pt idx="3196">
                  <c:v>448</c:v>
                </c:pt>
                <c:pt idx="3197">
                  <c:v>425</c:v>
                </c:pt>
                <c:pt idx="3198">
                  <c:v>500</c:v>
                </c:pt>
                <c:pt idx="3199">
                  <c:v>444</c:v>
                </c:pt>
                <c:pt idx="3200">
                  <c:v>485</c:v>
                </c:pt>
                <c:pt idx="3201">
                  <c:v>469</c:v>
                </c:pt>
                <c:pt idx="3202">
                  <c:v>490</c:v>
                </c:pt>
                <c:pt idx="3203">
                  <c:v>471</c:v>
                </c:pt>
                <c:pt idx="3204">
                  <c:v>437</c:v>
                </c:pt>
                <c:pt idx="3205">
                  <c:v>411</c:v>
                </c:pt>
                <c:pt idx="3206">
                  <c:v>456</c:v>
                </c:pt>
                <c:pt idx="3207">
                  <c:v>398</c:v>
                </c:pt>
                <c:pt idx="3208">
                  <c:v>360</c:v>
                </c:pt>
                <c:pt idx="3209">
                  <c:v>366</c:v>
                </c:pt>
                <c:pt idx="3210">
                  <c:v>356</c:v>
                </c:pt>
                <c:pt idx="3211">
                  <c:v>298</c:v>
                </c:pt>
                <c:pt idx="3212">
                  <c:v>304</c:v>
                </c:pt>
                <c:pt idx="3213">
                  <c:v>277</c:v>
                </c:pt>
                <c:pt idx="3214">
                  <c:v>263</c:v>
                </c:pt>
                <c:pt idx="3215">
                  <c:v>236</c:v>
                </c:pt>
                <c:pt idx="3216">
                  <c:v>241</c:v>
                </c:pt>
                <c:pt idx="3217">
                  <c:v>211</c:v>
                </c:pt>
                <c:pt idx="3218">
                  <c:v>183</c:v>
                </c:pt>
                <c:pt idx="3219">
                  <c:v>184</c:v>
                </c:pt>
                <c:pt idx="3220">
                  <c:v>187</c:v>
                </c:pt>
                <c:pt idx="3221">
                  <c:v>187</c:v>
                </c:pt>
                <c:pt idx="3222">
                  <c:v>154</c:v>
                </c:pt>
                <c:pt idx="3223">
                  <c:v>135</c:v>
                </c:pt>
                <c:pt idx="3224">
                  <c:v>155</c:v>
                </c:pt>
                <c:pt idx="3225">
                  <c:v>146</c:v>
                </c:pt>
                <c:pt idx="3226">
                  <c:v>155</c:v>
                </c:pt>
                <c:pt idx="3227">
                  <c:v>171</c:v>
                </c:pt>
                <c:pt idx="3228">
                  <c:v>152</c:v>
                </c:pt>
                <c:pt idx="3229">
                  <c:v>178</c:v>
                </c:pt>
                <c:pt idx="3230">
                  <c:v>163</c:v>
                </c:pt>
                <c:pt idx="3231">
                  <c:v>163</c:v>
                </c:pt>
                <c:pt idx="3232">
                  <c:v>152</c:v>
                </c:pt>
                <c:pt idx="3233">
                  <c:v>141</c:v>
                </c:pt>
                <c:pt idx="3234">
                  <c:v>174</c:v>
                </c:pt>
                <c:pt idx="3235">
                  <c:v>199</c:v>
                </c:pt>
                <c:pt idx="3236">
                  <c:v>175</c:v>
                </c:pt>
                <c:pt idx="3237">
                  <c:v>170</c:v>
                </c:pt>
                <c:pt idx="3238">
                  <c:v>145</c:v>
                </c:pt>
                <c:pt idx="3239">
                  <c:v>150</c:v>
                </c:pt>
                <c:pt idx="3240">
                  <c:v>158</c:v>
                </c:pt>
                <c:pt idx="3241">
                  <c:v>154</c:v>
                </c:pt>
                <c:pt idx="3242">
                  <c:v>160</c:v>
                </c:pt>
                <c:pt idx="3243">
                  <c:v>148</c:v>
                </c:pt>
                <c:pt idx="3244">
                  <c:v>154</c:v>
                </c:pt>
                <c:pt idx="3245">
                  <c:v>143</c:v>
                </c:pt>
                <c:pt idx="3246">
                  <c:v>133</c:v>
                </c:pt>
                <c:pt idx="3247">
                  <c:v>130</c:v>
                </c:pt>
                <c:pt idx="3248">
                  <c:v>153</c:v>
                </c:pt>
                <c:pt idx="3249">
                  <c:v>117</c:v>
                </c:pt>
                <c:pt idx="3250">
                  <c:v>137</c:v>
                </c:pt>
                <c:pt idx="3251">
                  <c:v>121</c:v>
                </c:pt>
                <c:pt idx="3252">
                  <c:v>117</c:v>
                </c:pt>
                <c:pt idx="3253">
                  <c:v>131</c:v>
                </c:pt>
                <c:pt idx="3254">
                  <c:v>126</c:v>
                </c:pt>
                <c:pt idx="3255">
                  <c:v>141</c:v>
                </c:pt>
                <c:pt idx="3256">
                  <c:v>123</c:v>
                </c:pt>
                <c:pt idx="3257">
                  <c:v>132</c:v>
                </c:pt>
                <c:pt idx="3258">
                  <c:v>123</c:v>
                </c:pt>
                <c:pt idx="3259">
                  <c:v>112</c:v>
                </c:pt>
                <c:pt idx="3260">
                  <c:v>121</c:v>
                </c:pt>
                <c:pt idx="3261">
                  <c:v>111</c:v>
                </c:pt>
                <c:pt idx="3262">
                  <c:v>107</c:v>
                </c:pt>
                <c:pt idx="3263">
                  <c:v>123</c:v>
                </c:pt>
                <c:pt idx="3264">
                  <c:v>132</c:v>
                </c:pt>
                <c:pt idx="3265">
                  <c:v>105</c:v>
                </c:pt>
                <c:pt idx="3266">
                  <c:v>128</c:v>
                </c:pt>
                <c:pt idx="3267">
                  <c:v>119</c:v>
                </c:pt>
                <c:pt idx="3268">
                  <c:v>130</c:v>
                </c:pt>
                <c:pt idx="3269">
                  <c:v>117</c:v>
                </c:pt>
                <c:pt idx="3270">
                  <c:v>115</c:v>
                </c:pt>
                <c:pt idx="3271">
                  <c:v>112</c:v>
                </c:pt>
                <c:pt idx="3272">
                  <c:v>125</c:v>
                </c:pt>
                <c:pt idx="3273">
                  <c:v>105</c:v>
                </c:pt>
                <c:pt idx="3274">
                  <c:v>120</c:v>
                </c:pt>
                <c:pt idx="3275">
                  <c:v>146</c:v>
                </c:pt>
                <c:pt idx="3276">
                  <c:v>136</c:v>
                </c:pt>
                <c:pt idx="3277">
                  <c:v>135</c:v>
                </c:pt>
                <c:pt idx="3278">
                  <c:v>144</c:v>
                </c:pt>
                <c:pt idx="3279">
                  <c:v>112</c:v>
                </c:pt>
                <c:pt idx="3280">
                  <c:v>98</c:v>
                </c:pt>
                <c:pt idx="3281">
                  <c:v>85</c:v>
                </c:pt>
                <c:pt idx="3282">
                  <c:v>114</c:v>
                </c:pt>
                <c:pt idx="3283">
                  <c:v>122</c:v>
                </c:pt>
                <c:pt idx="3284">
                  <c:v>101</c:v>
                </c:pt>
                <c:pt idx="3285">
                  <c:v>102</c:v>
                </c:pt>
                <c:pt idx="3286">
                  <c:v>98</c:v>
                </c:pt>
                <c:pt idx="3287">
                  <c:v>102</c:v>
                </c:pt>
                <c:pt idx="3288">
                  <c:v>111</c:v>
                </c:pt>
                <c:pt idx="3289">
                  <c:v>92</c:v>
                </c:pt>
                <c:pt idx="3290">
                  <c:v>114</c:v>
                </c:pt>
                <c:pt idx="3291">
                  <c:v>102</c:v>
                </c:pt>
                <c:pt idx="3292">
                  <c:v>117</c:v>
                </c:pt>
                <c:pt idx="3293">
                  <c:v>115</c:v>
                </c:pt>
                <c:pt idx="3294">
                  <c:v>111</c:v>
                </c:pt>
                <c:pt idx="3295">
                  <c:v>90</c:v>
                </c:pt>
                <c:pt idx="3296">
                  <c:v>123</c:v>
                </c:pt>
                <c:pt idx="3297">
                  <c:v>120</c:v>
                </c:pt>
                <c:pt idx="3298">
                  <c:v>123</c:v>
                </c:pt>
                <c:pt idx="3299">
                  <c:v>114</c:v>
                </c:pt>
                <c:pt idx="3300">
                  <c:v>131</c:v>
                </c:pt>
                <c:pt idx="3301">
                  <c:v>114</c:v>
                </c:pt>
                <c:pt idx="3302">
                  <c:v>131</c:v>
                </c:pt>
                <c:pt idx="3303">
                  <c:v>108</c:v>
                </c:pt>
                <c:pt idx="3304">
                  <c:v>109</c:v>
                </c:pt>
                <c:pt idx="3305">
                  <c:v>111</c:v>
                </c:pt>
                <c:pt idx="3306">
                  <c:v>132</c:v>
                </c:pt>
                <c:pt idx="3307">
                  <c:v>124</c:v>
                </c:pt>
                <c:pt idx="3308">
                  <c:v>105</c:v>
                </c:pt>
                <c:pt idx="3309">
                  <c:v>132</c:v>
                </c:pt>
                <c:pt idx="3310">
                  <c:v>124</c:v>
                </c:pt>
                <c:pt idx="3311">
                  <c:v>110</c:v>
                </c:pt>
                <c:pt idx="3312">
                  <c:v>127</c:v>
                </c:pt>
                <c:pt idx="3313">
                  <c:v>127</c:v>
                </c:pt>
                <c:pt idx="3314">
                  <c:v>125</c:v>
                </c:pt>
                <c:pt idx="3315">
                  <c:v>152</c:v>
                </c:pt>
                <c:pt idx="3316">
                  <c:v>135</c:v>
                </c:pt>
                <c:pt idx="3317">
                  <c:v>148</c:v>
                </c:pt>
                <c:pt idx="3318">
                  <c:v>170</c:v>
                </c:pt>
                <c:pt idx="3319">
                  <c:v>197</c:v>
                </c:pt>
                <c:pt idx="3320">
                  <c:v>221</c:v>
                </c:pt>
                <c:pt idx="3321">
                  <c:v>231</c:v>
                </c:pt>
                <c:pt idx="3322">
                  <c:v>245</c:v>
                </c:pt>
                <c:pt idx="3323">
                  <c:v>287</c:v>
                </c:pt>
                <c:pt idx="3324">
                  <c:v>293</c:v>
                </c:pt>
                <c:pt idx="3325">
                  <c:v>321</c:v>
                </c:pt>
                <c:pt idx="3326">
                  <c:v>324</c:v>
                </c:pt>
                <c:pt idx="3327">
                  <c:v>380</c:v>
                </c:pt>
                <c:pt idx="3328">
                  <c:v>387</c:v>
                </c:pt>
                <c:pt idx="3329">
                  <c:v>415</c:v>
                </c:pt>
                <c:pt idx="3330">
                  <c:v>411</c:v>
                </c:pt>
                <c:pt idx="3331">
                  <c:v>460</c:v>
                </c:pt>
                <c:pt idx="3332">
                  <c:v>474</c:v>
                </c:pt>
                <c:pt idx="3333">
                  <c:v>471</c:v>
                </c:pt>
                <c:pt idx="3334">
                  <c:v>462</c:v>
                </c:pt>
                <c:pt idx="3335">
                  <c:v>484</c:v>
                </c:pt>
                <c:pt idx="3336">
                  <c:v>528</c:v>
                </c:pt>
                <c:pt idx="3337">
                  <c:v>503</c:v>
                </c:pt>
                <c:pt idx="3338">
                  <c:v>468</c:v>
                </c:pt>
                <c:pt idx="3339">
                  <c:v>489</c:v>
                </c:pt>
                <c:pt idx="3340">
                  <c:v>544</c:v>
                </c:pt>
                <c:pt idx="3341">
                  <c:v>500</c:v>
                </c:pt>
                <c:pt idx="3342">
                  <c:v>494</c:v>
                </c:pt>
                <c:pt idx="3343">
                  <c:v>447</c:v>
                </c:pt>
                <c:pt idx="3344">
                  <c:v>417</c:v>
                </c:pt>
                <c:pt idx="3345">
                  <c:v>425</c:v>
                </c:pt>
                <c:pt idx="3346">
                  <c:v>388</c:v>
                </c:pt>
                <c:pt idx="3347">
                  <c:v>380</c:v>
                </c:pt>
                <c:pt idx="3348">
                  <c:v>378</c:v>
                </c:pt>
                <c:pt idx="3349">
                  <c:v>333</c:v>
                </c:pt>
                <c:pt idx="3350">
                  <c:v>314</c:v>
                </c:pt>
                <c:pt idx="3351">
                  <c:v>286</c:v>
                </c:pt>
                <c:pt idx="3352">
                  <c:v>280</c:v>
                </c:pt>
                <c:pt idx="3353">
                  <c:v>289</c:v>
                </c:pt>
                <c:pt idx="3354">
                  <c:v>292</c:v>
                </c:pt>
                <c:pt idx="3355">
                  <c:v>237</c:v>
                </c:pt>
                <c:pt idx="3356">
                  <c:v>256</c:v>
                </c:pt>
                <c:pt idx="3357">
                  <c:v>243</c:v>
                </c:pt>
                <c:pt idx="3358">
                  <c:v>230</c:v>
                </c:pt>
                <c:pt idx="3359">
                  <c:v>237</c:v>
                </c:pt>
                <c:pt idx="3360">
                  <c:v>237</c:v>
                </c:pt>
                <c:pt idx="3361">
                  <c:v>252</c:v>
                </c:pt>
                <c:pt idx="3362">
                  <c:v>246</c:v>
                </c:pt>
                <c:pt idx="3363">
                  <c:v>243</c:v>
                </c:pt>
                <c:pt idx="3364">
                  <c:v>238</c:v>
                </c:pt>
                <c:pt idx="3365">
                  <c:v>261</c:v>
                </c:pt>
                <c:pt idx="3366">
                  <c:v>309</c:v>
                </c:pt>
                <c:pt idx="3367">
                  <c:v>282</c:v>
                </c:pt>
                <c:pt idx="3368">
                  <c:v>311</c:v>
                </c:pt>
                <c:pt idx="3369">
                  <c:v>331</c:v>
                </c:pt>
                <c:pt idx="3370">
                  <c:v>384</c:v>
                </c:pt>
                <c:pt idx="3371">
                  <c:v>449</c:v>
                </c:pt>
                <c:pt idx="3372">
                  <c:v>472</c:v>
                </c:pt>
                <c:pt idx="3373">
                  <c:v>532</c:v>
                </c:pt>
                <c:pt idx="3374">
                  <c:v>577</c:v>
                </c:pt>
                <c:pt idx="3375">
                  <c:v>755</c:v>
                </c:pt>
                <c:pt idx="3376">
                  <c:v>853</c:v>
                </c:pt>
                <c:pt idx="3377">
                  <c:v>998</c:v>
                </c:pt>
                <c:pt idx="3378">
                  <c:v>1239</c:v>
                </c:pt>
                <c:pt idx="3379">
                  <c:v>1508</c:v>
                </c:pt>
                <c:pt idx="3380">
                  <c:v>1766</c:v>
                </c:pt>
                <c:pt idx="3381">
                  <c:v>1935</c:v>
                </c:pt>
                <c:pt idx="3382">
                  <c:v>2335</c:v>
                </c:pt>
                <c:pt idx="3383">
                  <c:v>2672</c:v>
                </c:pt>
                <c:pt idx="3384">
                  <c:v>3094</c:v>
                </c:pt>
                <c:pt idx="3385">
                  <c:v>3492</c:v>
                </c:pt>
                <c:pt idx="3386">
                  <c:v>3757</c:v>
                </c:pt>
                <c:pt idx="3387">
                  <c:v>4169</c:v>
                </c:pt>
                <c:pt idx="3388">
                  <c:v>4703</c:v>
                </c:pt>
                <c:pt idx="3389">
                  <c:v>5114</c:v>
                </c:pt>
                <c:pt idx="3390">
                  <c:v>5535</c:v>
                </c:pt>
                <c:pt idx="3391">
                  <c:v>5915</c:v>
                </c:pt>
                <c:pt idx="3392">
                  <c:v>6304</c:v>
                </c:pt>
                <c:pt idx="3393">
                  <c:v>6481</c:v>
                </c:pt>
                <c:pt idx="3394">
                  <c:v>6741</c:v>
                </c:pt>
                <c:pt idx="3395">
                  <c:v>6999</c:v>
                </c:pt>
                <c:pt idx="3396">
                  <c:v>6988</c:v>
                </c:pt>
                <c:pt idx="3397">
                  <c:v>6819</c:v>
                </c:pt>
                <c:pt idx="3398">
                  <c:v>6988</c:v>
                </c:pt>
                <c:pt idx="3399">
                  <c:v>7056</c:v>
                </c:pt>
                <c:pt idx="3400">
                  <c:v>6919</c:v>
                </c:pt>
                <c:pt idx="3401">
                  <c:v>6583</c:v>
                </c:pt>
                <c:pt idx="3402">
                  <c:v>6456</c:v>
                </c:pt>
                <c:pt idx="3403">
                  <c:v>6096</c:v>
                </c:pt>
                <c:pt idx="3404">
                  <c:v>6072</c:v>
                </c:pt>
                <c:pt idx="3405">
                  <c:v>5840</c:v>
                </c:pt>
                <c:pt idx="3406">
                  <c:v>5350</c:v>
                </c:pt>
                <c:pt idx="3407">
                  <c:v>5012</c:v>
                </c:pt>
                <c:pt idx="3408">
                  <c:v>4693</c:v>
                </c:pt>
                <c:pt idx="3409">
                  <c:v>4197</c:v>
                </c:pt>
                <c:pt idx="3410">
                  <c:v>3780</c:v>
                </c:pt>
                <c:pt idx="3411">
                  <c:v>3405</c:v>
                </c:pt>
                <c:pt idx="3412">
                  <c:v>3032</c:v>
                </c:pt>
                <c:pt idx="3413">
                  <c:v>2772</c:v>
                </c:pt>
                <c:pt idx="3414">
                  <c:v>2463</c:v>
                </c:pt>
                <c:pt idx="3415">
                  <c:v>2152</c:v>
                </c:pt>
                <c:pt idx="3416">
                  <c:v>1914</c:v>
                </c:pt>
                <c:pt idx="3417">
                  <c:v>1767</c:v>
                </c:pt>
                <c:pt idx="3418">
                  <c:v>1547</c:v>
                </c:pt>
                <c:pt idx="3419">
                  <c:v>1310</c:v>
                </c:pt>
                <c:pt idx="3420">
                  <c:v>1133</c:v>
                </c:pt>
                <c:pt idx="3421">
                  <c:v>965</c:v>
                </c:pt>
                <c:pt idx="3422">
                  <c:v>894</c:v>
                </c:pt>
                <c:pt idx="3423">
                  <c:v>694</c:v>
                </c:pt>
                <c:pt idx="3424">
                  <c:v>621</c:v>
                </c:pt>
                <c:pt idx="3425">
                  <c:v>501</c:v>
                </c:pt>
                <c:pt idx="3426">
                  <c:v>465</c:v>
                </c:pt>
                <c:pt idx="3427">
                  <c:v>377</c:v>
                </c:pt>
                <c:pt idx="3428">
                  <c:v>339</c:v>
                </c:pt>
                <c:pt idx="3429">
                  <c:v>336</c:v>
                </c:pt>
                <c:pt idx="3430">
                  <c:v>314</c:v>
                </c:pt>
                <c:pt idx="3431">
                  <c:v>334</c:v>
                </c:pt>
                <c:pt idx="3432">
                  <c:v>286</c:v>
                </c:pt>
                <c:pt idx="3433">
                  <c:v>269</c:v>
                </c:pt>
                <c:pt idx="3434">
                  <c:v>265</c:v>
                </c:pt>
                <c:pt idx="3435">
                  <c:v>228</c:v>
                </c:pt>
                <c:pt idx="3436">
                  <c:v>237</c:v>
                </c:pt>
                <c:pt idx="3437">
                  <c:v>207</c:v>
                </c:pt>
                <c:pt idx="3438">
                  <c:v>203</c:v>
                </c:pt>
                <c:pt idx="3439">
                  <c:v>219</c:v>
                </c:pt>
                <c:pt idx="3440">
                  <c:v>194</c:v>
                </c:pt>
                <c:pt idx="3441">
                  <c:v>199</c:v>
                </c:pt>
                <c:pt idx="3442">
                  <c:v>196</c:v>
                </c:pt>
                <c:pt idx="3443">
                  <c:v>193</c:v>
                </c:pt>
                <c:pt idx="3444">
                  <c:v>190</c:v>
                </c:pt>
                <c:pt idx="3445">
                  <c:v>150</c:v>
                </c:pt>
                <c:pt idx="3446">
                  <c:v>162</c:v>
                </c:pt>
                <c:pt idx="3447">
                  <c:v>139</c:v>
                </c:pt>
                <c:pt idx="3448">
                  <c:v>187</c:v>
                </c:pt>
                <c:pt idx="3449">
                  <c:v>159</c:v>
                </c:pt>
                <c:pt idx="3450">
                  <c:v>118</c:v>
                </c:pt>
                <c:pt idx="3451">
                  <c:v>135</c:v>
                </c:pt>
                <c:pt idx="3452">
                  <c:v>127</c:v>
                </c:pt>
                <c:pt idx="3453">
                  <c:v>145</c:v>
                </c:pt>
                <c:pt idx="3454">
                  <c:v>134</c:v>
                </c:pt>
                <c:pt idx="3455">
                  <c:v>119</c:v>
                </c:pt>
                <c:pt idx="3456">
                  <c:v>116</c:v>
                </c:pt>
                <c:pt idx="3457">
                  <c:v>120</c:v>
                </c:pt>
                <c:pt idx="3458">
                  <c:v>137</c:v>
                </c:pt>
                <c:pt idx="3459">
                  <c:v>104</c:v>
                </c:pt>
                <c:pt idx="3460">
                  <c:v>112</c:v>
                </c:pt>
                <c:pt idx="3461">
                  <c:v>100</c:v>
                </c:pt>
                <c:pt idx="3462">
                  <c:v>112</c:v>
                </c:pt>
                <c:pt idx="3463">
                  <c:v>91</c:v>
                </c:pt>
                <c:pt idx="3464">
                  <c:v>99</c:v>
                </c:pt>
                <c:pt idx="3465">
                  <c:v>101</c:v>
                </c:pt>
                <c:pt idx="3466">
                  <c:v>93</c:v>
                </c:pt>
                <c:pt idx="3467">
                  <c:v>81</c:v>
                </c:pt>
                <c:pt idx="3468">
                  <c:v>89</c:v>
                </c:pt>
                <c:pt idx="3469">
                  <c:v>102</c:v>
                </c:pt>
                <c:pt idx="3470">
                  <c:v>79</c:v>
                </c:pt>
                <c:pt idx="3471">
                  <c:v>107</c:v>
                </c:pt>
                <c:pt idx="3472">
                  <c:v>91</c:v>
                </c:pt>
                <c:pt idx="3473">
                  <c:v>101</c:v>
                </c:pt>
                <c:pt idx="3474">
                  <c:v>79</c:v>
                </c:pt>
                <c:pt idx="3475">
                  <c:v>97</c:v>
                </c:pt>
                <c:pt idx="3476">
                  <c:v>74</c:v>
                </c:pt>
                <c:pt idx="3477">
                  <c:v>81</c:v>
                </c:pt>
                <c:pt idx="3478">
                  <c:v>80</c:v>
                </c:pt>
                <c:pt idx="3479">
                  <c:v>89</c:v>
                </c:pt>
                <c:pt idx="3480">
                  <c:v>79</c:v>
                </c:pt>
                <c:pt idx="3481">
                  <c:v>78</c:v>
                </c:pt>
                <c:pt idx="3482">
                  <c:v>75</c:v>
                </c:pt>
                <c:pt idx="3483">
                  <c:v>90</c:v>
                </c:pt>
                <c:pt idx="3484">
                  <c:v>82</c:v>
                </c:pt>
                <c:pt idx="3485">
                  <c:v>67</c:v>
                </c:pt>
                <c:pt idx="3486">
                  <c:v>84</c:v>
                </c:pt>
                <c:pt idx="3487">
                  <c:v>90</c:v>
                </c:pt>
                <c:pt idx="3488">
                  <c:v>75</c:v>
                </c:pt>
                <c:pt idx="3489">
                  <c:v>68</c:v>
                </c:pt>
                <c:pt idx="3490">
                  <c:v>72</c:v>
                </c:pt>
                <c:pt idx="3491">
                  <c:v>71</c:v>
                </c:pt>
                <c:pt idx="3492">
                  <c:v>71</c:v>
                </c:pt>
                <c:pt idx="3493">
                  <c:v>76</c:v>
                </c:pt>
                <c:pt idx="3494">
                  <c:v>77</c:v>
                </c:pt>
                <c:pt idx="3495">
                  <c:v>71</c:v>
                </c:pt>
                <c:pt idx="3496">
                  <c:v>71</c:v>
                </c:pt>
                <c:pt idx="3497">
                  <c:v>66</c:v>
                </c:pt>
                <c:pt idx="3498">
                  <c:v>73</c:v>
                </c:pt>
                <c:pt idx="3499">
                  <c:v>63</c:v>
                </c:pt>
                <c:pt idx="3500">
                  <c:v>74</c:v>
                </c:pt>
                <c:pt idx="3501">
                  <c:v>74</c:v>
                </c:pt>
                <c:pt idx="3502">
                  <c:v>80</c:v>
                </c:pt>
                <c:pt idx="3503">
                  <c:v>75</c:v>
                </c:pt>
                <c:pt idx="3504">
                  <c:v>64</c:v>
                </c:pt>
                <c:pt idx="3505">
                  <c:v>69</c:v>
                </c:pt>
                <c:pt idx="3506">
                  <c:v>68</c:v>
                </c:pt>
                <c:pt idx="3507">
                  <c:v>60</c:v>
                </c:pt>
                <c:pt idx="3508">
                  <c:v>68</c:v>
                </c:pt>
                <c:pt idx="3509">
                  <c:v>77</c:v>
                </c:pt>
                <c:pt idx="3510">
                  <c:v>77</c:v>
                </c:pt>
                <c:pt idx="3511">
                  <c:v>52</c:v>
                </c:pt>
                <c:pt idx="3512">
                  <c:v>57</c:v>
                </c:pt>
                <c:pt idx="3513">
                  <c:v>73</c:v>
                </c:pt>
                <c:pt idx="3514">
                  <c:v>71</c:v>
                </c:pt>
                <c:pt idx="3515">
                  <c:v>64</c:v>
                </c:pt>
                <c:pt idx="3516">
                  <c:v>69</c:v>
                </c:pt>
                <c:pt idx="3517">
                  <c:v>60</c:v>
                </c:pt>
                <c:pt idx="3518">
                  <c:v>62</c:v>
                </c:pt>
                <c:pt idx="3519">
                  <c:v>62</c:v>
                </c:pt>
                <c:pt idx="3520">
                  <c:v>57</c:v>
                </c:pt>
                <c:pt idx="3521">
                  <c:v>66</c:v>
                </c:pt>
                <c:pt idx="3522">
                  <c:v>59</c:v>
                </c:pt>
                <c:pt idx="3523">
                  <c:v>65</c:v>
                </c:pt>
                <c:pt idx="3524">
                  <c:v>62</c:v>
                </c:pt>
                <c:pt idx="3525">
                  <c:v>61</c:v>
                </c:pt>
                <c:pt idx="3526">
                  <c:v>58</c:v>
                </c:pt>
                <c:pt idx="3527">
                  <c:v>66</c:v>
                </c:pt>
                <c:pt idx="3528">
                  <c:v>80</c:v>
                </c:pt>
                <c:pt idx="3529">
                  <c:v>50</c:v>
                </c:pt>
                <c:pt idx="3530">
                  <c:v>81</c:v>
                </c:pt>
                <c:pt idx="3531">
                  <c:v>57</c:v>
                </c:pt>
                <c:pt idx="3532">
                  <c:v>53</c:v>
                </c:pt>
                <c:pt idx="3533">
                  <c:v>55</c:v>
                </c:pt>
                <c:pt idx="3534">
                  <c:v>61</c:v>
                </c:pt>
                <c:pt idx="3535">
                  <c:v>78</c:v>
                </c:pt>
                <c:pt idx="3536">
                  <c:v>62</c:v>
                </c:pt>
                <c:pt idx="3537">
                  <c:v>60</c:v>
                </c:pt>
                <c:pt idx="3538">
                  <c:v>45</c:v>
                </c:pt>
                <c:pt idx="3539">
                  <c:v>60</c:v>
                </c:pt>
                <c:pt idx="3540">
                  <c:v>63</c:v>
                </c:pt>
                <c:pt idx="3541">
                  <c:v>55</c:v>
                </c:pt>
                <c:pt idx="3542">
                  <c:v>59</c:v>
                </c:pt>
                <c:pt idx="3543">
                  <c:v>57</c:v>
                </c:pt>
                <c:pt idx="3544">
                  <c:v>71</c:v>
                </c:pt>
                <c:pt idx="3545">
                  <c:v>62</c:v>
                </c:pt>
                <c:pt idx="3546">
                  <c:v>55</c:v>
                </c:pt>
                <c:pt idx="3547">
                  <c:v>48</c:v>
                </c:pt>
                <c:pt idx="3548">
                  <c:v>64</c:v>
                </c:pt>
                <c:pt idx="3549">
                  <c:v>60</c:v>
                </c:pt>
                <c:pt idx="3550">
                  <c:v>68</c:v>
                </c:pt>
                <c:pt idx="3551">
                  <c:v>54</c:v>
                </c:pt>
                <c:pt idx="3552">
                  <c:v>49</c:v>
                </c:pt>
                <c:pt idx="3553">
                  <c:v>63</c:v>
                </c:pt>
                <c:pt idx="3554">
                  <c:v>56</c:v>
                </c:pt>
                <c:pt idx="3555">
                  <c:v>75</c:v>
                </c:pt>
                <c:pt idx="3556">
                  <c:v>69</c:v>
                </c:pt>
                <c:pt idx="3557">
                  <c:v>61</c:v>
                </c:pt>
                <c:pt idx="3558">
                  <c:v>65</c:v>
                </c:pt>
                <c:pt idx="3559">
                  <c:v>50</c:v>
                </c:pt>
                <c:pt idx="3560">
                  <c:v>49</c:v>
                </c:pt>
                <c:pt idx="3561">
                  <c:v>53</c:v>
                </c:pt>
                <c:pt idx="3562">
                  <c:v>52</c:v>
                </c:pt>
                <c:pt idx="3563">
                  <c:v>56</c:v>
                </c:pt>
                <c:pt idx="3564">
                  <c:v>54</c:v>
                </c:pt>
                <c:pt idx="3565">
                  <c:v>57</c:v>
                </c:pt>
                <c:pt idx="3566">
                  <c:v>63</c:v>
                </c:pt>
                <c:pt idx="3567">
                  <c:v>57</c:v>
                </c:pt>
                <c:pt idx="3568">
                  <c:v>69</c:v>
                </c:pt>
                <c:pt idx="3569">
                  <c:v>43</c:v>
                </c:pt>
                <c:pt idx="3570">
                  <c:v>55</c:v>
                </c:pt>
                <c:pt idx="3571">
                  <c:v>62</c:v>
                </c:pt>
                <c:pt idx="3572">
                  <c:v>55</c:v>
                </c:pt>
                <c:pt idx="3573">
                  <c:v>46</c:v>
                </c:pt>
                <c:pt idx="3574">
                  <c:v>53</c:v>
                </c:pt>
                <c:pt idx="3575">
                  <c:v>59</c:v>
                </c:pt>
                <c:pt idx="3576">
                  <c:v>58</c:v>
                </c:pt>
                <c:pt idx="3577">
                  <c:v>58</c:v>
                </c:pt>
                <c:pt idx="3578">
                  <c:v>62</c:v>
                </c:pt>
                <c:pt idx="3579">
                  <c:v>50</c:v>
                </c:pt>
                <c:pt idx="3580">
                  <c:v>53</c:v>
                </c:pt>
                <c:pt idx="3581">
                  <c:v>51</c:v>
                </c:pt>
                <c:pt idx="3582">
                  <c:v>52</c:v>
                </c:pt>
                <c:pt idx="3583">
                  <c:v>43</c:v>
                </c:pt>
                <c:pt idx="3584">
                  <c:v>54</c:v>
                </c:pt>
                <c:pt idx="3585">
                  <c:v>61</c:v>
                </c:pt>
                <c:pt idx="3586">
                  <c:v>47</c:v>
                </c:pt>
                <c:pt idx="3587">
                  <c:v>67</c:v>
                </c:pt>
                <c:pt idx="3588">
                  <c:v>66</c:v>
                </c:pt>
                <c:pt idx="3589">
                  <c:v>57</c:v>
                </c:pt>
                <c:pt idx="3590">
                  <c:v>46</c:v>
                </c:pt>
                <c:pt idx="3591">
                  <c:v>55</c:v>
                </c:pt>
                <c:pt idx="3592">
                  <c:v>49</c:v>
                </c:pt>
                <c:pt idx="3593">
                  <c:v>50</c:v>
                </c:pt>
                <c:pt idx="3594">
                  <c:v>59</c:v>
                </c:pt>
                <c:pt idx="3595">
                  <c:v>53</c:v>
                </c:pt>
                <c:pt idx="3596">
                  <c:v>45</c:v>
                </c:pt>
                <c:pt idx="3597">
                  <c:v>57</c:v>
                </c:pt>
                <c:pt idx="3598">
                  <c:v>51</c:v>
                </c:pt>
                <c:pt idx="3599">
                  <c:v>57</c:v>
                </c:pt>
                <c:pt idx="3600">
                  <c:v>55</c:v>
                </c:pt>
                <c:pt idx="3601">
                  <c:v>56</c:v>
                </c:pt>
                <c:pt idx="3602">
                  <c:v>67</c:v>
                </c:pt>
                <c:pt idx="3603">
                  <c:v>61</c:v>
                </c:pt>
                <c:pt idx="3604">
                  <c:v>65</c:v>
                </c:pt>
                <c:pt idx="3605">
                  <c:v>58</c:v>
                </c:pt>
                <c:pt idx="3606">
                  <c:v>63</c:v>
                </c:pt>
                <c:pt idx="3607">
                  <c:v>50</c:v>
                </c:pt>
                <c:pt idx="3608">
                  <c:v>55</c:v>
                </c:pt>
                <c:pt idx="3609">
                  <c:v>66</c:v>
                </c:pt>
                <c:pt idx="3610">
                  <c:v>63</c:v>
                </c:pt>
                <c:pt idx="3611">
                  <c:v>62</c:v>
                </c:pt>
                <c:pt idx="3612">
                  <c:v>59</c:v>
                </c:pt>
                <c:pt idx="3613">
                  <c:v>52</c:v>
                </c:pt>
                <c:pt idx="3614">
                  <c:v>49</c:v>
                </c:pt>
                <c:pt idx="3615">
                  <c:v>55</c:v>
                </c:pt>
                <c:pt idx="3616">
                  <c:v>56</c:v>
                </c:pt>
                <c:pt idx="3617">
                  <c:v>71</c:v>
                </c:pt>
                <c:pt idx="3618">
                  <c:v>52</c:v>
                </c:pt>
                <c:pt idx="3619">
                  <c:v>51</c:v>
                </c:pt>
                <c:pt idx="3620">
                  <c:v>76</c:v>
                </c:pt>
                <c:pt idx="3621">
                  <c:v>42</c:v>
                </c:pt>
                <c:pt idx="3622">
                  <c:v>48</c:v>
                </c:pt>
                <c:pt idx="3623">
                  <c:v>57</c:v>
                </c:pt>
                <c:pt idx="3624">
                  <c:v>55</c:v>
                </c:pt>
                <c:pt idx="3625">
                  <c:v>62</c:v>
                </c:pt>
                <c:pt idx="3626">
                  <c:v>69</c:v>
                </c:pt>
                <c:pt idx="3627">
                  <c:v>38</c:v>
                </c:pt>
                <c:pt idx="3628">
                  <c:v>57</c:v>
                </c:pt>
                <c:pt idx="3629">
                  <c:v>52</c:v>
                </c:pt>
                <c:pt idx="3630">
                  <c:v>39</c:v>
                </c:pt>
                <c:pt idx="3631">
                  <c:v>57</c:v>
                </c:pt>
                <c:pt idx="3632">
                  <c:v>56</c:v>
                </c:pt>
                <c:pt idx="3633">
                  <c:v>60</c:v>
                </c:pt>
                <c:pt idx="3634">
                  <c:v>53</c:v>
                </c:pt>
                <c:pt idx="3635">
                  <c:v>36</c:v>
                </c:pt>
                <c:pt idx="3636">
                  <c:v>42</c:v>
                </c:pt>
                <c:pt idx="3637">
                  <c:v>55</c:v>
                </c:pt>
                <c:pt idx="3638">
                  <c:v>45</c:v>
                </c:pt>
                <c:pt idx="3639">
                  <c:v>55</c:v>
                </c:pt>
                <c:pt idx="3640">
                  <c:v>49</c:v>
                </c:pt>
                <c:pt idx="3641">
                  <c:v>46</c:v>
                </c:pt>
                <c:pt idx="3642">
                  <c:v>63</c:v>
                </c:pt>
                <c:pt idx="3643">
                  <c:v>49</c:v>
                </c:pt>
                <c:pt idx="3644">
                  <c:v>50</c:v>
                </c:pt>
                <c:pt idx="3645">
                  <c:v>54</c:v>
                </c:pt>
                <c:pt idx="3646">
                  <c:v>53</c:v>
                </c:pt>
                <c:pt idx="3647">
                  <c:v>49</c:v>
                </c:pt>
                <c:pt idx="3648">
                  <c:v>46</c:v>
                </c:pt>
                <c:pt idx="3649">
                  <c:v>52</c:v>
                </c:pt>
                <c:pt idx="3650">
                  <c:v>50</c:v>
                </c:pt>
                <c:pt idx="3651">
                  <c:v>54</c:v>
                </c:pt>
                <c:pt idx="3652">
                  <c:v>47</c:v>
                </c:pt>
                <c:pt idx="3653">
                  <c:v>43</c:v>
                </c:pt>
                <c:pt idx="3654">
                  <c:v>47</c:v>
                </c:pt>
                <c:pt idx="3655">
                  <c:v>53</c:v>
                </c:pt>
                <c:pt idx="3656">
                  <c:v>63</c:v>
                </c:pt>
                <c:pt idx="3657">
                  <c:v>34</c:v>
                </c:pt>
                <c:pt idx="3658">
                  <c:v>61</c:v>
                </c:pt>
                <c:pt idx="3659">
                  <c:v>52</c:v>
                </c:pt>
                <c:pt idx="3660">
                  <c:v>36</c:v>
                </c:pt>
                <c:pt idx="3661">
                  <c:v>55</c:v>
                </c:pt>
                <c:pt idx="3662">
                  <c:v>48</c:v>
                </c:pt>
                <c:pt idx="3663">
                  <c:v>54</c:v>
                </c:pt>
                <c:pt idx="3664">
                  <c:v>53</c:v>
                </c:pt>
                <c:pt idx="3665">
                  <c:v>43</c:v>
                </c:pt>
                <c:pt idx="3666">
                  <c:v>47</c:v>
                </c:pt>
                <c:pt idx="3667">
                  <c:v>47</c:v>
                </c:pt>
                <c:pt idx="3668">
                  <c:v>60</c:v>
                </c:pt>
                <c:pt idx="3669">
                  <c:v>58</c:v>
                </c:pt>
                <c:pt idx="3670">
                  <c:v>59</c:v>
                </c:pt>
                <c:pt idx="3671">
                  <c:v>44</c:v>
                </c:pt>
                <c:pt idx="3672">
                  <c:v>52</c:v>
                </c:pt>
                <c:pt idx="3673">
                  <c:v>51</c:v>
                </c:pt>
                <c:pt idx="3674">
                  <c:v>53</c:v>
                </c:pt>
                <c:pt idx="3675">
                  <c:v>63</c:v>
                </c:pt>
                <c:pt idx="3676">
                  <c:v>46</c:v>
                </c:pt>
                <c:pt idx="3677">
                  <c:v>59</c:v>
                </c:pt>
                <c:pt idx="3678">
                  <c:v>47</c:v>
                </c:pt>
                <c:pt idx="3679">
                  <c:v>53</c:v>
                </c:pt>
                <c:pt idx="3680">
                  <c:v>51</c:v>
                </c:pt>
                <c:pt idx="3681">
                  <c:v>48</c:v>
                </c:pt>
                <c:pt idx="3682">
                  <c:v>46</c:v>
                </c:pt>
                <c:pt idx="3683">
                  <c:v>47</c:v>
                </c:pt>
                <c:pt idx="3684">
                  <c:v>46</c:v>
                </c:pt>
                <c:pt idx="3685">
                  <c:v>50</c:v>
                </c:pt>
                <c:pt idx="3686">
                  <c:v>50</c:v>
                </c:pt>
                <c:pt idx="3687">
                  <c:v>49</c:v>
                </c:pt>
                <c:pt idx="3688">
                  <c:v>49</c:v>
                </c:pt>
                <c:pt idx="3689">
                  <c:v>64</c:v>
                </c:pt>
                <c:pt idx="3690">
                  <c:v>44</c:v>
                </c:pt>
                <c:pt idx="3691">
                  <c:v>62</c:v>
                </c:pt>
                <c:pt idx="3692">
                  <c:v>53</c:v>
                </c:pt>
                <c:pt idx="3693">
                  <c:v>57</c:v>
                </c:pt>
                <c:pt idx="3694">
                  <c:v>69</c:v>
                </c:pt>
                <c:pt idx="3695">
                  <c:v>60</c:v>
                </c:pt>
                <c:pt idx="3696">
                  <c:v>49</c:v>
                </c:pt>
                <c:pt idx="3697">
                  <c:v>49</c:v>
                </c:pt>
                <c:pt idx="3698">
                  <c:v>44</c:v>
                </c:pt>
                <c:pt idx="3699">
                  <c:v>64</c:v>
                </c:pt>
                <c:pt idx="3700">
                  <c:v>51</c:v>
                </c:pt>
                <c:pt idx="3701">
                  <c:v>63</c:v>
                </c:pt>
                <c:pt idx="3702">
                  <c:v>58</c:v>
                </c:pt>
                <c:pt idx="3703">
                  <c:v>63</c:v>
                </c:pt>
                <c:pt idx="3704">
                  <c:v>56</c:v>
                </c:pt>
                <c:pt idx="3705">
                  <c:v>61</c:v>
                </c:pt>
                <c:pt idx="3706">
                  <c:v>48</c:v>
                </c:pt>
                <c:pt idx="3707">
                  <c:v>55</c:v>
                </c:pt>
                <c:pt idx="3708">
                  <c:v>56</c:v>
                </c:pt>
                <c:pt idx="3709">
                  <c:v>51</c:v>
                </c:pt>
                <c:pt idx="3710">
                  <c:v>48</c:v>
                </c:pt>
                <c:pt idx="3711">
                  <c:v>68</c:v>
                </c:pt>
                <c:pt idx="3712">
                  <c:v>51</c:v>
                </c:pt>
                <c:pt idx="3713">
                  <c:v>53</c:v>
                </c:pt>
                <c:pt idx="3714">
                  <c:v>60</c:v>
                </c:pt>
                <c:pt idx="3715">
                  <c:v>68</c:v>
                </c:pt>
                <c:pt idx="3716">
                  <c:v>70</c:v>
                </c:pt>
                <c:pt idx="3717">
                  <c:v>55</c:v>
                </c:pt>
                <c:pt idx="3718">
                  <c:v>66</c:v>
                </c:pt>
                <c:pt idx="3719">
                  <c:v>56</c:v>
                </c:pt>
                <c:pt idx="3720">
                  <c:v>54</c:v>
                </c:pt>
                <c:pt idx="3721">
                  <c:v>49</c:v>
                </c:pt>
                <c:pt idx="3722">
                  <c:v>45</c:v>
                </c:pt>
                <c:pt idx="3723">
                  <c:v>55</c:v>
                </c:pt>
                <c:pt idx="3724">
                  <c:v>62</c:v>
                </c:pt>
                <c:pt idx="3725">
                  <c:v>59</c:v>
                </c:pt>
                <c:pt idx="3726">
                  <c:v>56</c:v>
                </c:pt>
                <c:pt idx="3727">
                  <c:v>47</c:v>
                </c:pt>
                <c:pt idx="3728">
                  <c:v>52</c:v>
                </c:pt>
                <c:pt idx="3729">
                  <c:v>53</c:v>
                </c:pt>
                <c:pt idx="3730">
                  <c:v>57</c:v>
                </c:pt>
                <c:pt idx="3731">
                  <c:v>64</c:v>
                </c:pt>
                <c:pt idx="3732">
                  <c:v>40</c:v>
                </c:pt>
                <c:pt idx="3733">
                  <c:v>49</c:v>
                </c:pt>
                <c:pt idx="3734">
                  <c:v>49</c:v>
                </c:pt>
                <c:pt idx="3735">
                  <c:v>53</c:v>
                </c:pt>
                <c:pt idx="3736">
                  <c:v>49</c:v>
                </c:pt>
                <c:pt idx="3737">
                  <c:v>54</c:v>
                </c:pt>
                <c:pt idx="3738">
                  <c:v>49</c:v>
                </c:pt>
                <c:pt idx="3739">
                  <c:v>56</c:v>
                </c:pt>
                <c:pt idx="3740">
                  <c:v>47</c:v>
                </c:pt>
                <c:pt idx="3741">
                  <c:v>54</c:v>
                </c:pt>
                <c:pt idx="3742">
                  <c:v>48</c:v>
                </c:pt>
                <c:pt idx="3743">
                  <c:v>46</c:v>
                </c:pt>
                <c:pt idx="3744">
                  <c:v>55</c:v>
                </c:pt>
                <c:pt idx="3745">
                  <c:v>45</c:v>
                </c:pt>
                <c:pt idx="3746">
                  <c:v>51</c:v>
                </c:pt>
                <c:pt idx="3747">
                  <c:v>44</c:v>
                </c:pt>
                <c:pt idx="3748">
                  <c:v>52</c:v>
                </c:pt>
                <c:pt idx="3749">
                  <c:v>53</c:v>
                </c:pt>
                <c:pt idx="3750">
                  <c:v>43</c:v>
                </c:pt>
                <c:pt idx="3751">
                  <c:v>59</c:v>
                </c:pt>
                <c:pt idx="3752">
                  <c:v>61</c:v>
                </c:pt>
                <c:pt idx="3753">
                  <c:v>49</c:v>
                </c:pt>
                <c:pt idx="3754">
                  <c:v>48</c:v>
                </c:pt>
                <c:pt idx="3755">
                  <c:v>52</c:v>
                </c:pt>
                <c:pt idx="3756">
                  <c:v>65</c:v>
                </c:pt>
                <c:pt idx="3757">
                  <c:v>47</c:v>
                </c:pt>
                <c:pt idx="3758">
                  <c:v>43</c:v>
                </c:pt>
                <c:pt idx="3759">
                  <c:v>54</c:v>
                </c:pt>
                <c:pt idx="3760">
                  <c:v>37</c:v>
                </c:pt>
                <c:pt idx="3761">
                  <c:v>60</c:v>
                </c:pt>
                <c:pt idx="3762">
                  <c:v>61</c:v>
                </c:pt>
                <c:pt idx="3763">
                  <c:v>63</c:v>
                </c:pt>
                <c:pt idx="3764">
                  <c:v>51</c:v>
                </c:pt>
                <c:pt idx="3765">
                  <c:v>57</c:v>
                </c:pt>
                <c:pt idx="3766">
                  <c:v>43</c:v>
                </c:pt>
                <c:pt idx="3767">
                  <c:v>39</c:v>
                </c:pt>
                <c:pt idx="3768">
                  <c:v>45</c:v>
                </c:pt>
                <c:pt idx="3769">
                  <c:v>45</c:v>
                </c:pt>
                <c:pt idx="3770">
                  <c:v>42</c:v>
                </c:pt>
                <c:pt idx="3771">
                  <c:v>36</c:v>
                </c:pt>
                <c:pt idx="3772">
                  <c:v>50</c:v>
                </c:pt>
                <c:pt idx="3773">
                  <c:v>59</c:v>
                </c:pt>
                <c:pt idx="3774">
                  <c:v>51</c:v>
                </c:pt>
                <c:pt idx="3775">
                  <c:v>38</c:v>
                </c:pt>
                <c:pt idx="3776">
                  <c:v>41</c:v>
                </c:pt>
                <c:pt idx="3777">
                  <c:v>35</c:v>
                </c:pt>
                <c:pt idx="3778">
                  <c:v>59</c:v>
                </c:pt>
                <c:pt idx="3779">
                  <c:v>40</c:v>
                </c:pt>
                <c:pt idx="3780">
                  <c:v>47</c:v>
                </c:pt>
                <c:pt idx="3781">
                  <c:v>45</c:v>
                </c:pt>
                <c:pt idx="3782">
                  <c:v>52</c:v>
                </c:pt>
                <c:pt idx="3783">
                  <c:v>50</c:v>
                </c:pt>
                <c:pt idx="3784">
                  <c:v>41</c:v>
                </c:pt>
                <c:pt idx="3785">
                  <c:v>51</c:v>
                </c:pt>
                <c:pt idx="3786">
                  <c:v>59</c:v>
                </c:pt>
                <c:pt idx="3787">
                  <c:v>54</c:v>
                </c:pt>
                <c:pt idx="3788">
                  <c:v>59</c:v>
                </c:pt>
                <c:pt idx="3789">
                  <c:v>45</c:v>
                </c:pt>
                <c:pt idx="3790">
                  <c:v>50</c:v>
                </c:pt>
                <c:pt idx="3791">
                  <c:v>52</c:v>
                </c:pt>
                <c:pt idx="3792">
                  <c:v>46</c:v>
                </c:pt>
                <c:pt idx="3793">
                  <c:v>58</c:v>
                </c:pt>
                <c:pt idx="3794">
                  <c:v>49</c:v>
                </c:pt>
                <c:pt idx="3795">
                  <c:v>48</c:v>
                </c:pt>
                <c:pt idx="3796">
                  <c:v>46</c:v>
                </c:pt>
                <c:pt idx="3797">
                  <c:v>43</c:v>
                </c:pt>
                <c:pt idx="3798">
                  <c:v>40</c:v>
                </c:pt>
                <c:pt idx="3799">
                  <c:v>62</c:v>
                </c:pt>
                <c:pt idx="3800">
                  <c:v>70</c:v>
                </c:pt>
                <c:pt idx="3801">
                  <c:v>53</c:v>
                </c:pt>
                <c:pt idx="3802">
                  <c:v>46</c:v>
                </c:pt>
                <c:pt idx="3803">
                  <c:v>38</c:v>
                </c:pt>
                <c:pt idx="3804">
                  <c:v>38</c:v>
                </c:pt>
                <c:pt idx="3805">
                  <c:v>54</c:v>
                </c:pt>
                <c:pt idx="3806">
                  <c:v>60</c:v>
                </c:pt>
                <c:pt idx="3807">
                  <c:v>47</c:v>
                </c:pt>
                <c:pt idx="3808">
                  <c:v>46</c:v>
                </c:pt>
                <c:pt idx="3809">
                  <c:v>42</c:v>
                </c:pt>
                <c:pt idx="3810">
                  <c:v>51</c:v>
                </c:pt>
                <c:pt idx="3811">
                  <c:v>63</c:v>
                </c:pt>
                <c:pt idx="3812">
                  <c:v>48</c:v>
                </c:pt>
                <c:pt idx="3813">
                  <c:v>60</c:v>
                </c:pt>
                <c:pt idx="3814">
                  <c:v>51</c:v>
                </c:pt>
                <c:pt idx="3815">
                  <c:v>51</c:v>
                </c:pt>
                <c:pt idx="3816">
                  <c:v>49</c:v>
                </c:pt>
                <c:pt idx="3817">
                  <c:v>54</c:v>
                </c:pt>
                <c:pt idx="3818">
                  <c:v>36</c:v>
                </c:pt>
                <c:pt idx="3819">
                  <c:v>56</c:v>
                </c:pt>
                <c:pt idx="3820">
                  <c:v>41</c:v>
                </c:pt>
                <c:pt idx="3821">
                  <c:v>43</c:v>
                </c:pt>
                <c:pt idx="3822">
                  <c:v>66</c:v>
                </c:pt>
                <c:pt idx="3823">
                  <c:v>59</c:v>
                </c:pt>
                <c:pt idx="3824">
                  <c:v>43</c:v>
                </c:pt>
                <c:pt idx="3825">
                  <c:v>47</c:v>
                </c:pt>
                <c:pt idx="3826">
                  <c:v>42</c:v>
                </c:pt>
                <c:pt idx="3827">
                  <c:v>46</c:v>
                </c:pt>
                <c:pt idx="3828">
                  <c:v>59</c:v>
                </c:pt>
                <c:pt idx="3829">
                  <c:v>57</c:v>
                </c:pt>
                <c:pt idx="3830">
                  <c:v>52</c:v>
                </c:pt>
                <c:pt idx="3831">
                  <c:v>61</c:v>
                </c:pt>
                <c:pt idx="3832">
                  <c:v>49</c:v>
                </c:pt>
                <c:pt idx="3833">
                  <c:v>38</c:v>
                </c:pt>
                <c:pt idx="3834">
                  <c:v>49</c:v>
                </c:pt>
                <c:pt idx="3835">
                  <c:v>43</c:v>
                </c:pt>
                <c:pt idx="3836">
                  <c:v>56</c:v>
                </c:pt>
                <c:pt idx="3837">
                  <c:v>46</c:v>
                </c:pt>
                <c:pt idx="3838">
                  <c:v>38</c:v>
                </c:pt>
                <c:pt idx="3839">
                  <c:v>64</c:v>
                </c:pt>
                <c:pt idx="3840">
                  <c:v>48</c:v>
                </c:pt>
                <c:pt idx="3841">
                  <c:v>46</c:v>
                </c:pt>
                <c:pt idx="3842">
                  <c:v>52</c:v>
                </c:pt>
                <c:pt idx="3843">
                  <c:v>56</c:v>
                </c:pt>
                <c:pt idx="3844">
                  <c:v>59</c:v>
                </c:pt>
                <c:pt idx="3845">
                  <c:v>60</c:v>
                </c:pt>
                <c:pt idx="3846">
                  <c:v>60</c:v>
                </c:pt>
                <c:pt idx="3847">
                  <c:v>55</c:v>
                </c:pt>
                <c:pt idx="3848">
                  <c:v>63</c:v>
                </c:pt>
                <c:pt idx="3849">
                  <c:v>44</c:v>
                </c:pt>
                <c:pt idx="3850">
                  <c:v>50</c:v>
                </c:pt>
                <c:pt idx="3851">
                  <c:v>59</c:v>
                </c:pt>
                <c:pt idx="3852">
                  <c:v>56</c:v>
                </c:pt>
                <c:pt idx="3853">
                  <c:v>47</c:v>
                </c:pt>
                <c:pt idx="3854">
                  <c:v>56</c:v>
                </c:pt>
                <c:pt idx="3855">
                  <c:v>62</c:v>
                </c:pt>
                <c:pt idx="3856">
                  <c:v>48</c:v>
                </c:pt>
                <c:pt idx="3857">
                  <c:v>43</c:v>
                </c:pt>
                <c:pt idx="3858">
                  <c:v>47</c:v>
                </c:pt>
                <c:pt idx="3859">
                  <c:v>65</c:v>
                </c:pt>
                <c:pt idx="3860">
                  <c:v>64</c:v>
                </c:pt>
                <c:pt idx="3861">
                  <c:v>44</c:v>
                </c:pt>
                <c:pt idx="3862">
                  <c:v>50</c:v>
                </c:pt>
                <c:pt idx="3863">
                  <c:v>55</c:v>
                </c:pt>
                <c:pt idx="3864">
                  <c:v>48</c:v>
                </c:pt>
                <c:pt idx="3865">
                  <c:v>57</c:v>
                </c:pt>
                <c:pt idx="3866">
                  <c:v>47</c:v>
                </c:pt>
                <c:pt idx="3867">
                  <c:v>50</c:v>
                </c:pt>
                <c:pt idx="3868">
                  <c:v>46</c:v>
                </c:pt>
                <c:pt idx="3869">
                  <c:v>56</c:v>
                </c:pt>
                <c:pt idx="3870">
                  <c:v>42</c:v>
                </c:pt>
                <c:pt idx="3871">
                  <c:v>57</c:v>
                </c:pt>
                <c:pt idx="3872">
                  <c:v>56</c:v>
                </c:pt>
                <c:pt idx="3873">
                  <c:v>49</c:v>
                </c:pt>
                <c:pt idx="3874">
                  <c:v>48</c:v>
                </c:pt>
                <c:pt idx="3875">
                  <c:v>55</c:v>
                </c:pt>
                <c:pt idx="3876">
                  <c:v>46</c:v>
                </c:pt>
                <c:pt idx="3877">
                  <c:v>54</c:v>
                </c:pt>
                <c:pt idx="3878">
                  <c:v>46</c:v>
                </c:pt>
                <c:pt idx="3879">
                  <c:v>52</c:v>
                </c:pt>
                <c:pt idx="3880">
                  <c:v>41</c:v>
                </c:pt>
                <c:pt idx="3881">
                  <c:v>49</c:v>
                </c:pt>
                <c:pt idx="3882">
                  <c:v>50</c:v>
                </c:pt>
                <c:pt idx="3883">
                  <c:v>58</c:v>
                </c:pt>
                <c:pt idx="3884">
                  <c:v>43</c:v>
                </c:pt>
                <c:pt idx="3885">
                  <c:v>53</c:v>
                </c:pt>
                <c:pt idx="3886">
                  <c:v>64</c:v>
                </c:pt>
                <c:pt idx="3887">
                  <c:v>54</c:v>
                </c:pt>
                <c:pt idx="3888">
                  <c:v>53</c:v>
                </c:pt>
                <c:pt idx="3889">
                  <c:v>55</c:v>
                </c:pt>
                <c:pt idx="3890">
                  <c:v>58</c:v>
                </c:pt>
                <c:pt idx="3891">
                  <c:v>44</c:v>
                </c:pt>
                <c:pt idx="3892">
                  <c:v>47</c:v>
                </c:pt>
                <c:pt idx="3893">
                  <c:v>58</c:v>
                </c:pt>
                <c:pt idx="3894">
                  <c:v>48</c:v>
                </c:pt>
                <c:pt idx="3895">
                  <c:v>52</c:v>
                </c:pt>
                <c:pt idx="3896">
                  <c:v>46</c:v>
                </c:pt>
                <c:pt idx="3897">
                  <c:v>49</c:v>
                </c:pt>
                <c:pt idx="3898">
                  <c:v>55</c:v>
                </c:pt>
                <c:pt idx="3899">
                  <c:v>39</c:v>
                </c:pt>
                <c:pt idx="3900">
                  <c:v>47</c:v>
                </c:pt>
                <c:pt idx="3901">
                  <c:v>48</c:v>
                </c:pt>
                <c:pt idx="3902">
                  <c:v>66</c:v>
                </c:pt>
                <c:pt idx="3903">
                  <c:v>46</c:v>
                </c:pt>
                <c:pt idx="3904">
                  <c:v>47</c:v>
                </c:pt>
                <c:pt idx="3905">
                  <c:v>54</c:v>
                </c:pt>
                <c:pt idx="3906">
                  <c:v>62</c:v>
                </c:pt>
                <c:pt idx="3907">
                  <c:v>46</c:v>
                </c:pt>
                <c:pt idx="3908">
                  <c:v>55</c:v>
                </c:pt>
                <c:pt idx="3909">
                  <c:v>50</c:v>
                </c:pt>
                <c:pt idx="3910">
                  <c:v>46</c:v>
                </c:pt>
                <c:pt idx="3911">
                  <c:v>54</c:v>
                </c:pt>
                <c:pt idx="3912">
                  <c:v>51</c:v>
                </c:pt>
                <c:pt idx="3913">
                  <c:v>49</c:v>
                </c:pt>
                <c:pt idx="3914">
                  <c:v>56</c:v>
                </c:pt>
                <c:pt idx="3915">
                  <c:v>62</c:v>
                </c:pt>
                <c:pt idx="3916">
                  <c:v>59</c:v>
                </c:pt>
                <c:pt idx="3917">
                  <c:v>43</c:v>
                </c:pt>
                <c:pt idx="3918">
                  <c:v>54</c:v>
                </c:pt>
                <c:pt idx="3919">
                  <c:v>50</c:v>
                </c:pt>
                <c:pt idx="3920">
                  <c:v>49</c:v>
                </c:pt>
                <c:pt idx="3921">
                  <c:v>47</c:v>
                </c:pt>
                <c:pt idx="3922">
                  <c:v>54</c:v>
                </c:pt>
                <c:pt idx="3923">
                  <c:v>51</c:v>
                </c:pt>
                <c:pt idx="3924">
                  <c:v>60</c:v>
                </c:pt>
                <c:pt idx="3925">
                  <c:v>49</c:v>
                </c:pt>
                <c:pt idx="3926">
                  <c:v>45</c:v>
                </c:pt>
                <c:pt idx="3927">
                  <c:v>42</c:v>
                </c:pt>
                <c:pt idx="3928">
                  <c:v>44</c:v>
                </c:pt>
                <c:pt idx="3929">
                  <c:v>61</c:v>
                </c:pt>
                <c:pt idx="3930">
                  <c:v>58</c:v>
                </c:pt>
                <c:pt idx="3931">
                  <c:v>59</c:v>
                </c:pt>
                <c:pt idx="3932">
                  <c:v>50</c:v>
                </c:pt>
                <c:pt idx="3933">
                  <c:v>58</c:v>
                </c:pt>
                <c:pt idx="3934">
                  <c:v>51</c:v>
                </c:pt>
                <c:pt idx="3935">
                  <c:v>48</c:v>
                </c:pt>
                <c:pt idx="3936">
                  <c:v>53</c:v>
                </c:pt>
                <c:pt idx="3937">
                  <c:v>56</c:v>
                </c:pt>
                <c:pt idx="3938">
                  <c:v>46</c:v>
                </c:pt>
                <c:pt idx="3939">
                  <c:v>54</c:v>
                </c:pt>
                <c:pt idx="3940">
                  <c:v>60</c:v>
                </c:pt>
                <c:pt idx="3941">
                  <c:v>56</c:v>
                </c:pt>
                <c:pt idx="3942">
                  <c:v>33</c:v>
                </c:pt>
                <c:pt idx="3943">
                  <c:v>42</c:v>
                </c:pt>
                <c:pt idx="3944">
                  <c:v>51</c:v>
                </c:pt>
                <c:pt idx="3945">
                  <c:v>45</c:v>
                </c:pt>
                <c:pt idx="3946">
                  <c:v>44</c:v>
                </c:pt>
                <c:pt idx="3947">
                  <c:v>60</c:v>
                </c:pt>
                <c:pt idx="3948">
                  <c:v>59</c:v>
                </c:pt>
                <c:pt idx="3949">
                  <c:v>37</c:v>
                </c:pt>
                <c:pt idx="3950">
                  <c:v>56</c:v>
                </c:pt>
                <c:pt idx="3951">
                  <c:v>47</c:v>
                </c:pt>
                <c:pt idx="3952">
                  <c:v>57</c:v>
                </c:pt>
                <c:pt idx="3953">
                  <c:v>52</c:v>
                </c:pt>
                <c:pt idx="3954">
                  <c:v>62</c:v>
                </c:pt>
                <c:pt idx="3955">
                  <c:v>53</c:v>
                </c:pt>
                <c:pt idx="3956">
                  <c:v>65</c:v>
                </c:pt>
                <c:pt idx="3957">
                  <c:v>53</c:v>
                </c:pt>
                <c:pt idx="3958">
                  <c:v>66</c:v>
                </c:pt>
                <c:pt idx="3959">
                  <c:v>57</c:v>
                </c:pt>
                <c:pt idx="3960">
                  <c:v>72</c:v>
                </c:pt>
                <c:pt idx="3961">
                  <c:v>50</c:v>
                </c:pt>
                <c:pt idx="3962">
                  <c:v>57</c:v>
                </c:pt>
                <c:pt idx="3963">
                  <c:v>37</c:v>
                </c:pt>
                <c:pt idx="3964">
                  <c:v>54</c:v>
                </c:pt>
                <c:pt idx="3965">
                  <c:v>70</c:v>
                </c:pt>
                <c:pt idx="3966">
                  <c:v>47</c:v>
                </c:pt>
                <c:pt idx="3967">
                  <c:v>60</c:v>
                </c:pt>
                <c:pt idx="3968">
                  <c:v>58</c:v>
                </c:pt>
                <c:pt idx="3969">
                  <c:v>62</c:v>
                </c:pt>
                <c:pt idx="3970">
                  <c:v>60</c:v>
                </c:pt>
                <c:pt idx="3971">
                  <c:v>47</c:v>
                </c:pt>
                <c:pt idx="3972">
                  <c:v>52</c:v>
                </c:pt>
                <c:pt idx="3973">
                  <c:v>56</c:v>
                </c:pt>
                <c:pt idx="3974">
                  <c:v>59</c:v>
                </c:pt>
                <c:pt idx="3975">
                  <c:v>61</c:v>
                </c:pt>
                <c:pt idx="3976">
                  <c:v>56</c:v>
                </c:pt>
                <c:pt idx="3977">
                  <c:v>55</c:v>
                </c:pt>
                <c:pt idx="3978">
                  <c:v>50</c:v>
                </c:pt>
                <c:pt idx="3979">
                  <c:v>60</c:v>
                </c:pt>
                <c:pt idx="3980">
                  <c:v>56</c:v>
                </c:pt>
                <c:pt idx="3981">
                  <c:v>54</c:v>
                </c:pt>
                <c:pt idx="3982">
                  <c:v>58</c:v>
                </c:pt>
                <c:pt idx="3983">
                  <c:v>57</c:v>
                </c:pt>
                <c:pt idx="3984">
                  <c:v>46</c:v>
                </c:pt>
                <c:pt idx="3985">
                  <c:v>63</c:v>
                </c:pt>
                <c:pt idx="3986">
                  <c:v>51</c:v>
                </c:pt>
                <c:pt idx="3987">
                  <c:v>53</c:v>
                </c:pt>
                <c:pt idx="3988">
                  <c:v>54</c:v>
                </c:pt>
                <c:pt idx="3989">
                  <c:v>54</c:v>
                </c:pt>
                <c:pt idx="3990">
                  <c:v>70</c:v>
                </c:pt>
                <c:pt idx="3991">
                  <c:v>57</c:v>
                </c:pt>
                <c:pt idx="3992">
                  <c:v>51</c:v>
                </c:pt>
                <c:pt idx="3993">
                  <c:v>47</c:v>
                </c:pt>
                <c:pt idx="3994">
                  <c:v>47</c:v>
                </c:pt>
                <c:pt idx="3995">
                  <c:v>56</c:v>
                </c:pt>
                <c:pt idx="3996">
                  <c:v>53</c:v>
                </c:pt>
                <c:pt idx="3997">
                  <c:v>46</c:v>
                </c:pt>
                <c:pt idx="3998">
                  <c:v>51</c:v>
                </c:pt>
                <c:pt idx="3999">
                  <c:v>56</c:v>
                </c:pt>
                <c:pt idx="4000">
                  <c:v>56</c:v>
                </c:pt>
                <c:pt idx="4001">
                  <c:v>59</c:v>
                </c:pt>
                <c:pt idx="4002">
                  <c:v>54</c:v>
                </c:pt>
                <c:pt idx="4003">
                  <c:v>61</c:v>
                </c:pt>
                <c:pt idx="4004">
                  <c:v>64</c:v>
                </c:pt>
                <c:pt idx="4005">
                  <c:v>51</c:v>
                </c:pt>
                <c:pt idx="4006">
                  <c:v>61</c:v>
                </c:pt>
                <c:pt idx="4007">
                  <c:v>54</c:v>
                </c:pt>
                <c:pt idx="4008">
                  <c:v>61</c:v>
                </c:pt>
                <c:pt idx="4009">
                  <c:v>54</c:v>
                </c:pt>
                <c:pt idx="4010">
                  <c:v>44</c:v>
                </c:pt>
                <c:pt idx="4011">
                  <c:v>61</c:v>
                </c:pt>
                <c:pt idx="4012">
                  <c:v>50</c:v>
                </c:pt>
                <c:pt idx="4013">
                  <c:v>64</c:v>
                </c:pt>
                <c:pt idx="4014">
                  <c:v>66</c:v>
                </c:pt>
                <c:pt idx="4015">
                  <c:v>64</c:v>
                </c:pt>
                <c:pt idx="4016">
                  <c:v>66</c:v>
                </c:pt>
                <c:pt idx="4017">
                  <c:v>69</c:v>
                </c:pt>
                <c:pt idx="4018">
                  <c:v>64</c:v>
                </c:pt>
                <c:pt idx="4019">
                  <c:v>65</c:v>
                </c:pt>
                <c:pt idx="4020">
                  <c:v>59</c:v>
                </c:pt>
                <c:pt idx="4021">
                  <c:v>56</c:v>
                </c:pt>
                <c:pt idx="4022">
                  <c:v>58</c:v>
                </c:pt>
                <c:pt idx="4023">
                  <c:v>67</c:v>
                </c:pt>
                <c:pt idx="4024">
                  <c:v>70</c:v>
                </c:pt>
                <c:pt idx="4025">
                  <c:v>68</c:v>
                </c:pt>
                <c:pt idx="4026">
                  <c:v>65</c:v>
                </c:pt>
                <c:pt idx="4027">
                  <c:v>67</c:v>
                </c:pt>
                <c:pt idx="4028">
                  <c:v>58</c:v>
                </c:pt>
                <c:pt idx="4029">
                  <c:v>59</c:v>
                </c:pt>
                <c:pt idx="4030">
                  <c:v>50</c:v>
                </c:pt>
                <c:pt idx="4031">
                  <c:v>56</c:v>
                </c:pt>
                <c:pt idx="4032">
                  <c:v>59</c:v>
                </c:pt>
                <c:pt idx="4033">
                  <c:v>46</c:v>
                </c:pt>
                <c:pt idx="4034">
                  <c:v>56</c:v>
                </c:pt>
                <c:pt idx="4035">
                  <c:v>59</c:v>
                </c:pt>
                <c:pt idx="4036">
                  <c:v>55</c:v>
                </c:pt>
                <c:pt idx="4037">
                  <c:v>61</c:v>
                </c:pt>
                <c:pt idx="4038">
                  <c:v>52</c:v>
                </c:pt>
                <c:pt idx="4039">
                  <c:v>52</c:v>
                </c:pt>
                <c:pt idx="4040">
                  <c:v>49</c:v>
                </c:pt>
                <c:pt idx="4041">
                  <c:v>40</c:v>
                </c:pt>
                <c:pt idx="4042">
                  <c:v>44</c:v>
                </c:pt>
                <c:pt idx="4043">
                  <c:v>44</c:v>
                </c:pt>
                <c:pt idx="4044">
                  <c:v>49</c:v>
                </c:pt>
                <c:pt idx="4045">
                  <c:v>47</c:v>
                </c:pt>
                <c:pt idx="4046">
                  <c:v>59</c:v>
                </c:pt>
                <c:pt idx="4047">
                  <c:v>63</c:v>
                </c:pt>
                <c:pt idx="4048">
                  <c:v>57</c:v>
                </c:pt>
                <c:pt idx="4049">
                  <c:v>56</c:v>
                </c:pt>
                <c:pt idx="4050">
                  <c:v>56</c:v>
                </c:pt>
                <c:pt idx="4051">
                  <c:v>51</c:v>
                </c:pt>
                <c:pt idx="4052">
                  <c:v>50</c:v>
                </c:pt>
                <c:pt idx="4053">
                  <c:v>59</c:v>
                </c:pt>
                <c:pt idx="4054">
                  <c:v>47</c:v>
                </c:pt>
                <c:pt idx="4055">
                  <c:v>48</c:v>
                </c:pt>
                <c:pt idx="4056">
                  <c:v>50</c:v>
                </c:pt>
                <c:pt idx="4057">
                  <c:v>43</c:v>
                </c:pt>
                <c:pt idx="4058">
                  <c:v>52</c:v>
                </c:pt>
                <c:pt idx="4059">
                  <c:v>63</c:v>
                </c:pt>
                <c:pt idx="4060">
                  <c:v>63</c:v>
                </c:pt>
                <c:pt idx="4061">
                  <c:v>47</c:v>
                </c:pt>
                <c:pt idx="4062">
                  <c:v>47</c:v>
                </c:pt>
                <c:pt idx="4063">
                  <c:v>58</c:v>
                </c:pt>
                <c:pt idx="4064">
                  <c:v>58</c:v>
                </c:pt>
                <c:pt idx="4065">
                  <c:v>45</c:v>
                </c:pt>
                <c:pt idx="4066">
                  <c:v>50</c:v>
                </c:pt>
                <c:pt idx="4067">
                  <c:v>66</c:v>
                </c:pt>
                <c:pt idx="4068">
                  <c:v>50</c:v>
                </c:pt>
                <c:pt idx="4069">
                  <c:v>62</c:v>
                </c:pt>
                <c:pt idx="4070">
                  <c:v>54</c:v>
                </c:pt>
                <c:pt idx="4071">
                  <c:v>48</c:v>
                </c:pt>
                <c:pt idx="4072">
                  <c:v>54</c:v>
                </c:pt>
                <c:pt idx="4073">
                  <c:v>57</c:v>
                </c:pt>
                <c:pt idx="4074">
                  <c:v>36</c:v>
                </c:pt>
                <c:pt idx="4075">
                  <c:v>57</c:v>
                </c:pt>
                <c:pt idx="4076">
                  <c:v>47</c:v>
                </c:pt>
                <c:pt idx="4077">
                  <c:v>46</c:v>
                </c:pt>
                <c:pt idx="4078">
                  <c:v>51</c:v>
                </c:pt>
                <c:pt idx="4079">
                  <c:v>54</c:v>
                </c:pt>
                <c:pt idx="4080">
                  <c:v>50</c:v>
                </c:pt>
                <c:pt idx="4081">
                  <c:v>48</c:v>
                </c:pt>
                <c:pt idx="4082">
                  <c:v>56</c:v>
                </c:pt>
                <c:pt idx="4083">
                  <c:v>40</c:v>
                </c:pt>
                <c:pt idx="4084">
                  <c:v>55</c:v>
                </c:pt>
                <c:pt idx="4085">
                  <c:v>56</c:v>
                </c:pt>
                <c:pt idx="4086">
                  <c:v>42</c:v>
                </c:pt>
                <c:pt idx="4087">
                  <c:v>49</c:v>
                </c:pt>
                <c:pt idx="4088">
                  <c:v>45</c:v>
                </c:pt>
                <c:pt idx="4089">
                  <c:v>58</c:v>
                </c:pt>
                <c:pt idx="4090">
                  <c:v>50</c:v>
                </c:pt>
                <c:pt idx="4091">
                  <c:v>60</c:v>
                </c:pt>
                <c:pt idx="4092">
                  <c:v>54</c:v>
                </c:pt>
                <c:pt idx="4093">
                  <c:v>48</c:v>
                </c:pt>
                <c:pt idx="4094">
                  <c:v>57</c:v>
                </c:pt>
                <c:pt idx="4095">
                  <c:v>45</c:v>
                </c:pt>
                <c:pt idx="4096">
                  <c:v>38</c:v>
                </c:pt>
                <c:pt idx="4097">
                  <c:v>50</c:v>
                </c:pt>
                <c:pt idx="4098">
                  <c:v>53</c:v>
                </c:pt>
                <c:pt idx="4099">
                  <c:v>51</c:v>
                </c:pt>
                <c:pt idx="4100">
                  <c:v>48</c:v>
                </c:pt>
                <c:pt idx="4101">
                  <c:v>44</c:v>
                </c:pt>
                <c:pt idx="4102">
                  <c:v>54</c:v>
                </c:pt>
                <c:pt idx="4103">
                  <c:v>47</c:v>
                </c:pt>
                <c:pt idx="4104">
                  <c:v>42</c:v>
                </c:pt>
                <c:pt idx="4105">
                  <c:v>51</c:v>
                </c:pt>
                <c:pt idx="4106">
                  <c:v>57</c:v>
                </c:pt>
                <c:pt idx="4107">
                  <c:v>51</c:v>
                </c:pt>
                <c:pt idx="4108">
                  <c:v>42</c:v>
                </c:pt>
                <c:pt idx="4109">
                  <c:v>62</c:v>
                </c:pt>
                <c:pt idx="4110">
                  <c:v>57</c:v>
                </c:pt>
                <c:pt idx="4111">
                  <c:v>54</c:v>
                </c:pt>
                <c:pt idx="4112">
                  <c:v>40</c:v>
                </c:pt>
                <c:pt idx="4113">
                  <c:v>53</c:v>
                </c:pt>
                <c:pt idx="4114">
                  <c:v>51</c:v>
                </c:pt>
                <c:pt idx="4115">
                  <c:v>47</c:v>
                </c:pt>
                <c:pt idx="4116">
                  <c:v>43</c:v>
                </c:pt>
                <c:pt idx="4117">
                  <c:v>47</c:v>
                </c:pt>
                <c:pt idx="4118">
                  <c:v>59</c:v>
                </c:pt>
                <c:pt idx="4119">
                  <c:v>47</c:v>
                </c:pt>
                <c:pt idx="4120">
                  <c:v>40</c:v>
                </c:pt>
                <c:pt idx="4121">
                  <c:v>39</c:v>
                </c:pt>
                <c:pt idx="4122">
                  <c:v>52</c:v>
                </c:pt>
                <c:pt idx="4123">
                  <c:v>56</c:v>
                </c:pt>
                <c:pt idx="4124">
                  <c:v>63</c:v>
                </c:pt>
                <c:pt idx="4125">
                  <c:v>56</c:v>
                </c:pt>
                <c:pt idx="4126">
                  <c:v>48</c:v>
                </c:pt>
                <c:pt idx="4127">
                  <c:v>38</c:v>
                </c:pt>
                <c:pt idx="4128">
                  <c:v>60</c:v>
                </c:pt>
                <c:pt idx="4129">
                  <c:v>60</c:v>
                </c:pt>
                <c:pt idx="4130">
                  <c:v>59</c:v>
                </c:pt>
                <c:pt idx="4131">
                  <c:v>60</c:v>
                </c:pt>
                <c:pt idx="4132">
                  <c:v>52</c:v>
                </c:pt>
                <c:pt idx="4133">
                  <c:v>55</c:v>
                </c:pt>
                <c:pt idx="4134">
                  <c:v>46</c:v>
                </c:pt>
                <c:pt idx="4135">
                  <c:v>66</c:v>
                </c:pt>
                <c:pt idx="4136">
                  <c:v>59</c:v>
                </c:pt>
                <c:pt idx="4137">
                  <c:v>70</c:v>
                </c:pt>
                <c:pt idx="4138">
                  <c:v>61</c:v>
                </c:pt>
                <c:pt idx="4139">
                  <c:v>65</c:v>
                </c:pt>
                <c:pt idx="4140">
                  <c:v>73</c:v>
                </c:pt>
                <c:pt idx="4141">
                  <c:v>73</c:v>
                </c:pt>
                <c:pt idx="4142">
                  <c:v>67</c:v>
                </c:pt>
                <c:pt idx="4143">
                  <c:v>54</c:v>
                </c:pt>
                <c:pt idx="4144">
                  <c:v>70</c:v>
                </c:pt>
                <c:pt idx="4145">
                  <c:v>64</c:v>
                </c:pt>
                <c:pt idx="4146">
                  <c:v>80</c:v>
                </c:pt>
                <c:pt idx="4147">
                  <c:v>65</c:v>
                </c:pt>
                <c:pt idx="4148">
                  <c:v>85</c:v>
                </c:pt>
                <c:pt idx="4149">
                  <c:v>57</c:v>
                </c:pt>
                <c:pt idx="4150">
                  <c:v>75</c:v>
                </c:pt>
                <c:pt idx="4151">
                  <c:v>67</c:v>
                </c:pt>
                <c:pt idx="4152">
                  <c:v>70</c:v>
                </c:pt>
                <c:pt idx="4153">
                  <c:v>63</c:v>
                </c:pt>
                <c:pt idx="4154">
                  <c:v>55</c:v>
                </c:pt>
                <c:pt idx="4155">
                  <c:v>70</c:v>
                </c:pt>
                <c:pt idx="4156">
                  <c:v>69</c:v>
                </c:pt>
                <c:pt idx="4157">
                  <c:v>70</c:v>
                </c:pt>
                <c:pt idx="4158">
                  <c:v>37</c:v>
                </c:pt>
                <c:pt idx="4159">
                  <c:v>56</c:v>
                </c:pt>
                <c:pt idx="4160">
                  <c:v>60</c:v>
                </c:pt>
                <c:pt idx="4161">
                  <c:v>58</c:v>
                </c:pt>
                <c:pt idx="4162">
                  <c:v>50</c:v>
                </c:pt>
                <c:pt idx="4163">
                  <c:v>58</c:v>
                </c:pt>
                <c:pt idx="4164">
                  <c:v>53</c:v>
                </c:pt>
                <c:pt idx="4165">
                  <c:v>51</c:v>
                </c:pt>
                <c:pt idx="4166">
                  <c:v>62</c:v>
                </c:pt>
                <c:pt idx="4167">
                  <c:v>46</c:v>
                </c:pt>
                <c:pt idx="4168">
                  <c:v>53</c:v>
                </c:pt>
                <c:pt idx="4169">
                  <c:v>44</c:v>
                </c:pt>
                <c:pt idx="4170">
                  <c:v>42</c:v>
                </c:pt>
                <c:pt idx="4171">
                  <c:v>53</c:v>
                </c:pt>
                <c:pt idx="4172">
                  <c:v>54</c:v>
                </c:pt>
                <c:pt idx="4173">
                  <c:v>62</c:v>
                </c:pt>
                <c:pt idx="4174">
                  <c:v>36</c:v>
                </c:pt>
                <c:pt idx="4175">
                  <c:v>52</c:v>
                </c:pt>
                <c:pt idx="4176">
                  <c:v>52</c:v>
                </c:pt>
                <c:pt idx="4177">
                  <c:v>44</c:v>
                </c:pt>
                <c:pt idx="4178">
                  <c:v>61</c:v>
                </c:pt>
                <c:pt idx="4179">
                  <c:v>56</c:v>
                </c:pt>
                <c:pt idx="4180">
                  <c:v>44</c:v>
                </c:pt>
                <c:pt idx="4181">
                  <c:v>45</c:v>
                </c:pt>
                <c:pt idx="4182">
                  <c:v>49</c:v>
                </c:pt>
                <c:pt idx="4183">
                  <c:v>57</c:v>
                </c:pt>
                <c:pt idx="4184">
                  <c:v>52</c:v>
                </c:pt>
                <c:pt idx="4185">
                  <c:v>47</c:v>
                </c:pt>
                <c:pt idx="4186">
                  <c:v>56</c:v>
                </c:pt>
                <c:pt idx="4187">
                  <c:v>50</c:v>
                </c:pt>
                <c:pt idx="4188">
                  <c:v>54</c:v>
                </c:pt>
                <c:pt idx="4189">
                  <c:v>56</c:v>
                </c:pt>
                <c:pt idx="4190">
                  <c:v>55</c:v>
                </c:pt>
                <c:pt idx="4191">
                  <c:v>62</c:v>
                </c:pt>
                <c:pt idx="4192">
                  <c:v>41</c:v>
                </c:pt>
                <c:pt idx="4193">
                  <c:v>61</c:v>
                </c:pt>
                <c:pt idx="4194">
                  <c:v>45</c:v>
                </c:pt>
                <c:pt idx="4195">
                  <c:v>52</c:v>
                </c:pt>
                <c:pt idx="4196">
                  <c:v>62</c:v>
                </c:pt>
                <c:pt idx="4197">
                  <c:v>65</c:v>
                </c:pt>
                <c:pt idx="4198">
                  <c:v>71</c:v>
                </c:pt>
                <c:pt idx="4199">
                  <c:v>62</c:v>
                </c:pt>
                <c:pt idx="4200">
                  <c:v>41</c:v>
                </c:pt>
                <c:pt idx="4201">
                  <c:v>55</c:v>
                </c:pt>
                <c:pt idx="4202">
                  <c:v>47</c:v>
                </c:pt>
                <c:pt idx="4203">
                  <c:v>54</c:v>
                </c:pt>
                <c:pt idx="4204">
                  <c:v>50</c:v>
                </c:pt>
                <c:pt idx="4205">
                  <c:v>48</c:v>
                </c:pt>
                <c:pt idx="4206">
                  <c:v>48</c:v>
                </c:pt>
                <c:pt idx="4207">
                  <c:v>39</c:v>
                </c:pt>
                <c:pt idx="4208">
                  <c:v>48</c:v>
                </c:pt>
                <c:pt idx="4209">
                  <c:v>51</c:v>
                </c:pt>
                <c:pt idx="4210">
                  <c:v>51</c:v>
                </c:pt>
                <c:pt idx="4211">
                  <c:v>54</c:v>
                </c:pt>
                <c:pt idx="4212">
                  <c:v>53</c:v>
                </c:pt>
                <c:pt idx="4213">
                  <c:v>44</c:v>
                </c:pt>
                <c:pt idx="4214">
                  <c:v>69</c:v>
                </c:pt>
                <c:pt idx="4215">
                  <c:v>54</c:v>
                </c:pt>
                <c:pt idx="4216">
                  <c:v>53</c:v>
                </c:pt>
                <c:pt idx="4217">
                  <c:v>64</c:v>
                </c:pt>
                <c:pt idx="4218">
                  <c:v>53</c:v>
                </c:pt>
                <c:pt idx="4219">
                  <c:v>48</c:v>
                </c:pt>
                <c:pt idx="4220">
                  <c:v>43</c:v>
                </c:pt>
                <c:pt idx="4221">
                  <c:v>63</c:v>
                </c:pt>
                <c:pt idx="4222">
                  <c:v>52</c:v>
                </c:pt>
                <c:pt idx="4223">
                  <c:v>71</c:v>
                </c:pt>
                <c:pt idx="4224">
                  <c:v>58</c:v>
                </c:pt>
                <c:pt idx="4225">
                  <c:v>64</c:v>
                </c:pt>
                <c:pt idx="4226">
                  <c:v>50</c:v>
                </c:pt>
                <c:pt idx="4227">
                  <c:v>64</c:v>
                </c:pt>
                <c:pt idx="4228">
                  <c:v>44</c:v>
                </c:pt>
                <c:pt idx="4229">
                  <c:v>51</c:v>
                </c:pt>
                <c:pt idx="4230">
                  <c:v>53</c:v>
                </c:pt>
                <c:pt idx="4231">
                  <c:v>54</c:v>
                </c:pt>
                <c:pt idx="4232">
                  <c:v>55</c:v>
                </c:pt>
                <c:pt idx="4233">
                  <c:v>69</c:v>
                </c:pt>
                <c:pt idx="4234">
                  <c:v>58</c:v>
                </c:pt>
                <c:pt idx="4235">
                  <c:v>69</c:v>
                </c:pt>
                <c:pt idx="4236">
                  <c:v>69</c:v>
                </c:pt>
                <c:pt idx="4237">
                  <c:v>76</c:v>
                </c:pt>
                <c:pt idx="4238">
                  <c:v>91</c:v>
                </c:pt>
                <c:pt idx="4239">
                  <c:v>82</c:v>
                </c:pt>
                <c:pt idx="4240">
                  <c:v>102</c:v>
                </c:pt>
                <c:pt idx="4241">
                  <c:v>110</c:v>
                </c:pt>
                <c:pt idx="4242">
                  <c:v>131</c:v>
                </c:pt>
                <c:pt idx="4243">
                  <c:v>129</c:v>
                </c:pt>
                <c:pt idx="4244">
                  <c:v>127</c:v>
                </c:pt>
                <c:pt idx="4245">
                  <c:v>135</c:v>
                </c:pt>
                <c:pt idx="4246">
                  <c:v>180</c:v>
                </c:pt>
                <c:pt idx="4247">
                  <c:v>157</c:v>
                </c:pt>
                <c:pt idx="4248">
                  <c:v>194</c:v>
                </c:pt>
                <c:pt idx="4249">
                  <c:v>180</c:v>
                </c:pt>
                <c:pt idx="4250">
                  <c:v>212</c:v>
                </c:pt>
                <c:pt idx="4251">
                  <c:v>187</c:v>
                </c:pt>
                <c:pt idx="4252">
                  <c:v>220</c:v>
                </c:pt>
                <c:pt idx="4253">
                  <c:v>236</c:v>
                </c:pt>
                <c:pt idx="4254">
                  <c:v>228</c:v>
                </c:pt>
                <c:pt idx="4255">
                  <c:v>212</c:v>
                </c:pt>
                <c:pt idx="4256">
                  <c:v>204</c:v>
                </c:pt>
                <c:pt idx="4257">
                  <c:v>248</c:v>
                </c:pt>
                <c:pt idx="4258">
                  <c:v>224</c:v>
                </c:pt>
                <c:pt idx="4259">
                  <c:v>226</c:v>
                </c:pt>
                <c:pt idx="4260">
                  <c:v>218</c:v>
                </c:pt>
                <c:pt idx="4261">
                  <c:v>220</c:v>
                </c:pt>
                <c:pt idx="4262">
                  <c:v>195</c:v>
                </c:pt>
                <c:pt idx="4263">
                  <c:v>212</c:v>
                </c:pt>
                <c:pt idx="4264">
                  <c:v>229</c:v>
                </c:pt>
                <c:pt idx="4265">
                  <c:v>195</c:v>
                </c:pt>
                <c:pt idx="4266">
                  <c:v>201</c:v>
                </c:pt>
                <c:pt idx="4267">
                  <c:v>203</c:v>
                </c:pt>
                <c:pt idx="4268">
                  <c:v>170</c:v>
                </c:pt>
                <c:pt idx="4269">
                  <c:v>172</c:v>
                </c:pt>
                <c:pt idx="4270">
                  <c:v>131</c:v>
                </c:pt>
                <c:pt idx="4271">
                  <c:v>136</c:v>
                </c:pt>
                <c:pt idx="4272">
                  <c:v>116</c:v>
                </c:pt>
                <c:pt idx="4273">
                  <c:v>115</c:v>
                </c:pt>
                <c:pt idx="4274">
                  <c:v>117</c:v>
                </c:pt>
                <c:pt idx="4275">
                  <c:v>104</c:v>
                </c:pt>
                <c:pt idx="4276">
                  <c:v>111</c:v>
                </c:pt>
                <c:pt idx="4277">
                  <c:v>108</c:v>
                </c:pt>
                <c:pt idx="4278">
                  <c:v>95</c:v>
                </c:pt>
                <c:pt idx="4279">
                  <c:v>94</c:v>
                </c:pt>
                <c:pt idx="4280">
                  <c:v>89</c:v>
                </c:pt>
                <c:pt idx="4281">
                  <c:v>95</c:v>
                </c:pt>
                <c:pt idx="4282">
                  <c:v>78</c:v>
                </c:pt>
                <c:pt idx="4283">
                  <c:v>60</c:v>
                </c:pt>
                <c:pt idx="4284">
                  <c:v>64</c:v>
                </c:pt>
                <c:pt idx="4285">
                  <c:v>47</c:v>
                </c:pt>
                <c:pt idx="4286">
                  <c:v>57</c:v>
                </c:pt>
                <c:pt idx="4287">
                  <c:v>53</c:v>
                </c:pt>
                <c:pt idx="4288">
                  <c:v>63</c:v>
                </c:pt>
                <c:pt idx="4289">
                  <c:v>52</c:v>
                </c:pt>
                <c:pt idx="4290">
                  <c:v>59</c:v>
                </c:pt>
                <c:pt idx="4291">
                  <c:v>56</c:v>
                </c:pt>
                <c:pt idx="4292">
                  <c:v>64</c:v>
                </c:pt>
                <c:pt idx="4293">
                  <c:v>48</c:v>
                </c:pt>
                <c:pt idx="4294">
                  <c:v>64</c:v>
                </c:pt>
                <c:pt idx="4295">
                  <c:v>37</c:v>
                </c:pt>
                <c:pt idx="4296">
                  <c:v>51</c:v>
                </c:pt>
                <c:pt idx="4297">
                  <c:v>40</c:v>
                </c:pt>
                <c:pt idx="4298">
                  <c:v>57</c:v>
                </c:pt>
                <c:pt idx="4299">
                  <c:v>51</c:v>
                </c:pt>
                <c:pt idx="4300">
                  <c:v>61</c:v>
                </c:pt>
                <c:pt idx="4301">
                  <c:v>68</c:v>
                </c:pt>
                <c:pt idx="4302">
                  <c:v>52</c:v>
                </c:pt>
                <c:pt idx="4303">
                  <c:v>57</c:v>
                </c:pt>
                <c:pt idx="4304">
                  <c:v>47</c:v>
                </c:pt>
                <c:pt idx="4305">
                  <c:v>62</c:v>
                </c:pt>
                <c:pt idx="4306">
                  <c:v>50</c:v>
                </c:pt>
                <c:pt idx="4307">
                  <c:v>63</c:v>
                </c:pt>
                <c:pt idx="4308">
                  <c:v>72</c:v>
                </c:pt>
                <c:pt idx="4309">
                  <c:v>61</c:v>
                </c:pt>
                <c:pt idx="4310">
                  <c:v>58</c:v>
                </c:pt>
                <c:pt idx="4311">
                  <c:v>61</c:v>
                </c:pt>
                <c:pt idx="4312">
                  <c:v>63</c:v>
                </c:pt>
                <c:pt idx="4313">
                  <c:v>77</c:v>
                </c:pt>
                <c:pt idx="4314">
                  <c:v>45</c:v>
                </c:pt>
                <c:pt idx="4315">
                  <c:v>44</c:v>
                </c:pt>
                <c:pt idx="4316">
                  <c:v>45</c:v>
                </c:pt>
                <c:pt idx="4317">
                  <c:v>64</c:v>
                </c:pt>
                <c:pt idx="4318">
                  <c:v>47</c:v>
                </c:pt>
                <c:pt idx="4319">
                  <c:v>59</c:v>
                </c:pt>
                <c:pt idx="4320">
                  <c:v>56</c:v>
                </c:pt>
                <c:pt idx="4321">
                  <c:v>56</c:v>
                </c:pt>
                <c:pt idx="4322">
                  <c:v>52</c:v>
                </c:pt>
                <c:pt idx="4323">
                  <c:v>65</c:v>
                </c:pt>
                <c:pt idx="4324">
                  <c:v>50</c:v>
                </c:pt>
                <c:pt idx="4325">
                  <c:v>51</c:v>
                </c:pt>
                <c:pt idx="4326">
                  <c:v>42</c:v>
                </c:pt>
                <c:pt idx="4327">
                  <c:v>54</c:v>
                </c:pt>
                <c:pt idx="4328">
                  <c:v>65</c:v>
                </c:pt>
                <c:pt idx="4329">
                  <c:v>73</c:v>
                </c:pt>
                <c:pt idx="4330">
                  <c:v>61</c:v>
                </c:pt>
                <c:pt idx="4331">
                  <c:v>71</c:v>
                </c:pt>
                <c:pt idx="4332">
                  <c:v>56</c:v>
                </c:pt>
                <c:pt idx="4333">
                  <c:v>63</c:v>
                </c:pt>
                <c:pt idx="4334">
                  <c:v>74</c:v>
                </c:pt>
                <c:pt idx="4335">
                  <c:v>67</c:v>
                </c:pt>
                <c:pt idx="4336">
                  <c:v>56</c:v>
                </c:pt>
                <c:pt idx="4337">
                  <c:v>59</c:v>
                </c:pt>
                <c:pt idx="4338">
                  <c:v>77</c:v>
                </c:pt>
                <c:pt idx="4339">
                  <c:v>65</c:v>
                </c:pt>
                <c:pt idx="4340">
                  <c:v>76</c:v>
                </c:pt>
                <c:pt idx="4341">
                  <c:v>87</c:v>
                </c:pt>
                <c:pt idx="4342">
                  <c:v>95</c:v>
                </c:pt>
                <c:pt idx="4343">
                  <c:v>95</c:v>
                </c:pt>
                <c:pt idx="4344">
                  <c:v>98</c:v>
                </c:pt>
                <c:pt idx="4345">
                  <c:v>116</c:v>
                </c:pt>
                <c:pt idx="4346">
                  <c:v>122</c:v>
                </c:pt>
                <c:pt idx="4347">
                  <c:v>124</c:v>
                </c:pt>
                <c:pt idx="4348">
                  <c:v>112</c:v>
                </c:pt>
                <c:pt idx="4349">
                  <c:v>134</c:v>
                </c:pt>
                <c:pt idx="4350">
                  <c:v>142</c:v>
                </c:pt>
                <c:pt idx="4351">
                  <c:v>147</c:v>
                </c:pt>
                <c:pt idx="4352">
                  <c:v>153</c:v>
                </c:pt>
                <c:pt idx="4353">
                  <c:v>153</c:v>
                </c:pt>
                <c:pt idx="4354">
                  <c:v>140</c:v>
                </c:pt>
                <c:pt idx="4355">
                  <c:v>170</c:v>
                </c:pt>
                <c:pt idx="4356">
                  <c:v>158</c:v>
                </c:pt>
                <c:pt idx="4357">
                  <c:v>156</c:v>
                </c:pt>
                <c:pt idx="4358">
                  <c:v>153</c:v>
                </c:pt>
                <c:pt idx="4359">
                  <c:v>142</c:v>
                </c:pt>
                <c:pt idx="4360">
                  <c:v>177</c:v>
                </c:pt>
                <c:pt idx="4361">
                  <c:v>151</c:v>
                </c:pt>
                <c:pt idx="4362">
                  <c:v>129</c:v>
                </c:pt>
                <c:pt idx="4363">
                  <c:v>154</c:v>
                </c:pt>
                <c:pt idx="4364">
                  <c:v>134</c:v>
                </c:pt>
                <c:pt idx="4365">
                  <c:v>112</c:v>
                </c:pt>
                <c:pt idx="4366">
                  <c:v>125</c:v>
                </c:pt>
                <c:pt idx="4367">
                  <c:v>102</c:v>
                </c:pt>
                <c:pt idx="4368">
                  <c:v>110</c:v>
                </c:pt>
                <c:pt idx="4369">
                  <c:v>109</c:v>
                </c:pt>
                <c:pt idx="4370">
                  <c:v>93</c:v>
                </c:pt>
                <c:pt idx="4371">
                  <c:v>73</c:v>
                </c:pt>
                <c:pt idx="4372">
                  <c:v>99</c:v>
                </c:pt>
                <c:pt idx="4373">
                  <c:v>71</c:v>
                </c:pt>
                <c:pt idx="4374">
                  <c:v>69</c:v>
                </c:pt>
                <c:pt idx="4375">
                  <c:v>72</c:v>
                </c:pt>
                <c:pt idx="4376">
                  <c:v>85</c:v>
                </c:pt>
                <c:pt idx="4377">
                  <c:v>68</c:v>
                </c:pt>
                <c:pt idx="4378">
                  <c:v>76</c:v>
                </c:pt>
                <c:pt idx="4379">
                  <c:v>63</c:v>
                </c:pt>
                <c:pt idx="4380">
                  <c:v>65</c:v>
                </c:pt>
                <c:pt idx="4381">
                  <c:v>68</c:v>
                </c:pt>
                <c:pt idx="4382">
                  <c:v>59</c:v>
                </c:pt>
                <c:pt idx="4383">
                  <c:v>69</c:v>
                </c:pt>
                <c:pt idx="4384">
                  <c:v>60</c:v>
                </c:pt>
                <c:pt idx="4385">
                  <c:v>53</c:v>
                </c:pt>
                <c:pt idx="4386">
                  <c:v>74</c:v>
                </c:pt>
                <c:pt idx="4387">
                  <c:v>63</c:v>
                </c:pt>
                <c:pt idx="4388">
                  <c:v>63</c:v>
                </c:pt>
                <c:pt idx="4389">
                  <c:v>72</c:v>
                </c:pt>
                <c:pt idx="4390">
                  <c:v>62</c:v>
                </c:pt>
                <c:pt idx="4391">
                  <c:v>55</c:v>
                </c:pt>
                <c:pt idx="4392">
                  <c:v>57</c:v>
                </c:pt>
                <c:pt idx="4393">
                  <c:v>60</c:v>
                </c:pt>
                <c:pt idx="4394">
                  <c:v>57</c:v>
                </c:pt>
                <c:pt idx="4395">
                  <c:v>65</c:v>
                </c:pt>
                <c:pt idx="4396">
                  <c:v>62</c:v>
                </c:pt>
                <c:pt idx="4397">
                  <c:v>55</c:v>
                </c:pt>
                <c:pt idx="4398">
                  <c:v>65</c:v>
                </c:pt>
                <c:pt idx="4399">
                  <c:v>48</c:v>
                </c:pt>
                <c:pt idx="4400">
                  <c:v>65</c:v>
                </c:pt>
                <c:pt idx="4401">
                  <c:v>62</c:v>
                </c:pt>
                <c:pt idx="4402">
                  <c:v>57</c:v>
                </c:pt>
                <c:pt idx="4403">
                  <c:v>73</c:v>
                </c:pt>
                <c:pt idx="4404">
                  <c:v>76</c:v>
                </c:pt>
                <c:pt idx="4405">
                  <c:v>61</c:v>
                </c:pt>
                <c:pt idx="4406">
                  <c:v>68</c:v>
                </c:pt>
                <c:pt idx="4407">
                  <c:v>56</c:v>
                </c:pt>
                <c:pt idx="4408">
                  <c:v>46</c:v>
                </c:pt>
                <c:pt idx="4409">
                  <c:v>58</c:v>
                </c:pt>
                <c:pt idx="4410">
                  <c:v>62</c:v>
                </c:pt>
                <c:pt idx="4411">
                  <c:v>58</c:v>
                </c:pt>
                <c:pt idx="4412">
                  <c:v>51</c:v>
                </c:pt>
                <c:pt idx="4413">
                  <c:v>54</c:v>
                </c:pt>
                <c:pt idx="4414">
                  <c:v>59</c:v>
                </c:pt>
                <c:pt idx="4415">
                  <c:v>63</c:v>
                </c:pt>
                <c:pt idx="4416">
                  <c:v>52</c:v>
                </c:pt>
                <c:pt idx="4417">
                  <c:v>45</c:v>
                </c:pt>
                <c:pt idx="4418">
                  <c:v>47</c:v>
                </c:pt>
                <c:pt idx="4419">
                  <c:v>53</c:v>
                </c:pt>
                <c:pt idx="4420">
                  <c:v>52</c:v>
                </c:pt>
                <c:pt idx="4421">
                  <c:v>61</c:v>
                </c:pt>
                <c:pt idx="4422">
                  <c:v>55</c:v>
                </c:pt>
                <c:pt idx="4423">
                  <c:v>47</c:v>
                </c:pt>
                <c:pt idx="4424">
                  <c:v>52</c:v>
                </c:pt>
                <c:pt idx="4425">
                  <c:v>70</c:v>
                </c:pt>
                <c:pt idx="4426">
                  <c:v>65</c:v>
                </c:pt>
                <c:pt idx="4427">
                  <c:v>53</c:v>
                </c:pt>
                <c:pt idx="4428">
                  <c:v>67</c:v>
                </c:pt>
                <c:pt idx="4429">
                  <c:v>49</c:v>
                </c:pt>
                <c:pt idx="4430">
                  <c:v>62</c:v>
                </c:pt>
                <c:pt idx="4431">
                  <c:v>70</c:v>
                </c:pt>
                <c:pt idx="4432">
                  <c:v>65</c:v>
                </c:pt>
                <c:pt idx="4433">
                  <c:v>70</c:v>
                </c:pt>
                <c:pt idx="4434">
                  <c:v>66</c:v>
                </c:pt>
                <c:pt idx="4435">
                  <c:v>60</c:v>
                </c:pt>
                <c:pt idx="4436">
                  <c:v>67</c:v>
                </c:pt>
                <c:pt idx="4437">
                  <c:v>65</c:v>
                </c:pt>
                <c:pt idx="4438">
                  <c:v>52</c:v>
                </c:pt>
                <c:pt idx="4439">
                  <c:v>54</c:v>
                </c:pt>
                <c:pt idx="4440">
                  <c:v>58</c:v>
                </c:pt>
                <c:pt idx="4441">
                  <c:v>54</c:v>
                </c:pt>
                <c:pt idx="4442">
                  <c:v>48</c:v>
                </c:pt>
                <c:pt idx="4443">
                  <c:v>68</c:v>
                </c:pt>
                <c:pt idx="4444">
                  <c:v>60</c:v>
                </c:pt>
                <c:pt idx="4445">
                  <c:v>58</c:v>
                </c:pt>
                <c:pt idx="4446">
                  <c:v>67</c:v>
                </c:pt>
                <c:pt idx="4447">
                  <c:v>45</c:v>
                </c:pt>
                <c:pt idx="4448">
                  <c:v>66</c:v>
                </c:pt>
                <c:pt idx="4449">
                  <c:v>43</c:v>
                </c:pt>
                <c:pt idx="4450">
                  <c:v>53</c:v>
                </c:pt>
                <c:pt idx="4451">
                  <c:v>56</c:v>
                </c:pt>
                <c:pt idx="4452">
                  <c:v>59</c:v>
                </c:pt>
                <c:pt idx="4453">
                  <c:v>73</c:v>
                </c:pt>
                <c:pt idx="4454">
                  <c:v>70</c:v>
                </c:pt>
                <c:pt idx="4455">
                  <c:v>54</c:v>
                </c:pt>
                <c:pt idx="4456">
                  <c:v>54</c:v>
                </c:pt>
                <c:pt idx="4457">
                  <c:v>60</c:v>
                </c:pt>
                <c:pt idx="4458">
                  <c:v>59</c:v>
                </c:pt>
                <c:pt idx="4459">
                  <c:v>50</c:v>
                </c:pt>
                <c:pt idx="4460">
                  <c:v>46</c:v>
                </c:pt>
                <c:pt idx="4461">
                  <c:v>68</c:v>
                </c:pt>
                <c:pt idx="4462">
                  <c:v>60</c:v>
                </c:pt>
                <c:pt idx="4463">
                  <c:v>56</c:v>
                </c:pt>
                <c:pt idx="4464">
                  <c:v>51</c:v>
                </c:pt>
                <c:pt idx="4465">
                  <c:v>45</c:v>
                </c:pt>
                <c:pt idx="4466">
                  <c:v>77</c:v>
                </c:pt>
                <c:pt idx="4467">
                  <c:v>76</c:v>
                </c:pt>
                <c:pt idx="4468">
                  <c:v>64</c:v>
                </c:pt>
                <c:pt idx="4469">
                  <c:v>68</c:v>
                </c:pt>
                <c:pt idx="4470">
                  <c:v>77</c:v>
                </c:pt>
                <c:pt idx="4471">
                  <c:v>74</c:v>
                </c:pt>
                <c:pt idx="4472">
                  <c:v>75</c:v>
                </c:pt>
                <c:pt idx="4473">
                  <c:v>84</c:v>
                </c:pt>
                <c:pt idx="4474">
                  <c:v>89</c:v>
                </c:pt>
                <c:pt idx="4475">
                  <c:v>97</c:v>
                </c:pt>
                <c:pt idx="4476">
                  <c:v>98</c:v>
                </c:pt>
                <c:pt idx="4477">
                  <c:v>91</c:v>
                </c:pt>
                <c:pt idx="4478">
                  <c:v>93</c:v>
                </c:pt>
                <c:pt idx="4479">
                  <c:v>102</c:v>
                </c:pt>
                <c:pt idx="4480">
                  <c:v>87</c:v>
                </c:pt>
                <c:pt idx="4481">
                  <c:v>93</c:v>
                </c:pt>
                <c:pt idx="4482">
                  <c:v>98</c:v>
                </c:pt>
                <c:pt idx="4483">
                  <c:v>92</c:v>
                </c:pt>
                <c:pt idx="4484">
                  <c:v>100</c:v>
                </c:pt>
                <c:pt idx="4485">
                  <c:v>93</c:v>
                </c:pt>
                <c:pt idx="4486">
                  <c:v>106</c:v>
                </c:pt>
                <c:pt idx="4487">
                  <c:v>121</c:v>
                </c:pt>
                <c:pt idx="4488">
                  <c:v>93</c:v>
                </c:pt>
                <c:pt idx="4489">
                  <c:v>90</c:v>
                </c:pt>
                <c:pt idx="4490">
                  <c:v>101</c:v>
                </c:pt>
                <c:pt idx="4491">
                  <c:v>91</c:v>
                </c:pt>
                <c:pt idx="4492">
                  <c:v>91</c:v>
                </c:pt>
                <c:pt idx="4493">
                  <c:v>100</c:v>
                </c:pt>
                <c:pt idx="4494">
                  <c:v>83</c:v>
                </c:pt>
                <c:pt idx="4495">
                  <c:v>74</c:v>
                </c:pt>
                <c:pt idx="4496">
                  <c:v>104</c:v>
                </c:pt>
                <c:pt idx="4497">
                  <c:v>91</c:v>
                </c:pt>
                <c:pt idx="4498">
                  <c:v>82</c:v>
                </c:pt>
                <c:pt idx="4499">
                  <c:v>74</c:v>
                </c:pt>
                <c:pt idx="4500">
                  <c:v>68</c:v>
                </c:pt>
                <c:pt idx="4501">
                  <c:v>88</c:v>
                </c:pt>
                <c:pt idx="4502">
                  <c:v>75</c:v>
                </c:pt>
                <c:pt idx="4503">
                  <c:v>70</c:v>
                </c:pt>
                <c:pt idx="4504">
                  <c:v>60</c:v>
                </c:pt>
                <c:pt idx="4505">
                  <c:v>62</c:v>
                </c:pt>
                <c:pt idx="4506">
                  <c:v>78</c:v>
                </c:pt>
                <c:pt idx="4507">
                  <c:v>65</c:v>
                </c:pt>
                <c:pt idx="4508">
                  <c:v>65</c:v>
                </c:pt>
                <c:pt idx="4509">
                  <c:v>66</c:v>
                </c:pt>
                <c:pt idx="4510">
                  <c:v>79</c:v>
                </c:pt>
                <c:pt idx="4511">
                  <c:v>64</c:v>
                </c:pt>
                <c:pt idx="4512">
                  <c:v>70</c:v>
                </c:pt>
                <c:pt idx="4513">
                  <c:v>75</c:v>
                </c:pt>
                <c:pt idx="4514">
                  <c:v>70</c:v>
                </c:pt>
                <c:pt idx="4515">
                  <c:v>68</c:v>
                </c:pt>
                <c:pt idx="4516">
                  <c:v>57</c:v>
                </c:pt>
                <c:pt idx="4517">
                  <c:v>73</c:v>
                </c:pt>
                <c:pt idx="4518">
                  <c:v>62</c:v>
                </c:pt>
                <c:pt idx="4519">
                  <c:v>69</c:v>
                </c:pt>
                <c:pt idx="4520">
                  <c:v>67</c:v>
                </c:pt>
                <c:pt idx="4521">
                  <c:v>62</c:v>
                </c:pt>
                <c:pt idx="4522">
                  <c:v>67</c:v>
                </c:pt>
                <c:pt idx="4523">
                  <c:v>68</c:v>
                </c:pt>
                <c:pt idx="4524">
                  <c:v>68</c:v>
                </c:pt>
                <c:pt idx="4525">
                  <c:v>74</c:v>
                </c:pt>
                <c:pt idx="4526">
                  <c:v>75</c:v>
                </c:pt>
                <c:pt idx="4527">
                  <c:v>59</c:v>
                </c:pt>
                <c:pt idx="4528">
                  <c:v>62</c:v>
                </c:pt>
                <c:pt idx="4529">
                  <c:v>71</c:v>
                </c:pt>
                <c:pt idx="4530">
                  <c:v>76</c:v>
                </c:pt>
                <c:pt idx="4531">
                  <c:v>81</c:v>
                </c:pt>
                <c:pt idx="4532">
                  <c:v>68</c:v>
                </c:pt>
                <c:pt idx="4533">
                  <c:v>56</c:v>
                </c:pt>
                <c:pt idx="4534">
                  <c:v>77</c:v>
                </c:pt>
                <c:pt idx="4535">
                  <c:v>54</c:v>
                </c:pt>
                <c:pt idx="4536">
                  <c:v>55</c:v>
                </c:pt>
                <c:pt idx="4537">
                  <c:v>70</c:v>
                </c:pt>
                <c:pt idx="4538">
                  <c:v>81</c:v>
                </c:pt>
                <c:pt idx="4539">
                  <c:v>66</c:v>
                </c:pt>
                <c:pt idx="4540">
                  <c:v>65</c:v>
                </c:pt>
                <c:pt idx="4541">
                  <c:v>73</c:v>
                </c:pt>
                <c:pt idx="4542">
                  <c:v>76</c:v>
                </c:pt>
                <c:pt idx="4543">
                  <c:v>66</c:v>
                </c:pt>
                <c:pt idx="4544">
                  <c:v>66</c:v>
                </c:pt>
                <c:pt idx="4545">
                  <c:v>52</c:v>
                </c:pt>
                <c:pt idx="4546">
                  <c:v>79</c:v>
                </c:pt>
                <c:pt idx="4547">
                  <c:v>79</c:v>
                </c:pt>
                <c:pt idx="4548">
                  <c:v>72</c:v>
                </c:pt>
                <c:pt idx="4549">
                  <c:v>66</c:v>
                </c:pt>
                <c:pt idx="4550">
                  <c:v>61</c:v>
                </c:pt>
                <c:pt idx="4551">
                  <c:v>63</c:v>
                </c:pt>
                <c:pt idx="4552">
                  <c:v>72</c:v>
                </c:pt>
                <c:pt idx="4553">
                  <c:v>70</c:v>
                </c:pt>
                <c:pt idx="4554">
                  <c:v>54</c:v>
                </c:pt>
                <c:pt idx="4555">
                  <c:v>74</c:v>
                </c:pt>
                <c:pt idx="4556">
                  <c:v>68</c:v>
                </c:pt>
                <c:pt idx="4557">
                  <c:v>69</c:v>
                </c:pt>
                <c:pt idx="4558">
                  <c:v>64</c:v>
                </c:pt>
                <c:pt idx="4559">
                  <c:v>74</c:v>
                </c:pt>
                <c:pt idx="4560">
                  <c:v>72</c:v>
                </c:pt>
                <c:pt idx="4561">
                  <c:v>55</c:v>
                </c:pt>
                <c:pt idx="4562">
                  <c:v>56</c:v>
                </c:pt>
                <c:pt idx="4563">
                  <c:v>69</c:v>
                </c:pt>
                <c:pt idx="4564">
                  <c:v>73</c:v>
                </c:pt>
                <c:pt idx="4565">
                  <c:v>74</c:v>
                </c:pt>
                <c:pt idx="4566">
                  <c:v>92</c:v>
                </c:pt>
                <c:pt idx="4567">
                  <c:v>66</c:v>
                </c:pt>
                <c:pt idx="4568">
                  <c:v>66</c:v>
                </c:pt>
                <c:pt idx="4569">
                  <c:v>77</c:v>
                </c:pt>
                <c:pt idx="4570">
                  <c:v>61</c:v>
                </c:pt>
                <c:pt idx="4571">
                  <c:v>83</c:v>
                </c:pt>
                <c:pt idx="4572">
                  <c:v>69</c:v>
                </c:pt>
                <c:pt idx="4573">
                  <c:v>61</c:v>
                </c:pt>
                <c:pt idx="4574">
                  <c:v>66</c:v>
                </c:pt>
                <c:pt idx="4575">
                  <c:v>67</c:v>
                </c:pt>
                <c:pt idx="4576">
                  <c:v>84</c:v>
                </c:pt>
                <c:pt idx="4577">
                  <c:v>71</c:v>
                </c:pt>
                <c:pt idx="4578">
                  <c:v>79</c:v>
                </c:pt>
                <c:pt idx="4579">
                  <c:v>64</c:v>
                </c:pt>
                <c:pt idx="4580">
                  <c:v>75</c:v>
                </c:pt>
                <c:pt idx="4581">
                  <c:v>70</c:v>
                </c:pt>
                <c:pt idx="4582">
                  <c:v>70</c:v>
                </c:pt>
                <c:pt idx="4583">
                  <c:v>79</c:v>
                </c:pt>
                <c:pt idx="4584">
                  <c:v>80</c:v>
                </c:pt>
                <c:pt idx="4585">
                  <c:v>49</c:v>
                </c:pt>
                <c:pt idx="4586">
                  <c:v>91</c:v>
                </c:pt>
                <c:pt idx="4587">
                  <c:v>76</c:v>
                </c:pt>
                <c:pt idx="4588">
                  <c:v>73</c:v>
                </c:pt>
                <c:pt idx="4589">
                  <c:v>76</c:v>
                </c:pt>
                <c:pt idx="4590">
                  <c:v>71</c:v>
                </c:pt>
                <c:pt idx="4591">
                  <c:v>59</c:v>
                </c:pt>
                <c:pt idx="4592">
                  <c:v>68</c:v>
                </c:pt>
                <c:pt idx="4593">
                  <c:v>67</c:v>
                </c:pt>
                <c:pt idx="4594">
                  <c:v>68</c:v>
                </c:pt>
                <c:pt idx="4595">
                  <c:v>81</c:v>
                </c:pt>
                <c:pt idx="4596">
                  <c:v>73</c:v>
                </c:pt>
                <c:pt idx="4597">
                  <c:v>78</c:v>
                </c:pt>
                <c:pt idx="4598">
                  <c:v>79</c:v>
                </c:pt>
                <c:pt idx="4599">
                  <c:v>80</c:v>
                </c:pt>
                <c:pt idx="4600">
                  <c:v>72</c:v>
                </c:pt>
                <c:pt idx="4601">
                  <c:v>66</c:v>
                </c:pt>
                <c:pt idx="4602">
                  <c:v>82</c:v>
                </c:pt>
                <c:pt idx="4603">
                  <c:v>69</c:v>
                </c:pt>
                <c:pt idx="4604">
                  <c:v>85</c:v>
                </c:pt>
                <c:pt idx="4605">
                  <c:v>82</c:v>
                </c:pt>
                <c:pt idx="4606">
                  <c:v>82</c:v>
                </c:pt>
                <c:pt idx="4607">
                  <c:v>58</c:v>
                </c:pt>
                <c:pt idx="4608">
                  <c:v>63</c:v>
                </c:pt>
                <c:pt idx="4609">
                  <c:v>86</c:v>
                </c:pt>
                <c:pt idx="4610">
                  <c:v>70</c:v>
                </c:pt>
                <c:pt idx="4611">
                  <c:v>65</c:v>
                </c:pt>
                <c:pt idx="4612">
                  <c:v>66</c:v>
                </c:pt>
                <c:pt idx="4613">
                  <c:v>89</c:v>
                </c:pt>
                <c:pt idx="4614">
                  <c:v>69</c:v>
                </c:pt>
                <c:pt idx="4615">
                  <c:v>93</c:v>
                </c:pt>
                <c:pt idx="4616">
                  <c:v>76</c:v>
                </c:pt>
                <c:pt idx="4617">
                  <c:v>71</c:v>
                </c:pt>
                <c:pt idx="4618">
                  <c:v>70</c:v>
                </c:pt>
                <c:pt idx="4619">
                  <c:v>80</c:v>
                </c:pt>
                <c:pt idx="4620">
                  <c:v>71</c:v>
                </c:pt>
                <c:pt idx="4621">
                  <c:v>85</c:v>
                </c:pt>
                <c:pt idx="4622">
                  <c:v>79</c:v>
                </c:pt>
                <c:pt idx="4623">
                  <c:v>75</c:v>
                </c:pt>
                <c:pt idx="4624">
                  <c:v>72</c:v>
                </c:pt>
                <c:pt idx="4625">
                  <c:v>71</c:v>
                </c:pt>
                <c:pt idx="4626">
                  <c:v>77</c:v>
                </c:pt>
                <c:pt idx="4627">
                  <c:v>84</c:v>
                </c:pt>
                <c:pt idx="4628">
                  <c:v>68</c:v>
                </c:pt>
                <c:pt idx="4629">
                  <c:v>68</c:v>
                </c:pt>
                <c:pt idx="4630">
                  <c:v>80</c:v>
                </c:pt>
                <c:pt idx="4631">
                  <c:v>84</c:v>
                </c:pt>
                <c:pt idx="4632">
                  <c:v>80</c:v>
                </c:pt>
                <c:pt idx="4633">
                  <c:v>58</c:v>
                </c:pt>
                <c:pt idx="4634">
                  <c:v>66</c:v>
                </c:pt>
                <c:pt idx="4635">
                  <c:v>56</c:v>
                </c:pt>
                <c:pt idx="4636">
                  <c:v>81</c:v>
                </c:pt>
                <c:pt idx="4637">
                  <c:v>73</c:v>
                </c:pt>
                <c:pt idx="4638">
                  <c:v>70</c:v>
                </c:pt>
                <c:pt idx="4639">
                  <c:v>64</c:v>
                </c:pt>
                <c:pt idx="4640">
                  <c:v>61</c:v>
                </c:pt>
                <c:pt idx="4641">
                  <c:v>82</c:v>
                </c:pt>
                <c:pt idx="4642">
                  <c:v>79</c:v>
                </c:pt>
                <c:pt idx="4643">
                  <c:v>85</c:v>
                </c:pt>
                <c:pt idx="4644">
                  <c:v>78</c:v>
                </c:pt>
                <c:pt idx="4645">
                  <c:v>82</c:v>
                </c:pt>
                <c:pt idx="4646">
                  <c:v>74</c:v>
                </c:pt>
                <c:pt idx="4647">
                  <c:v>71</c:v>
                </c:pt>
                <c:pt idx="4648">
                  <c:v>70</c:v>
                </c:pt>
                <c:pt idx="4649">
                  <c:v>68</c:v>
                </c:pt>
                <c:pt idx="4650">
                  <c:v>73</c:v>
                </c:pt>
                <c:pt idx="4651">
                  <c:v>73</c:v>
                </c:pt>
                <c:pt idx="4652">
                  <c:v>75</c:v>
                </c:pt>
                <c:pt idx="4653">
                  <c:v>75</c:v>
                </c:pt>
                <c:pt idx="4654">
                  <c:v>63</c:v>
                </c:pt>
                <c:pt idx="4655">
                  <c:v>87</c:v>
                </c:pt>
                <c:pt idx="4656">
                  <c:v>82</c:v>
                </c:pt>
                <c:pt idx="4657">
                  <c:v>86</c:v>
                </c:pt>
                <c:pt idx="4658">
                  <c:v>79</c:v>
                </c:pt>
                <c:pt idx="4659">
                  <c:v>79</c:v>
                </c:pt>
                <c:pt idx="4660">
                  <c:v>82</c:v>
                </c:pt>
                <c:pt idx="4661">
                  <c:v>90</c:v>
                </c:pt>
                <c:pt idx="4662">
                  <c:v>75</c:v>
                </c:pt>
                <c:pt idx="4663">
                  <c:v>76</c:v>
                </c:pt>
                <c:pt idx="4664">
                  <c:v>68</c:v>
                </c:pt>
                <c:pt idx="4665">
                  <c:v>74</c:v>
                </c:pt>
                <c:pt idx="4666">
                  <c:v>76</c:v>
                </c:pt>
                <c:pt idx="4667">
                  <c:v>78</c:v>
                </c:pt>
                <c:pt idx="4668">
                  <c:v>90</c:v>
                </c:pt>
                <c:pt idx="4669">
                  <c:v>86</c:v>
                </c:pt>
                <c:pt idx="4670">
                  <c:v>108</c:v>
                </c:pt>
                <c:pt idx="4671">
                  <c:v>84</c:v>
                </c:pt>
                <c:pt idx="4672">
                  <c:v>95</c:v>
                </c:pt>
                <c:pt idx="4673">
                  <c:v>68</c:v>
                </c:pt>
                <c:pt idx="4674">
                  <c:v>74</c:v>
                </c:pt>
                <c:pt idx="4675">
                  <c:v>83</c:v>
                </c:pt>
                <c:pt idx="4676">
                  <c:v>87</c:v>
                </c:pt>
                <c:pt idx="4677">
                  <c:v>86</c:v>
                </c:pt>
                <c:pt idx="4678">
                  <c:v>94</c:v>
                </c:pt>
                <c:pt idx="4679">
                  <c:v>84</c:v>
                </c:pt>
                <c:pt idx="4680">
                  <c:v>91</c:v>
                </c:pt>
                <c:pt idx="4681">
                  <c:v>91</c:v>
                </c:pt>
                <c:pt idx="4682">
                  <c:v>90</c:v>
                </c:pt>
                <c:pt idx="4683">
                  <c:v>94</c:v>
                </c:pt>
                <c:pt idx="4684">
                  <c:v>93</c:v>
                </c:pt>
                <c:pt idx="4685">
                  <c:v>92</c:v>
                </c:pt>
                <c:pt idx="4686">
                  <c:v>107</c:v>
                </c:pt>
                <c:pt idx="4687">
                  <c:v>92</c:v>
                </c:pt>
                <c:pt idx="4688">
                  <c:v>103</c:v>
                </c:pt>
                <c:pt idx="4689">
                  <c:v>122</c:v>
                </c:pt>
                <c:pt idx="4690">
                  <c:v>117</c:v>
                </c:pt>
                <c:pt idx="4691">
                  <c:v>122</c:v>
                </c:pt>
                <c:pt idx="4692">
                  <c:v>129</c:v>
                </c:pt>
                <c:pt idx="4693">
                  <c:v>124</c:v>
                </c:pt>
                <c:pt idx="4694">
                  <c:v>149</c:v>
                </c:pt>
                <c:pt idx="4695">
                  <c:v>162</c:v>
                </c:pt>
                <c:pt idx="4696">
                  <c:v>178</c:v>
                </c:pt>
                <c:pt idx="4697">
                  <c:v>172</c:v>
                </c:pt>
                <c:pt idx="4698">
                  <c:v>199</c:v>
                </c:pt>
                <c:pt idx="4699">
                  <c:v>222</c:v>
                </c:pt>
                <c:pt idx="4700">
                  <c:v>208</c:v>
                </c:pt>
                <c:pt idx="4701">
                  <c:v>214</c:v>
                </c:pt>
                <c:pt idx="4702">
                  <c:v>242</c:v>
                </c:pt>
                <c:pt idx="4703">
                  <c:v>224</c:v>
                </c:pt>
                <c:pt idx="4704">
                  <c:v>261</c:v>
                </c:pt>
                <c:pt idx="4705">
                  <c:v>251</c:v>
                </c:pt>
                <c:pt idx="4706">
                  <c:v>267</c:v>
                </c:pt>
                <c:pt idx="4707">
                  <c:v>258</c:v>
                </c:pt>
                <c:pt idx="4708">
                  <c:v>272</c:v>
                </c:pt>
                <c:pt idx="4709">
                  <c:v>278</c:v>
                </c:pt>
                <c:pt idx="4710">
                  <c:v>321</c:v>
                </c:pt>
                <c:pt idx="4711">
                  <c:v>319</c:v>
                </c:pt>
                <c:pt idx="4712">
                  <c:v>288</c:v>
                </c:pt>
                <c:pt idx="4713">
                  <c:v>313</c:v>
                </c:pt>
                <c:pt idx="4714">
                  <c:v>275</c:v>
                </c:pt>
                <c:pt idx="4715">
                  <c:v>257</c:v>
                </c:pt>
                <c:pt idx="4716">
                  <c:v>279</c:v>
                </c:pt>
                <c:pt idx="4717">
                  <c:v>247</c:v>
                </c:pt>
                <c:pt idx="4718">
                  <c:v>255</c:v>
                </c:pt>
                <c:pt idx="4719">
                  <c:v>255</c:v>
                </c:pt>
                <c:pt idx="4720">
                  <c:v>210</c:v>
                </c:pt>
                <c:pt idx="4721">
                  <c:v>226</c:v>
                </c:pt>
                <c:pt idx="4722">
                  <c:v>208</c:v>
                </c:pt>
                <c:pt idx="4723">
                  <c:v>180</c:v>
                </c:pt>
                <c:pt idx="4724">
                  <c:v>191</c:v>
                </c:pt>
                <c:pt idx="4725">
                  <c:v>184</c:v>
                </c:pt>
                <c:pt idx="4726">
                  <c:v>194</c:v>
                </c:pt>
                <c:pt idx="4727">
                  <c:v>172</c:v>
                </c:pt>
                <c:pt idx="4728">
                  <c:v>171</c:v>
                </c:pt>
                <c:pt idx="4729">
                  <c:v>176</c:v>
                </c:pt>
                <c:pt idx="4730">
                  <c:v>161</c:v>
                </c:pt>
                <c:pt idx="4731">
                  <c:v>159</c:v>
                </c:pt>
                <c:pt idx="4732">
                  <c:v>181</c:v>
                </c:pt>
                <c:pt idx="4733">
                  <c:v>188</c:v>
                </c:pt>
                <c:pt idx="4734">
                  <c:v>219</c:v>
                </c:pt>
                <c:pt idx="4735">
                  <c:v>228</c:v>
                </c:pt>
                <c:pt idx="4736">
                  <c:v>248</c:v>
                </c:pt>
                <c:pt idx="4737">
                  <c:v>303</c:v>
                </c:pt>
                <c:pt idx="4738">
                  <c:v>328</c:v>
                </c:pt>
                <c:pt idx="4739">
                  <c:v>356</c:v>
                </c:pt>
                <c:pt idx="4740">
                  <c:v>396</c:v>
                </c:pt>
                <c:pt idx="4741">
                  <c:v>429</c:v>
                </c:pt>
                <c:pt idx="4742">
                  <c:v>458</c:v>
                </c:pt>
                <c:pt idx="4743">
                  <c:v>501</c:v>
                </c:pt>
                <c:pt idx="4744">
                  <c:v>508</c:v>
                </c:pt>
                <c:pt idx="4745">
                  <c:v>562</c:v>
                </c:pt>
                <c:pt idx="4746">
                  <c:v>557</c:v>
                </c:pt>
                <c:pt idx="4747">
                  <c:v>602</c:v>
                </c:pt>
                <c:pt idx="4748">
                  <c:v>578</c:v>
                </c:pt>
                <c:pt idx="4749">
                  <c:v>627</c:v>
                </c:pt>
                <c:pt idx="4750">
                  <c:v>611</c:v>
                </c:pt>
                <c:pt idx="4751">
                  <c:v>638</c:v>
                </c:pt>
                <c:pt idx="4752">
                  <c:v>618</c:v>
                </c:pt>
                <c:pt idx="4753">
                  <c:v>624</c:v>
                </c:pt>
                <c:pt idx="4754">
                  <c:v>611</c:v>
                </c:pt>
                <c:pt idx="4755">
                  <c:v>675</c:v>
                </c:pt>
                <c:pt idx="4756">
                  <c:v>554</c:v>
                </c:pt>
                <c:pt idx="4757">
                  <c:v>599</c:v>
                </c:pt>
                <c:pt idx="4758">
                  <c:v>554</c:v>
                </c:pt>
                <c:pt idx="4759">
                  <c:v>554</c:v>
                </c:pt>
                <c:pt idx="4760">
                  <c:v>518</c:v>
                </c:pt>
                <c:pt idx="4761">
                  <c:v>558</c:v>
                </c:pt>
                <c:pt idx="4762">
                  <c:v>493</c:v>
                </c:pt>
                <c:pt idx="4763">
                  <c:v>437</c:v>
                </c:pt>
                <c:pt idx="4764">
                  <c:v>442</c:v>
                </c:pt>
                <c:pt idx="4765">
                  <c:v>387</c:v>
                </c:pt>
                <c:pt idx="4766">
                  <c:v>407</c:v>
                </c:pt>
                <c:pt idx="4767">
                  <c:v>344</c:v>
                </c:pt>
                <c:pt idx="4768">
                  <c:v>325</c:v>
                </c:pt>
                <c:pt idx="4769">
                  <c:v>318</c:v>
                </c:pt>
                <c:pt idx="4770">
                  <c:v>284</c:v>
                </c:pt>
                <c:pt idx="4771">
                  <c:v>288</c:v>
                </c:pt>
                <c:pt idx="4772">
                  <c:v>250</c:v>
                </c:pt>
                <c:pt idx="4773">
                  <c:v>242</c:v>
                </c:pt>
                <c:pt idx="4774">
                  <c:v>219</c:v>
                </c:pt>
                <c:pt idx="4775">
                  <c:v>211</c:v>
                </c:pt>
                <c:pt idx="4776">
                  <c:v>179</c:v>
                </c:pt>
                <c:pt idx="4777">
                  <c:v>196</c:v>
                </c:pt>
                <c:pt idx="4778">
                  <c:v>146</c:v>
                </c:pt>
                <c:pt idx="4779">
                  <c:v>145</c:v>
                </c:pt>
                <c:pt idx="4780">
                  <c:v>145</c:v>
                </c:pt>
                <c:pt idx="4781">
                  <c:v>113</c:v>
                </c:pt>
                <c:pt idx="4782">
                  <c:v>99</c:v>
                </c:pt>
                <c:pt idx="4783">
                  <c:v>84</c:v>
                </c:pt>
                <c:pt idx="4784">
                  <c:v>104</c:v>
                </c:pt>
                <c:pt idx="4785">
                  <c:v>85</c:v>
                </c:pt>
                <c:pt idx="4786">
                  <c:v>96</c:v>
                </c:pt>
                <c:pt idx="4787">
                  <c:v>74</c:v>
                </c:pt>
                <c:pt idx="4788">
                  <c:v>92</c:v>
                </c:pt>
                <c:pt idx="4789">
                  <c:v>85</c:v>
                </c:pt>
                <c:pt idx="4790">
                  <c:v>86</c:v>
                </c:pt>
                <c:pt idx="4791">
                  <c:v>78</c:v>
                </c:pt>
                <c:pt idx="4792">
                  <c:v>79</c:v>
                </c:pt>
                <c:pt idx="4793">
                  <c:v>105</c:v>
                </c:pt>
                <c:pt idx="4794">
                  <c:v>75</c:v>
                </c:pt>
                <c:pt idx="4795">
                  <c:v>88</c:v>
                </c:pt>
                <c:pt idx="4796">
                  <c:v>81</c:v>
                </c:pt>
                <c:pt idx="4797">
                  <c:v>74</c:v>
                </c:pt>
                <c:pt idx="4798">
                  <c:v>94</c:v>
                </c:pt>
                <c:pt idx="4799">
                  <c:v>83</c:v>
                </c:pt>
                <c:pt idx="4800">
                  <c:v>80</c:v>
                </c:pt>
                <c:pt idx="4801">
                  <c:v>74</c:v>
                </c:pt>
                <c:pt idx="4802">
                  <c:v>82</c:v>
                </c:pt>
                <c:pt idx="4803">
                  <c:v>77</c:v>
                </c:pt>
                <c:pt idx="4804">
                  <c:v>81</c:v>
                </c:pt>
                <c:pt idx="4805">
                  <c:v>80</c:v>
                </c:pt>
                <c:pt idx="4806">
                  <c:v>83</c:v>
                </c:pt>
                <c:pt idx="4807">
                  <c:v>73</c:v>
                </c:pt>
                <c:pt idx="4808">
                  <c:v>84</c:v>
                </c:pt>
                <c:pt idx="4809">
                  <c:v>70</c:v>
                </c:pt>
                <c:pt idx="4810">
                  <c:v>98</c:v>
                </c:pt>
                <c:pt idx="4811">
                  <c:v>87</c:v>
                </c:pt>
                <c:pt idx="4812">
                  <c:v>73</c:v>
                </c:pt>
                <c:pt idx="4813">
                  <c:v>87</c:v>
                </c:pt>
                <c:pt idx="4814">
                  <c:v>89</c:v>
                </c:pt>
                <c:pt idx="4815">
                  <c:v>65</c:v>
                </c:pt>
                <c:pt idx="4816">
                  <c:v>75</c:v>
                </c:pt>
                <c:pt idx="4817">
                  <c:v>92</c:v>
                </c:pt>
                <c:pt idx="4818">
                  <c:v>76</c:v>
                </c:pt>
                <c:pt idx="4819">
                  <c:v>85</c:v>
                </c:pt>
                <c:pt idx="4820">
                  <c:v>73</c:v>
                </c:pt>
                <c:pt idx="4821">
                  <c:v>91</c:v>
                </c:pt>
                <c:pt idx="4822">
                  <c:v>89</c:v>
                </c:pt>
                <c:pt idx="4823">
                  <c:v>87</c:v>
                </c:pt>
                <c:pt idx="4824">
                  <c:v>84</c:v>
                </c:pt>
                <c:pt idx="4825">
                  <c:v>88</c:v>
                </c:pt>
                <c:pt idx="4826">
                  <c:v>82</c:v>
                </c:pt>
                <c:pt idx="4827">
                  <c:v>85</c:v>
                </c:pt>
                <c:pt idx="4828">
                  <c:v>75</c:v>
                </c:pt>
                <c:pt idx="4829">
                  <c:v>69</c:v>
                </c:pt>
                <c:pt idx="4830">
                  <c:v>97</c:v>
                </c:pt>
                <c:pt idx="4831">
                  <c:v>86</c:v>
                </c:pt>
                <c:pt idx="4832">
                  <c:v>81</c:v>
                </c:pt>
                <c:pt idx="4833">
                  <c:v>66</c:v>
                </c:pt>
                <c:pt idx="4834">
                  <c:v>87</c:v>
                </c:pt>
                <c:pt idx="4835">
                  <c:v>81</c:v>
                </c:pt>
                <c:pt idx="4836">
                  <c:v>82</c:v>
                </c:pt>
                <c:pt idx="4837">
                  <c:v>78</c:v>
                </c:pt>
                <c:pt idx="4838">
                  <c:v>80</c:v>
                </c:pt>
                <c:pt idx="4839">
                  <c:v>91</c:v>
                </c:pt>
                <c:pt idx="4840">
                  <c:v>90</c:v>
                </c:pt>
                <c:pt idx="4841">
                  <c:v>72</c:v>
                </c:pt>
                <c:pt idx="4842">
                  <c:v>92</c:v>
                </c:pt>
                <c:pt idx="4843">
                  <c:v>72</c:v>
                </c:pt>
                <c:pt idx="4844">
                  <c:v>82</c:v>
                </c:pt>
                <c:pt idx="4845">
                  <c:v>104</c:v>
                </c:pt>
                <c:pt idx="4846">
                  <c:v>88</c:v>
                </c:pt>
                <c:pt idx="4847">
                  <c:v>82</c:v>
                </c:pt>
                <c:pt idx="4848">
                  <c:v>88</c:v>
                </c:pt>
                <c:pt idx="4849">
                  <c:v>97</c:v>
                </c:pt>
                <c:pt idx="4850">
                  <c:v>101</c:v>
                </c:pt>
                <c:pt idx="4851">
                  <c:v>92</c:v>
                </c:pt>
                <c:pt idx="4852">
                  <c:v>73</c:v>
                </c:pt>
                <c:pt idx="4853">
                  <c:v>85</c:v>
                </c:pt>
                <c:pt idx="4854">
                  <c:v>73</c:v>
                </c:pt>
                <c:pt idx="4855">
                  <c:v>75</c:v>
                </c:pt>
                <c:pt idx="4856">
                  <c:v>85</c:v>
                </c:pt>
                <c:pt idx="4857">
                  <c:v>78</c:v>
                </c:pt>
                <c:pt idx="4858">
                  <c:v>93</c:v>
                </c:pt>
                <c:pt idx="4859">
                  <c:v>85</c:v>
                </c:pt>
                <c:pt idx="4860">
                  <c:v>99</c:v>
                </c:pt>
                <c:pt idx="4861">
                  <c:v>79</c:v>
                </c:pt>
                <c:pt idx="4862">
                  <c:v>83</c:v>
                </c:pt>
                <c:pt idx="4863">
                  <c:v>82</c:v>
                </c:pt>
                <c:pt idx="4864">
                  <c:v>95</c:v>
                </c:pt>
                <c:pt idx="4865">
                  <c:v>55</c:v>
                </c:pt>
                <c:pt idx="4866">
                  <c:v>78</c:v>
                </c:pt>
                <c:pt idx="4867">
                  <c:v>61</c:v>
                </c:pt>
                <c:pt idx="4868">
                  <c:v>73</c:v>
                </c:pt>
                <c:pt idx="4869">
                  <c:v>83</c:v>
                </c:pt>
                <c:pt idx="4870">
                  <c:v>79</c:v>
                </c:pt>
                <c:pt idx="4871">
                  <c:v>73</c:v>
                </c:pt>
                <c:pt idx="4872">
                  <c:v>86</c:v>
                </c:pt>
                <c:pt idx="4873">
                  <c:v>88</c:v>
                </c:pt>
                <c:pt idx="4874">
                  <c:v>81</c:v>
                </c:pt>
                <c:pt idx="4875">
                  <c:v>82</c:v>
                </c:pt>
                <c:pt idx="4876">
                  <c:v>75</c:v>
                </c:pt>
                <c:pt idx="4877">
                  <c:v>64</c:v>
                </c:pt>
                <c:pt idx="4878">
                  <c:v>65</c:v>
                </c:pt>
                <c:pt idx="4879">
                  <c:v>90</c:v>
                </c:pt>
                <c:pt idx="4880">
                  <c:v>86</c:v>
                </c:pt>
                <c:pt idx="4881">
                  <c:v>87</c:v>
                </c:pt>
                <c:pt idx="4882">
                  <c:v>86</c:v>
                </c:pt>
                <c:pt idx="4883">
                  <c:v>64</c:v>
                </c:pt>
                <c:pt idx="4884">
                  <c:v>82</c:v>
                </c:pt>
                <c:pt idx="4885">
                  <c:v>106</c:v>
                </c:pt>
                <c:pt idx="4886">
                  <c:v>81</c:v>
                </c:pt>
                <c:pt idx="4887">
                  <c:v>83</c:v>
                </c:pt>
                <c:pt idx="4888">
                  <c:v>91</c:v>
                </c:pt>
                <c:pt idx="4889">
                  <c:v>80</c:v>
                </c:pt>
                <c:pt idx="4890">
                  <c:v>71</c:v>
                </c:pt>
                <c:pt idx="4891">
                  <c:v>82</c:v>
                </c:pt>
                <c:pt idx="4892">
                  <c:v>94</c:v>
                </c:pt>
                <c:pt idx="4893">
                  <c:v>87</c:v>
                </c:pt>
                <c:pt idx="4894">
                  <c:v>91</c:v>
                </c:pt>
                <c:pt idx="4895">
                  <c:v>95</c:v>
                </c:pt>
                <c:pt idx="4896">
                  <c:v>92</c:v>
                </c:pt>
                <c:pt idx="4897">
                  <c:v>86</c:v>
                </c:pt>
                <c:pt idx="4898">
                  <c:v>74</c:v>
                </c:pt>
                <c:pt idx="4899">
                  <c:v>90</c:v>
                </c:pt>
                <c:pt idx="4900">
                  <c:v>84</c:v>
                </c:pt>
                <c:pt idx="4901">
                  <c:v>87</c:v>
                </c:pt>
                <c:pt idx="4902">
                  <c:v>85</c:v>
                </c:pt>
                <c:pt idx="4903">
                  <c:v>80</c:v>
                </c:pt>
                <c:pt idx="4904">
                  <c:v>77</c:v>
                </c:pt>
                <c:pt idx="4905">
                  <c:v>83</c:v>
                </c:pt>
                <c:pt idx="4906">
                  <c:v>81</c:v>
                </c:pt>
                <c:pt idx="4907">
                  <c:v>93</c:v>
                </c:pt>
                <c:pt idx="4908">
                  <c:v>92</c:v>
                </c:pt>
                <c:pt idx="4909">
                  <c:v>82</c:v>
                </c:pt>
                <c:pt idx="4910">
                  <c:v>96</c:v>
                </c:pt>
                <c:pt idx="4911">
                  <c:v>87</c:v>
                </c:pt>
                <c:pt idx="4912">
                  <c:v>93</c:v>
                </c:pt>
                <c:pt idx="4913">
                  <c:v>82</c:v>
                </c:pt>
                <c:pt idx="4914">
                  <c:v>95</c:v>
                </c:pt>
                <c:pt idx="4915">
                  <c:v>87</c:v>
                </c:pt>
                <c:pt idx="4916">
                  <c:v>90</c:v>
                </c:pt>
                <c:pt idx="4917">
                  <c:v>93</c:v>
                </c:pt>
                <c:pt idx="4918">
                  <c:v>86</c:v>
                </c:pt>
                <c:pt idx="4919">
                  <c:v>100</c:v>
                </c:pt>
                <c:pt idx="4920">
                  <c:v>82</c:v>
                </c:pt>
                <c:pt idx="4921">
                  <c:v>114</c:v>
                </c:pt>
                <c:pt idx="4922">
                  <c:v>105</c:v>
                </c:pt>
                <c:pt idx="4923">
                  <c:v>101</c:v>
                </c:pt>
                <c:pt idx="4924">
                  <c:v>91</c:v>
                </c:pt>
                <c:pt idx="4925">
                  <c:v>100</c:v>
                </c:pt>
                <c:pt idx="4926">
                  <c:v>111</c:v>
                </c:pt>
                <c:pt idx="4927">
                  <c:v>105</c:v>
                </c:pt>
                <c:pt idx="4928">
                  <c:v>128</c:v>
                </c:pt>
                <c:pt idx="4929">
                  <c:v>112</c:v>
                </c:pt>
                <c:pt idx="4930">
                  <c:v>130</c:v>
                </c:pt>
                <c:pt idx="4931">
                  <c:v>88</c:v>
                </c:pt>
                <c:pt idx="4932">
                  <c:v>97</c:v>
                </c:pt>
                <c:pt idx="4933">
                  <c:v>115</c:v>
                </c:pt>
                <c:pt idx="4934">
                  <c:v>99</c:v>
                </c:pt>
                <c:pt idx="4935">
                  <c:v>132</c:v>
                </c:pt>
                <c:pt idx="4936">
                  <c:v>121</c:v>
                </c:pt>
                <c:pt idx="4937">
                  <c:v>124</c:v>
                </c:pt>
                <c:pt idx="4938">
                  <c:v>129</c:v>
                </c:pt>
                <c:pt idx="4939">
                  <c:v>114</c:v>
                </c:pt>
                <c:pt idx="4940">
                  <c:v>122</c:v>
                </c:pt>
                <c:pt idx="4941">
                  <c:v>129</c:v>
                </c:pt>
                <c:pt idx="4942">
                  <c:v>154</c:v>
                </c:pt>
                <c:pt idx="4943">
                  <c:v>153</c:v>
                </c:pt>
                <c:pt idx="4944">
                  <c:v>131</c:v>
                </c:pt>
                <c:pt idx="4945">
                  <c:v>155</c:v>
                </c:pt>
                <c:pt idx="4946">
                  <c:v>172</c:v>
                </c:pt>
                <c:pt idx="4947">
                  <c:v>170</c:v>
                </c:pt>
                <c:pt idx="4948">
                  <c:v>194</c:v>
                </c:pt>
                <c:pt idx="4949">
                  <c:v>164</c:v>
                </c:pt>
                <c:pt idx="4950">
                  <c:v>162</c:v>
                </c:pt>
                <c:pt idx="4951">
                  <c:v>189</c:v>
                </c:pt>
                <c:pt idx="4952">
                  <c:v>192</c:v>
                </c:pt>
                <c:pt idx="4953">
                  <c:v>195</c:v>
                </c:pt>
                <c:pt idx="4954">
                  <c:v>218</c:v>
                </c:pt>
                <c:pt idx="4955">
                  <c:v>194</c:v>
                </c:pt>
                <c:pt idx="4956">
                  <c:v>236</c:v>
                </c:pt>
                <c:pt idx="4957">
                  <c:v>254</c:v>
                </c:pt>
                <c:pt idx="4958">
                  <c:v>264</c:v>
                </c:pt>
                <c:pt idx="4959">
                  <c:v>270</c:v>
                </c:pt>
                <c:pt idx="4960">
                  <c:v>263</c:v>
                </c:pt>
                <c:pt idx="4961">
                  <c:v>307</c:v>
                </c:pt>
                <c:pt idx="4962">
                  <c:v>327</c:v>
                </c:pt>
                <c:pt idx="4963">
                  <c:v>371</c:v>
                </c:pt>
                <c:pt idx="4964">
                  <c:v>352</c:v>
                </c:pt>
                <c:pt idx="4965">
                  <c:v>442</c:v>
                </c:pt>
                <c:pt idx="4966">
                  <c:v>546</c:v>
                </c:pt>
                <c:pt idx="4967">
                  <c:v>656</c:v>
                </c:pt>
                <c:pt idx="4968">
                  <c:v>729</c:v>
                </c:pt>
                <c:pt idx="4969">
                  <c:v>909</c:v>
                </c:pt>
                <c:pt idx="4970">
                  <c:v>1041</c:v>
                </c:pt>
                <c:pt idx="4971">
                  <c:v>1189</c:v>
                </c:pt>
                <c:pt idx="4972">
                  <c:v>1386</c:v>
                </c:pt>
                <c:pt idx="4973">
                  <c:v>1502</c:v>
                </c:pt>
                <c:pt idx="4974">
                  <c:v>1677</c:v>
                </c:pt>
                <c:pt idx="4975">
                  <c:v>1890</c:v>
                </c:pt>
                <c:pt idx="4976">
                  <c:v>2171</c:v>
                </c:pt>
                <c:pt idx="4977">
                  <c:v>2412</c:v>
                </c:pt>
                <c:pt idx="4978">
                  <c:v>2550</c:v>
                </c:pt>
                <c:pt idx="4979">
                  <c:v>2794</c:v>
                </c:pt>
                <c:pt idx="4980">
                  <c:v>3005</c:v>
                </c:pt>
                <c:pt idx="4981">
                  <c:v>3139</c:v>
                </c:pt>
                <c:pt idx="4982">
                  <c:v>3391</c:v>
                </c:pt>
                <c:pt idx="4983">
                  <c:v>3571</c:v>
                </c:pt>
                <c:pt idx="4984">
                  <c:v>3602</c:v>
                </c:pt>
                <c:pt idx="4985">
                  <c:v>3784</c:v>
                </c:pt>
                <c:pt idx="4986">
                  <c:v>3850</c:v>
                </c:pt>
                <c:pt idx="4987">
                  <c:v>3833</c:v>
                </c:pt>
                <c:pt idx="4988">
                  <c:v>3795</c:v>
                </c:pt>
                <c:pt idx="4989">
                  <c:v>3948</c:v>
                </c:pt>
                <c:pt idx="4990">
                  <c:v>3786</c:v>
                </c:pt>
                <c:pt idx="4991">
                  <c:v>3815</c:v>
                </c:pt>
                <c:pt idx="4992">
                  <c:v>3682</c:v>
                </c:pt>
                <c:pt idx="4993">
                  <c:v>3645</c:v>
                </c:pt>
                <c:pt idx="4994">
                  <c:v>3576</c:v>
                </c:pt>
                <c:pt idx="4995">
                  <c:v>3349</c:v>
                </c:pt>
                <c:pt idx="4996">
                  <c:v>3258</c:v>
                </c:pt>
                <c:pt idx="4997">
                  <c:v>3192</c:v>
                </c:pt>
                <c:pt idx="4998">
                  <c:v>2951</c:v>
                </c:pt>
                <c:pt idx="4999">
                  <c:v>2888</c:v>
                </c:pt>
                <c:pt idx="5000">
                  <c:v>2783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871056"/>
        <c:axId val="68870512"/>
      </c:lineChart>
      <c:catAx>
        <c:axId val="688710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2-Theta/Omega (</a:t>
                </a:r>
                <a:r>
                  <a:rPr lang="en-US" dirty="0" err="1" smtClean="0"/>
                  <a:t>deg</a:t>
                </a:r>
                <a:r>
                  <a:rPr lang="en-US" dirty="0" smtClean="0"/>
                  <a:t>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8870512"/>
        <c:crosses val="autoZero"/>
        <c:auto val="1"/>
        <c:lblAlgn val="ctr"/>
        <c:lblOffset val="100"/>
        <c:noMultiLvlLbl val="0"/>
      </c:catAx>
      <c:valAx>
        <c:axId val="688705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Intensity (cps)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8871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0.55885</cdr:x>
      <cdr:y>0.70239</cdr:y>
    </cdr:from>
    <cdr:to>
      <cdr:x>0.73063</cdr:x>
      <cdr:y>0.76731</cdr:y>
    </cdr:to>
    <cdr:sp macro="" textlink="">
      <cdr:nvSpPr>
        <cdr:cNvPr id="3" name="Text Box 1"/>
        <cdr:cNvSpPr txBox="1"/>
      </cdr:nvSpPr>
      <cdr:spPr>
        <a:xfrm xmlns:a="http://schemas.openxmlformats.org/drawingml/2006/main">
          <a:off x="3470768" y="3639500"/>
          <a:ext cx="1066800" cy="3364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>
              <a:solidFill>
                <a:schemeClr val="tx1"/>
              </a:solidFill>
            </a:rPr>
            <a:t>WS</a:t>
          </a:r>
          <a:r>
            <a:rPr lang="en-US" sz="1400" baseline="-25000" dirty="0">
              <a:solidFill>
                <a:schemeClr val="tx1"/>
              </a:solidFill>
            </a:rPr>
            <a:t>2</a:t>
          </a:r>
          <a:r>
            <a:rPr lang="en-US" sz="1400" dirty="0">
              <a:solidFill>
                <a:schemeClr val="tx1"/>
              </a:solidFill>
            </a:rPr>
            <a:t> (</a:t>
          </a:r>
          <a:r>
            <a:rPr lang="en-US" sz="1400" dirty="0" smtClean="0">
              <a:solidFill>
                <a:schemeClr val="tx1"/>
              </a:solidFill>
            </a:rPr>
            <a:t>004)</a:t>
          </a:r>
          <a:endParaRPr lang="en-US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0.82823</cdr:x>
      <cdr:y>0.70239</cdr:y>
    </cdr:from>
    <cdr:to>
      <cdr:x>1</cdr:x>
      <cdr:y>0.76731</cdr:y>
    </cdr:to>
    <cdr:sp macro="" textlink="">
      <cdr:nvSpPr>
        <cdr:cNvPr id="4" name="Text Box 1"/>
        <cdr:cNvSpPr txBox="1"/>
      </cdr:nvSpPr>
      <cdr:spPr>
        <a:xfrm xmlns:a="http://schemas.openxmlformats.org/drawingml/2006/main">
          <a:off x="5143709" y="3639500"/>
          <a:ext cx="1066800" cy="3364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4000" b="1" kern="1200">
              <a:solidFill>
                <a:srgbClr val="003399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>
              <a:solidFill>
                <a:schemeClr val="tx1"/>
              </a:solidFill>
            </a:rPr>
            <a:t>WS</a:t>
          </a:r>
          <a:r>
            <a:rPr lang="en-US" sz="1400" baseline="-25000" dirty="0">
              <a:solidFill>
                <a:schemeClr val="tx1"/>
              </a:solidFill>
            </a:rPr>
            <a:t>2</a:t>
          </a:r>
          <a:r>
            <a:rPr lang="en-US" sz="1400" dirty="0">
              <a:solidFill>
                <a:schemeClr val="tx1"/>
              </a:solidFill>
            </a:rPr>
            <a:t> (</a:t>
          </a:r>
          <a:r>
            <a:rPr lang="en-US" sz="1400" dirty="0" smtClean="0">
              <a:solidFill>
                <a:schemeClr val="tx1"/>
              </a:solidFill>
            </a:rPr>
            <a:t>006)</a:t>
          </a:r>
          <a:endParaRPr lang="en-US" sz="1400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21" tIns="48159" rIns="96321" bIns="48159" numCol="1" anchor="t" anchorCtr="0" compatLnSpc="1">
            <a:prstTxWarp prst="textNoShape">
              <a:avLst/>
            </a:prstTxWarp>
          </a:bodyPr>
          <a:lstStyle>
            <a:lvl1pPr defTabSz="963613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7188" y="0"/>
            <a:ext cx="4162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21" tIns="48159" rIns="96321" bIns="48159" numCol="1" anchor="t" anchorCtr="0" compatLnSpc="1">
            <a:prstTxWarp prst="textNoShape">
              <a:avLst/>
            </a:prstTxWarp>
          </a:bodyPr>
          <a:lstStyle>
            <a:lvl1pPr algn="r" defTabSz="963613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21" tIns="48159" rIns="96321" bIns="48159" numCol="1" anchor="b" anchorCtr="0" compatLnSpc="1">
            <a:prstTxWarp prst="textNoShape">
              <a:avLst/>
            </a:prstTxWarp>
          </a:bodyPr>
          <a:lstStyle>
            <a:lvl1pPr defTabSz="963613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7188" y="6948488"/>
            <a:ext cx="4162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21" tIns="48159" rIns="96321" bIns="48159" numCol="1" anchor="b" anchorCtr="0" compatLnSpc="1">
            <a:prstTxWarp prst="textNoShape">
              <a:avLst/>
            </a:prstTxWarp>
          </a:bodyPr>
          <a:lstStyle>
            <a:lvl1pPr algn="r" defTabSz="963613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A1025FC-363E-4897-8128-05DA6DBFF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94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21" tIns="48159" rIns="96321" bIns="48159" numCol="1" anchor="t" anchorCtr="0" compatLnSpc="1">
            <a:prstTxWarp prst="textNoShape">
              <a:avLst/>
            </a:prstTxWarp>
          </a:bodyPr>
          <a:lstStyle>
            <a:lvl1pPr defTabSz="963613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7188" y="0"/>
            <a:ext cx="4162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21" tIns="48159" rIns="96321" bIns="48159" numCol="1" anchor="t" anchorCtr="0" compatLnSpc="1">
            <a:prstTxWarp prst="textNoShape">
              <a:avLst/>
            </a:prstTxWarp>
          </a:bodyPr>
          <a:lstStyle>
            <a:lvl1pPr algn="r" defTabSz="963613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24200" y="549275"/>
            <a:ext cx="33528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3475038"/>
            <a:ext cx="7681912" cy="329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21" tIns="48159" rIns="96321" bIns="481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21" tIns="48159" rIns="96321" bIns="48159" numCol="1" anchor="b" anchorCtr="0" compatLnSpc="1">
            <a:prstTxWarp prst="textNoShape">
              <a:avLst/>
            </a:prstTxWarp>
          </a:bodyPr>
          <a:lstStyle>
            <a:lvl1pPr defTabSz="963613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7188" y="6948488"/>
            <a:ext cx="4162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21" tIns="48159" rIns="96321" bIns="48159" numCol="1" anchor="b" anchorCtr="0" compatLnSpc="1">
            <a:prstTxWarp prst="textNoShape">
              <a:avLst/>
            </a:prstTxWarp>
          </a:bodyPr>
          <a:lstStyle>
            <a:lvl1pPr algn="r" defTabSz="963613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AC9CF2E-56D1-408C-BD0B-E917A7507C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8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7838" y="10226675"/>
            <a:ext cx="34197925" cy="7054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5675" y="18653125"/>
            <a:ext cx="28162250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5FCEC-7188-46D6-AA5B-868CAC6FF8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66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A8C62-951C-4970-9DBB-B0A209ADB2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57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662313" y="2927350"/>
            <a:ext cx="8545512" cy="26333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25775" y="2927350"/>
            <a:ext cx="25484138" cy="26333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0F081-6FCA-4334-99AC-CFD8E8E5A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33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86241-400C-4A98-8311-82535858D5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29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8175" y="21153438"/>
            <a:ext cx="34197925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8175" y="13952538"/>
            <a:ext cx="34197925" cy="7200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97899-C2B5-4D64-B747-72FF601590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60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25775" y="9486900"/>
            <a:ext cx="17014825" cy="1977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93000" y="9486900"/>
            <a:ext cx="17014825" cy="1977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F4B96-941A-4244-8392-C368CC67C6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23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363" y="1317625"/>
            <a:ext cx="36210875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1363" y="7369175"/>
            <a:ext cx="17776825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1363" y="10439400"/>
            <a:ext cx="17776825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437475" y="7369175"/>
            <a:ext cx="17784763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437475" y="10439400"/>
            <a:ext cx="17784763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2CD2F-59D5-4500-87FC-29AF9FC8CC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18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025CA-A8A9-486E-B3CB-A10F951C8D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47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BA054-AEC5-44A0-B769-48FDE20974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05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363" y="1311275"/>
            <a:ext cx="13236575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30538" y="1311275"/>
            <a:ext cx="22491700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1363" y="6888163"/>
            <a:ext cx="13236575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EA706-26AE-499C-9D49-F744A1E28A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897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6700" y="23042563"/>
            <a:ext cx="24139525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86700" y="2941638"/>
            <a:ext cx="24139525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86700" y="25763538"/>
            <a:ext cx="24139525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57055-6629-46AE-A4B3-C94F5B3582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64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25775" y="2927350"/>
            <a:ext cx="3418205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34525" tIns="217265" rIns="434525" bIns="2172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25775" y="9486900"/>
            <a:ext cx="34182050" cy="1977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34525" tIns="217265" rIns="434525" bIns="2172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25775" y="30016450"/>
            <a:ext cx="83820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34525" tIns="217265" rIns="434525" bIns="217265" numCol="1" anchor="t" anchorCtr="0" compatLnSpc="1">
            <a:prstTxWarp prst="textNoShape">
              <a:avLst/>
            </a:prstTxWarp>
          </a:bodyPr>
          <a:lstStyle>
            <a:lvl1pPr defTabSz="4351338">
              <a:defRPr sz="61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38225" y="30016450"/>
            <a:ext cx="1275715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34525" tIns="217265" rIns="434525" bIns="217265" numCol="1" anchor="t" anchorCtr="0" compatLnSpc="1">
            <a:prstTxWarp prst="textNoShape">
              <a:avLst/>
            </a:prstTxWarp>
          </a:bodyPr>
          <a:lstStyle>
            <a:lvl1pPr algn="ctr" defTabSz="4351338">
              <a:defRPr sz="61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8825825" y="30016450"/>
            <a:ext cx="83820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34525" tIns="217265" rIns="434525" bIns="217265" numCol="1" anchor="t" anchorCtr="0" compatLnSpc="1">
            <a:prstTxWarp prst="textNoShape">
              <a:avLst/>
            </a:prstTxWarp>
          </a:bodyPr>
          <a:lstStyle>
            <a:lvl1pPr algn="r" defTabSz="4351338">
              <a:defRPr sz="61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8D5095F-A0B4-4825-B153-68CE6E068F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513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513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2pPr>
      <a:lvl3pPr algn="ctr" defTabSz="43513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3pPr>
      <a:lvl4pPr algn="ctr" defTabSz="43513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4pPr>
      <a:lvl5pPr algn="ctr" defTabSz="43513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5pPr>
      <a:lvl6pPr marL="457200" algn="ctr" defTabSz="43513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6pPr>
      <a:lvl7pPr marL="914400" algn="ctr" defTabSz="43513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7pPr>
      <a:lvl8pPr marL="1371600" algn="ctr" defTabSz="43513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8pPr>
      <a:lvl9pPr marL="1828800" algn="ctr" defTabSz="43513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9pPr>
    </p:titleStyle>
    <p:bodyStyle>
      <a:lvl1pPr marL="1628775" indent="-1628775" algn="l" defTabSz="4351338" rtl="0" eaLnBrk="0" fontAlgn="base" hangingPunct="0">
        <a:spcBef>
          <a:spcPct val="20000"/>
        </a:spcBef>
        <a:spcAft>
          <a:spcPct val="0"/>
        </a:spcAft>
        <a:buChar char="•"/>
        <a:defRPr sz="14500">
          <a:solidFill>
            <a:schemeClr val="tx1"/>
          </a:solidFill>
          <a:latin typeface="+mn-lt"/>
          <a:ea typeface="+mn-ea"/>
          <a:cs typeface="+mn-cs"/>
        </a:defRPr>
      </a:lvl1pPr>
      <a:lvl2pPr marL="3533775" indent="-1362075" algn="l" defTabSz="43513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427663" indent="-1076325" algn="l" defTabSz="4351338" rtl="0" eaLnBrk="0" fontAlgn="base" hangingPunct="0">
        <a:spcBef>
          <a:spcPct val="20000"/>
        </a:spcBef>
        <a:spcAft>
          <a:spcPct val="0"/>
        </a:spcAft>
        <a:buChar char="•"/>
        <a:defRPr sz="11000">
          <a:solidFill>
            <a:schemeClr val="tx1"/>
          </a:solidFill>
          <a:latin typeface="+mn-lt"/>
        </a:defRPr>
      </a:lvl3pPr>
      <a:lvl4pPr marL="7607300" indent="-1098550" algn="l" defTabSz="4351338" rtl="0" eaLnBrk="0" fontAlgn="base" hangingPunct="0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</a:defRPr>
      </a:lvl4pPr>
      <a:lvl5pPr marL="9769475" indent="-1081088" algn="l" defTabSz="4351338" rtl="0" eaLnBrk="0" fontAlgn="base" hangingPunct="0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5pPr>
      <a:lvl6pPr marL="10226675" indent="-1081088" algn="l" defTabSz="4351338" rtl="0" eaLnBrk="0" fontAlgn="base" hangingPunct="0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6pPr>
      <a:lvl7pPr marL="10683875" indent="-1081088" algn="l" defTabSz="4351338" rtl="0" eaLnBrk="0" fontAlgn="base" hangingPunct="0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7pPr>
      <a:lvl8pPr marL="11141075" indent="-1081088" algn="l" defTabSz="4351338" rtl="0" eaLnBrk="0" fontAlgn="base" hangingPunct="0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8pPr>
      <a:lvl9pPr marL="11598275" indent="-1081088" algn="l" defTabSz="4351338" rtl="0" eaLnBrk="0" fontAlgn="base" hangingPunct="0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image" Target="../media/image3.pn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gonal Stripe 7"/>
          <p:cNvSpPr/>
          <p:nvPr/>
        </p:nvSpPr>
        <p:spPr bwMode="auto">
          <a:xfrm>
            <a:off x="8057360" y="16809733"/>
            <a:ext cx="487786" cy="488021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85" name="Diagonal Stripe 84"/>
          <p:cNvSpPr/>
          <p:nvPr/>
        </p:nvSpPr>
        <p:spPr bwMode="auto">
          <a:xfrm flipV="1">
            <a:off x="8064008" y="16293436"/>
            <a:ext cx="487786" cy="460035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89" name="Diagonal Stripe 88"/>
          <p:cNvSpPr/>
          <p:nvPr/>
        </p:nvSpPr>
        <p:spPr bwMode="auto">
          <a:xfrm>
            <a:off x="8957013" y="16828953"/>
            <a:ext cx="487786" cy="488021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01" name="Diagonal Stripe 100"/>
          <p:cNvSpPr/>
          <p:nvPr/>
        </p:nvSpPr>
        <p:spPr bwMode="auto">
          <a:xfrm flipV="1">
            <a:off x="8963661" y="16312656"/>
            <a:ext cx="487786" cy="460035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08" name="Diagonal Stripe 107"/>
          <p:cNvSpPr/>
          <p:nvPr/>
        </p:nvSpPr>
        <p:spPr bwMode="auto">
          <a:xfrm>
            <a:off x="7123154" y="16832970"/>
            <a:ext cx="487786" cy="488021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12" name="Diagonal Stripe 111"/>
          <p:cNvSpPr/>
          <p:nvPr/>
        </p:nvSpPr>
        <p:spPr bwMode="auto">
          <a:xfrm flipV="1">
            <a:off x="7129802" y="16316673"/>
            <a:ext cx="487786" cy="460035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15" name="Diagonal Stripe 114"/>
          <p:cNvSpPr/>
          <p:nvPr/>
        </p:nvSpPr>
        <p:spPr bwMode="auto">
          <a:xfrm flipH="1" flipV="1">
            <a:off x="7566927" y="16295317"/>
            <a:ext cx="447945" cy="460035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16" name="Diagonal Stripe 115"/>
          <p:cNvSpPr/>
          <p:nvPr/>
        </p:nvSpPr>
        <p:spPr bwMode="auto">
          <a:xfrm flipH="1">
            <a:off x="7567039" y="16829564"/>
            <a:ext cx="447945" cy="468189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18" name="Diagonal Stripe 117"/>
          <p:cNvSpPr/>
          <p:nvPr/>
        </p:nvSpPr>
        <p:spPr bwMode="auto">
          <a:xfrm flipH="1" flipV="1">
            <a:off x="8480984" y="16293435"/>
            <a:ext cx="447945" cy="460035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21" name="Diagonal Stripe 120"/>
          <p:cNvSpPr/>
          <p:nvPr/>
        </p:nvSpPr>
        <p:spPr bwMode="auto">
          <a:xfrm flipH="1">
            <a:off x="8481096" y="16827682"/>
            <a:ext cx="447945" cy="468189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58" name="Diagonal Stripe 57"/>
          <p:cNvSpPr/>
          <p:nvPr/>
        </p:nvSpPr>
        <p:spPr bwMode="auto">
          <a:xfrm flipH="1">
            <a:off x="7287888" y="16523454"/>
            <a:ext cx="260751" cy="249237"/>
          </a:xfrm>
          <a:prstGeom prst="diagStripe">
            <a:avLst>
              <a:gd name="adj" fmla="val 53757"/>
            </a:avLst>
          </a:prstGeom>
          <a:solidFill>
            <a:srgbClr val="00B050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2066" name="Text Box 233"/>
          <p:cNvSpPr txBox="1">
            <a:spLocks noChangeArrowheads="1"/>
          </p:cNvSpPr>
          <p:nvPr/>
        </p:nvSpPr>
        <p:spPr bwMode="auto">
          <a:xfrm>
            <a:off x="279400" y="11971261"/>
            <a:ext cx="12274550" cy="1439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0" tIns="45267" rIns="457200" bIns="45267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sz="5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Deposition Process</a:t>
            </a:r>
            <a:endParaRPr lang="en-US" altLang="en-US" sz="48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r>
              <a:rPr lang="en-US" alt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</a:t>
            </a:r>
            <a:endParaRPr lang="en-US" altLang="en-US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To grow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films, a reactive sputtering process is implemented. In reactive sputtering, Argon atoms are ionized causing them to accelerate towards a negatively charged target. Upon hitting the Tungsten target, Tungsten atoms will be discharged and they will react with the gas in the chamber, Hydrogen Sulfide </a:t>
            </a:r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(H</a:t>
            </a:r>
            <a:r>
              <a:rPr lang="en-US" altLang="en-US" sz="3300" baseline="-250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). This will then react and form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X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molecules that will be uniformly deposited onto a quartz slide. Between 1-5% H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 to Argon concentration and a pressure between 5-30mT</a:t>
            </a:r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will be tested. These values are adjusted to optimize the production process.</a:t>
            </a:r>
            <a:endParaRPr lang="en-US" altLang="en-US" sz="3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79400" y="236868"/>
            <a:ext cx="39674800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19070" tIns="457200" rIns="419070" bIns="457200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8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Growth of WS</a:t>
            </a:r>
            <a:r>
              <a:rPr lang="en-US" altLang="en-US" sz="88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88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Thin Photovoltaic Films</a:t>
            </a:r>
            <a:endParaRPr lang="en-US" altLang="en-US" sz="88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051" name="Line 72"/>
          <p:cNvSpPr>
            <a:spLocks noChangeShapeType="1"/>
          </p:cNvSpPr>
          <p:nvPr/>
        </p:nvSpPr>
        <p:spPr bwMode="auto">
          <a:xfrm>
            <a:off x="34925" y="4413250"/>
            <a:ext cx="0" cy="28505150"/>
          </a:xfrm>
          <a:prstGeom prst="line">
            <a:avLst/>
          </a:prstGeom>
          <a:noFill/>
          <a:ln w="9525">
            <a:solidFill>
              <a:srgbClr val="F8F8F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2" name="Text Box 95"/>
          <p:cNvSpPr txBox="1">
            <a:spLocks noChangeArrowheads="1"/>
          </p:cNvSpPr>
          <p:nvPr/>
        </p:nvSpPr>
        <p:spPr bwMode="auto">
          <a:xfrm>
            <a:off x="26419758" y="22058155"/>
            <a:ext cx="12708188" cy="3246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57200" tIns="45267" rIns="457200" bIns="45267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Acknowledgments </a:t>
            </a:r>
            <a:endParaRPr lang="en-US" altLang="en-US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r>
              <a:rPr lang="en-US" altLang="en-US" sz="32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</a:t>
            </a:r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We acknowledge the UCARE program, the Department of Electrical Engineering, and the University of Nebraska-Lincoln for funding the research. I also thank Dr. Natale Ianno and his graduate students for their guidance and expertise throughout this summer research program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053" name="Text Box 96"/>
          <p:cNvSpPr txBox="1">
            <a:spLocks noChangeArrowheads="1"/>
          </p:cNvSpPr>
          <p:nvPr/>
        </p:nvSpPr>
        <p:spPr bwMode="auto">
          <a:xfrm>
            <a:off x="200024" y="1969443"/>
            <a:ext cx="396922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19070" tIns="45267" rIns="419070" bIns="45267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6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Matthew Hilfiker, Aaron </a:t>
            </a:r>
            <a:r>
              <a:rPr lang="en-US" altLang="en-US" sz="60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Ediger</a:t>
            </a:r>
            <a:r>
              <a:rPr lang="en-US" altLang="en-US" sz="6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and Natale Ianno  </a:t>
            </a:r>
            <a:endParaRPr lang="en-US" altLang="en-US" sz="60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134143" y="4710747"/>
            <a:ext cx="12565063" cy="642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0" tIns="45267" rIns="419070" bIns="45267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sz="5400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en-US" sz="5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Introduction</a:t>
            </a:r>
          </a:p>
          <a:p>
            <a:pPr algn="just">
              <a:spcBef>
                <a:spcPts val="2538"/>
              </a:spcBef>
            </a:pPr>
            <a:r>
              <a:rPr lang="en-US" altLang="en-US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	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Through research for a material that is low cost, earth abundant, and highly efficient, Tungsten Sulfide (WS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) has been identified as a promising solution.  From literature, it has been shown that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possesses a band gap of 1.9 eV, which is ideal for a top layer </a:t>
            </a:r>
            <a:r>
              <a:rPr lang="en-US" altLang="en-US" sz="33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heterostructure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cell. While this is a favorable value, other properties needed to understand its value as a photovoltaic material are unknown. Through research,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 </a:t>
            </a:r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films will be grown through a sputtering deposition process and electrical characterization measurements will be performed to study these missing properties. </a:t>
            </a:r>
          </a:p>
        </p:txBody>
      </p:sp>
      <p:sp>
        <p:nvSpPr>
          <p:cNvPr id="2055" name="Text Box 15"/>
          <p:cNvSpPr txBox="1">
            <a:spLocks noChangeArrowheads="1"/>
          </p:cNvSpPr>
          <p:nvPr/>
        </p:nvSpPr>
        <p:spPr bwMode="auto">
          <a:xfrm>
            <a:off x="13520560" y="19029363"/>
            <a:ext cx="182563" cy="84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526" tIns="45267" rIns="90526" bIns="45267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endParaRPr lang="en-US" altLang="en-US" sz="49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13028042" y="11303864"/>
            <a:ext cx="12996181" cy="11212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57200" tIns="45267" rIns="457200" bIns="45267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just">
              <a:spcBef>
                <a:spcPts val="2538"/>
              </a:spcBef>
            </a:pPr>
            <a:r>
              <a:rPr lang="en-US" altLang="en-US" sz="5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Results</a:t>
            </a:r>
            <a:endParaRPr lang="en-US" altLang="en-US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r>
              <a:rPr lang="en-US" alt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The best results were produced by baking at 900°C for 20hrs. The XRD results are shown below along with the absorption plot. The peaks seen in the XRD correspond with the (002), (004), and (006) lattice for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 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confirming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was produced. The absorption plot verifies the band gap of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of 1.85eV and no absorption is occurring below band gap indicating the absence of defect states in our material</a:t>
            </a:r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 The problem with these films is they do not stick to the quartz slide.</a:t>
            </a:r>
          </a:p>
          <a:p>
            <a:pPr algn="just">
              <a:spcBef>
                <a:spcPts val="2538"/>
              </a:spcBef>
            </a:pPr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2538"/>
              </a:spcBef>
            </a:pPr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070" name="Text Box 238"/>
          <p:cNvSpPr txBox="1">
            <a:spLocks noChangeArrowheads="1"/>
          </p:cNvSpPr>
          <p:nvPr/>
        </p:nvSpPr>
        <p:spPr bwMode="auto">
          <a:xfrm>
            <a:off x="26415747" y="26364030"/>
            <a:ext cx="12684125" cy="4708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57200" tIns="45267" rIns="457200" bIns="45267">
            <a:spAutoFit/>
          </a:bodyPr>
          <a:lstStyle>
            <a:lvl1pPr marL="877888" indent="-877888"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en-US" alt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References</a:t>
            </a:r>
            <a:endParaRPr lang="en-US" altLang="en-US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spcBef>
                <a:spcPts val="1763"/>
              </a:spcBef>
            </a:pPr>
            <a:r>
              <a:rPr lang="en-US" altLang="en-US" sz="25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Ellmer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K. (2008). Preparation routes based on magnetron sputtering for tungsten disulfide (WS</a:t>
            </a:r>
            <a:r>
              <a:rPr lang="en-US" altLang="en-US" sz="25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) films for thin-film solar cells. </a:t>
            </a:r>
            <a:r>
              <a:rPr lang="en-US" altLang="en-US" sz="2500" i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Physica</a:t>
            </a:r>
            <a:r>
              <a:rPr lang="en-US" altLang="en-US" sz="2500" i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Status Solidi b 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245 (</a:t>
            </a:r>
            <a:r>
              <a:rPr lang="en-US" altLang="en-US" sz="25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9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</a:p>
          <a:p>
            <a:pPr algn="just">
              <a:spcBef>
                <a:spcPts val="1763"/>
              </a:spcBef>
            </a:pPr>
            <a:r>
              <a:rPr lang="en-US" altLang="en-US" sz="25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Ellmer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K., Stock, C., </a:t>
            </a:r>
            <a:r>
              <a:rPr lang="en-US" altLang="en-US" sz="25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Diesner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K., </a:t>
            </a:r>
            <a:r>
              <a:rPr lang="en-US" altLang="en-US" sz="25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Sieber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I. (1997) Deposition of C</a:t>
            </a:r>
            <a:r>
              <a:rPr lang="en-US" altLang="en-US" sz="18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Ʇ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- oriented tungsten disulfide (WS</a:t>
            </a:r>
            <a:r>
              <a:rPr lang="en-US" altLang="en-US" sz="25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) films by reactive DC magnetron sputtering from a W-target in </a:t>
            </a:r>
            <a:r>
              <a:rPr lang="en-US" altLang="en-US" sz="25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Ar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/H</a:t>
            </a:r>
            <a:r>
              <a:rPr lang="en-US" altLang="en-US" sz="25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S. </a:t>
            </a:r>
            <a:r>
              <a:rPr lang="en-US" altLang="en-US" sz="2500" i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Journal of Crystal Growth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 182 (389-393)</a:t>
            </a:r>
          </a:p>
          <a:p>
            <a:pPr algn="just">
              <a:spcBef>
                <a:spcPts val="1763"/>
              </a:spcBef>
            </a:pPr>
            <a:r>
              <a:rPr lang="en-US" altLang="en-US" sz="25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Regula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M., </a:t>
            </a:r>
            <a:r>
              <a:rPr lang="en-US" altLang="en-US" sz="25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Ballif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C., </a:t>
            </a:r>
            <a:r>
              <a:rPr lang="en-US" altLang="en-US" sz="25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Remskar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M., </a:t>
            </a:r>
            <a:r>
              <a:rPr lang="en-US" altLang="en-US" sz="25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Lévy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F. (1997) Crystallinity and texture promotion in WS</a:t>
            </a:r>
            <a:r>
              <a:rPr lang="en-US" altLang="en-US" sz="25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films. J. Vac. Sci. Technol. A15, 2323</a:t>
            </a:r>
          </a:p>
          <a:p>
            <a:pPr algn="just">
              <a:spcBef>
                <a:spcPts val="1763"/>
              </a:spcBef>
            </a:pPr>
            <a:r>
              <a:rPr lang="en-US" altLang="en-US" sz="25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Interlock Safety Inc.; 11 April 2015; Web; 10 April 2016; Image.</a:t>
            </a:r>
          </a:p>
        </p:txBody>
      </p:sp>
      <p:sp>
        <p:nvSpPr>
          <p:cNvPr id="2071" name="Text Box 239"/>
          <p:cNvSpPr txBox="1">
            <a:spLocks noChangeArrowheads="1"/>
          </p:cNvSpPr>
          <p:nvPr/>
        </p:nvSpPr>
        <p:spPr bwMode="auto">
          <a:xfrm>
            <a:off x="13043234" y="4801368"/>
            <a:ext cx="12980989" cy="5492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57200" tIns="45267" rIns="457200" bIns="45267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sz="5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Electrical Characterization Measurements</a:t>
            </a:r>
          </a:p>
          <a:p>
            <a:pPr algn="just"/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X-Ray Diffraction (XRD) allows us to verify our film microstructure. By calculating the intensity in which x-rays diffract across the sample, we can determine the size and shape of the unit cell, which is unique for each compound.</a:t>
            </a:r>
          </a:p>
          <a:p>
            <a:pPr algn="just"/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The UV-VIS spectrophotometer will be used to measure the absorption of the material. This will be used to verify the band gap of the material and quality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 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is being produced.</a:t>
            </a:r>
            <a:endParaRPr lang="en-US" altLang="en-US" sz="3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7620000" y="3948630"/>
            <a:ext cx="24841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4" name="Picture 33" descr="Nebraska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0" y="394358"/>
            <a:ext cx="3625850" cy="3263266"/>
          </a:xfrm>
          <a:prstGeom prst="rect">
            <a:avLst/>
          </a:prstGeom>
        </p:spPr>
      </p:pic>
      <p:pic>
        <p:nvPicPr>
          <p:cNvPr id="35" name="Picture 34" descr="Nebraska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3" y="394358"/>
            <a:ext cx="3625850" cy="3263266"/>
          </a:xfrm>
          <a:prstGeom prst="rect">
            <a:avLst/>
          </a:prstGeom>
        </p:spPr>
      </p:pic>
      <p:sp>
        <p:nvSpPr>
          <p:cNvPr id="37" name="Text Box 239"/>
          <p:cNvSpPr txBox="1">
            <a:spLocks noChangeArrowheads="1"/>
          </p:cNvSpPr>
          <p:nvPr/>
        </p:nvSpPr>
        <p:spPr bwMode="auto">
          <a:xfrm>
            <a:off x="279400" y="27415288"/>
            <a:ext cx="11955476" cy="396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57200" tIns="45267" rIns="457200" bIns="45267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sz="5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Baking</a:t>
            </a:r>
          </a:p>
          <a:p>
            <a:pPr algn="just"/>
            <a:endParaRPr lang="en-US" altLang="en-US" sz="3300" dirty="0" smtClean="0">
              <a:solidFill>
                <a:srgbClr val="000099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The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X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films will be baked in a tube sealed at a pressure of 4.5E-7 </a:t>
            </a:r>
            <a:r>
              <a:rPr lang="en-US" altLang="en-US" sz="33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Torr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 This will be done to prevent oxygen from being present during this process so the films will be baked to the lowest energy state of hexagonal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 Baking temperatures will be experimentally tested between 800 and 900°C.</a:t>
            </a:r>
          </a:p>
        </p:txBody>
      </p:sp>
      <p:sp>
        <p:nvSpPr>
          <p:cNvPr id="38" name="Text Box 96"/>
          <p:cNvSpPr txBox="1">
            <a:spLocks noChangeArrowheads="1"/>
          </p:cNvSpPr>
          <p:nvPr/>
        </p:nvSpPr>
        <p:spPr bwMode="auto">
          <a:xfrm>
            <a:off x="73025" y="2893326"/>
            <a:ext cx="396922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19070" tIns="45267" rIns="419070" bIns="45267">
            <a:spAutoFit/>
          </a:bodyPr>
          <a:lstStyle>
            <a:lvl1pPr defTabSz="908050">
              <a:defRPr sz="4000" b="1">
                <a:solidFill>
                  <a:srgbClr val="003399"/>
                </a:solidFill>
                <a:latin typeface="Arial" charset="0"/>
              </a:defRPr>
            </a:lvl1pPr>
            <a:lvl2pPr marL="742950" indent="-285750" defTabSz="908050">
              <a:defRPr sz="4000" b="1">
                <a:solidFill>
                  <a:srgbClr val="003399"/>
                </a:solidFill>
                <a:latin typeface="Arial" charset="0"/>
              </a:defRPr>
            </a:lvl2pPr>
            <a:lvl3pPr marL="11430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3pPr>
            <a:lvl4pPr marL="16002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4pPr>
            <a:lvl5pPr marL="2057400" indent="-228600" defTabSz="908050">
              <a:defRPr sz="4000" b="1">
                <a:solidFill>
                  <a:srgbClr val="003399"/>
                </a:solidFill>
                <a:latin typeface="Arial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6000" b="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Department of Electrical Engineering, University of Nebraska, Lincoln, NE 68508</a:t>
            </a:r>
            <a:endParaRPr lang="en-US" altLang="en-US" sz="6000" b="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6726897" y="15349182"/>
            <a:ext cx="12306301" cy="5306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5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Conclusion</a:t>
            </a:r>
          </a:p>
          <a:p>
            <a:pPr algn="just">
              <a:spcBef>
                <a:spcPts val="2538"/>
              </a:spcBef>
            </a:pP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It was determined that 900°C for 20 </a:t>
            </a:r>
            <a:r>
              <a:rPr lang="en-US" altLang="en-US" sz="33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hrs</a:t>
            </a:r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with an 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Al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3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substrate was necessary to produce the highest quality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 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films. Lower baking temperatures caused defects to be seen in both the XRD and absorption data. This production process is the first essential step into better understanding the properties of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as a photovoltaic material. Work will be continued to perform electrical characterization measurements on these samples</a:t>
            </a:r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and the process of creating a WS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solar cell device will be researched.</a:t>
            </a:r>
            <a:endParaRPr lang="en-US" altLang="en-US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911124" y="13754378"/>
            <a:ext cx="4419600" cy="488017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3" name="L-Shape 2"/>
          <p:cNvSpPr/>
          <p:nvPr/>
        </p:nvSpPr>
        <p:spPr bwMode="auto">
          <a:xfrm>
            <a:off x="4095524" y="13209314"/>
            <a:ext cx="1219200" cy="1698426"/>
          </a:xfrm>
          <a:prstGeom prst="corner">
            <a:avLst>
              <a:gd name="adj1" fmla="val 30953"/>
              <a:gd name="adj2" fmla="val 30952"/>
            </a:avLst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51" name="L-Shape 50"/>
          <p:cNvSpPr/>
          <p:nvPr/>
        </p:nvSpPr>
        <p:spPr bwMode="auto">
          <a:xfrm flipH="1">
            <a:off x="2876324" y="13209314"/>
            <a:ext cx="1219200" cy="1698426"/>
          </a:xfrm>
          <a:prstGeom prst="corner">
            <a:avLst>
              <a:gd name="adj1" fmla="val 30953"/>
              <a:gd name="adj2" fmla="val 30952"/>
            </a:avLst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022040" y="14907740"/>
            <a:ext cx="2133600" cy="2451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8724" y="14911175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Tungsten Target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2" name="L-Shape 51"/>
          <p:cNvSpPr/>
          <p:nvPr/>
        </p:nvSpPr>
        <p:spPr bwMode="auto">
          <a:xfrm flipH="1" flipV="1">
            <a:off x="2869640" y="17795565"/>
            <a:ext cx="1219200" cy="1698426"/>
          </a:xfrm>
          <a:prstGeom prst="corner">
            <a:avLst>
              <a:gd name="adj1" fmla="val 30953"/>
              <a:gd name="adj2" fmla="val 30952"/>
            </a:avLst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53" name="L-Shape 52"/>
          <p:cNvSpPr/>
          <p:nvPr/>
        </p:nvSpPr>
        <p:spPr bwMode="auto">
          <a:xfrm flipV="1">
            <a:off x="4088840" y="17795565"/>
            <a:ext cx="1225884" cy="1698426"/>
          </a:xfrm>
          <a:prstGeom prst="corner">
            <a:avLst>
              <a:gd name="adj1" fmla="val 30953"/>
              <a:gd name="adj2" fmla="val 30952"/>
            </a:avLst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3054124" y="17550465"/>
            <a:ext cx="2133600" cy="245100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45048" y="17524609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Film Growth Substrate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Activation\Desktop\H2S Molecu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305" y="16336599"/>
            <a:ext cx="917821" cy="61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2" descr="C:\Users\Activation\Desktop\H2S Molecu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074" y="16786972"/>
            <a:ext cx="917821" cy="61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2" descr="C:\Users\Activation\Desktop\H2S Molecu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324" y="16194463"/>
            <a:ext cx="917821" cy="61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Oval 77"/>
          <p:cNvSpPr/>
          <p:nvPr/>
        </p:nvSpPr>
        <p:spPr bwMode="auto">
          <a:xfrm>
            <a:off x="4526024" y="15911446"/>
            <a:ext cx="266700" cy="28696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460895" y="15927668"/>
            <a:ext cx="381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solidFill>
                  <a:schemeClr val="tx1"/>
                </a:solidFill>
              </a:rPr>
              <a:t>Ar</a:t>
            </a:r>
            <a:r>
              <a:rPr lang="en-US" sz="900" baseline="30000" dirty="0" smtClean="0">
                <a:solidFill>
                  <a:schemeClr val="tx1"/>
                </a:solidFill>
              </a:rPr>
              <a:t>+</a:t>
            </a:r>
            <a:endParaRPr lang="en-US" sz="900" baseline="30000" dirty="0">
              <a:solidFill>
                <a:schemeClr val="tx1"/>
              </a:solidFill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4953461" y="15389379"/>
            <a:ext cx="266700" cy="28696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96311" y="15405601"/>
            <a:ext cx="381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solidFill>
                  <a:schemeClr val="tx1"/>
                </a:solidFill>
              </a:rPr>
              <a:t>Ar</a:t>
            </a:r>
            <a:r>
              <a:rPr lang="en-US" sz="900" baseline="30000" dirty="0" smtClean="0">
                <a:solidFill>
                  <a:schemeClr val="tx1"/>
                </a:solidFill>
              </a:rPr>
              <a:t>+</a:t>
            </a:r>
            <a:endParaRPr lang="en-US" sz="900" baseline="30000" dirty="0">
              <a:solidFill>
                <a:schemeClr val="tx1"/>
              </a:solidFill>
            </a:endParaRPr>
          </a:p>
        </p:txBody>
      </p:sp>
      <p:cxnSp>
        <p:nvCxnSpPr>
          <p:cNvPr id="2063" name="Straight Arrow Connector 2062"/>
          <p:cNvCxnSpPr>
            <a:stCxn id="80" idx="0"/>
          </p:cNvCxnSpPr>
          <p:nvPr/>
        </p:nvCxnSpPr>
        <p:spPr bwMode="auto">
          <a:xfrm flipV="1">
            <a:off x="5086811" y="15152840"/>
            <a:ext cx="0" cy="2365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4659374" y="15152840"/>
            <a:ext cx="0" cy="7499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Arrow Connector 87"/>
          <p:cNvCxnSpPr/>
          <p:nvPr/>
        </p:nvCxnSpPr>
        <p:spPr bwMode="auto">
          <a:xfrm flipV="1">
            <a:off x="3479240" y="15152840"/>
            <a:ext cx="0" cy="6064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91" name="Chart 90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3296573"/>
              </p:ext>
            </p:extLst>
          </p:nvPr>
        </p:nvGraphicFramePr>
        <p:xfrm>
          <a:off x="15011400" y="16574198"/>
          <a:ext cx="80772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2" name="Oval 101"/>
          <p:cNvSpPr/>
          <p:nvPr/>
        </p:nvSpPr>
        <p:spPr bwMode="auto">
          <a:xfrm>
            <a:off x="3335234" y="15784188"/>
            <a:ext cx="266700" cy="28696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278084" y="15800410"/>
            <a:ext cx="381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solidFill>
                  <a:schemeClr val="tx1"/>
                </a:solidFill>
              </a:rPr>
              <a:t>Ar</a:t>
            </a:r>
            <a:r>
              <a:rPr lang="en-US" sz="900" baseline="30000" dirty="0" smtClean="0">
                <a:solidFill>
                  <a:schemeClr val="tx1"/>
                </a:solidFill>
              </a:rPr>
              <a:t>+</a:t>
            </a:r>
            <a:endParaRPr lang="en-US" sz="900" baseline="30000" dirty="0">
              <a:solidFill>
                <a:schemeClr val="tx1"/>
              </a:solidFill>
            </a:endParaRPr>
          </a:p>
        </p:txBody>
      </p:sp>
      <p:sp>
        <p:nvSpPr>
          <p:cNvPr id="2069" name="Oval 2068"/>
          <p:cNvSpPr/>
          <p:nvPr/>
        </p:nvSpPr>
        <p:spPr bwMode="auto">
          <a:xfrm>
            <a:off x="4065652" y="15674056"/>
            <a:ext cx="287046" cy="2536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2072" name="TextBox 2071"/>
          <p:cNvSpPr txBox="1"/>
          <p:nvPr/>
        </p:nvSpPr>
        <p:spPr>
          <a:xfrm>
            <a:off x="4038129" y="15676339"/>
            <a:ext cx="2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W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6" name="Oval 105"/>
          <p:cNvSpPr/>
          <p:nvPr/>
        </p:nvSpPr>
        <p:spPr bwMode="auto">
          <a:xfrm>
            <a:off x="3732510" y="15884843"/>
            <a:ext cx="287046" cy="2536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704987" y="15887126"/>
            <a:ext cx="2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W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074" name="Straight Arrow Connector 2073"/>
          <p:cNvCxnSpPr/>
          <p:nvPr/>
        </p:nvCxnSpPr>
        <p:spPr bwMode="auto">
          <a:xfrm>
            <a:off x="3876033" y="15152840"/>
            <a:ext cx="0" cy="7320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Straight Arrow Connector 109"/>
          <p:cNvCxnSpPr/>
          <p:nvPr/>
        </p:nvCxnSpPr>
        <p:spPr bwMode="auto">
          <a:xfrm>
            <a:off x="4209176" y="15152839"/>
            <a:ext cx="0" cy="5212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3876033" y="16175999"/>
            <a:ext cx="0" cy="3379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Straight Arrow Connector 116"/>
          <p:cNvCxnSpPr/>
          <p:nvPr/>
        </p:nvCxnSpPr>
        <p:spPr bwMode="auto">
          <a:xfrm>
            <a:off x="4209176" y="15927668"/>
            <a:ext cx="0" cy="3379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Rectangle 32"/>
          <p:cNvSpPr/>
          <p:nvPr/>
        </p:nvSpPr>
        <p:spPr bwMode="auto">
          <a:xfrm>
            <a:off x="6867298" y="14231074"/>
            <a:ext cx="3733800" cy="373116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19" name="Oval 118"/>
          <p:cNvSpPr/>
          <p:nvPr/>
        </p:nvSpPr>
        <p:spPr bwMode="auto">
          <a:xfrm>
            <a:off x="7275383" y="14740650"/>
            <a:ext cx="287046" cy="2536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247860" y="14742933"/>
            <a:ext cx="2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W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23" name="Picture 2" descr="C:\Users\Activation\Desktop\H2S Molecu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287" y="15439781"/>
            <a:ext cx="917821" cy="61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" name="Oval 124"/>
          <p:cNvSpPr/>
          <p:nvPr/>
        </p:nvSpPr>
        <p:spPr bwMode="auto">
          <a:xfrm>
            <a:off x="8161948" y="14724355"/>
            <a:ext cx="287046" cy="2536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134425" y="14726638"/>
            <a:ext cx="2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W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27" name="Picture 2" descr="C:\Users\Activation\Desktop\H2S Molecu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495" y="15427813"/>
            <a:ext cx="917821" cy="61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" name="Oval 127"/>
          <p:cNvSpPr/>
          <p:nvPr/>
        </p:nvSpPr>
        <p:spPr bwMode="auto">
          <a:xfrm>
            <a:off x="9079769" y="14726144"/>
            <a:ext cx="287046" cy="26201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9052246" y="14736829"/>
            <a:ext cx="2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W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30" name="Picture 2" descr="C:\Users\Activation\Desktop\H2S Molecul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995" y="15417204"/>
            <a:ext cx="917821" cy="635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7426489" y="16656154"/>
            <a:ext cx="2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W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3" name="Oval 132"/>
          <p:cNvSpPr/>
          <p:nvPr/>
        </p:nvSpPr>
        <p:spPr bwMode="auto">
          <a:xfrm>
            <a:off x="8360630" y="16639895"/>
            <a:ext cx="287046" cy="2536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333107" y="16642178"/>
            <a:ext cx="2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W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5" name="Oval 134"/>
          <p:cNvSpPr/>
          <p:nvPr/>
        </p:nvSpPr>
        <p:spPr bwMode="auto">
          <a:xfrm>
            <a:off x="9278451" y="16641684"/>
            <a:ext cx="287046" cy="26201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9250928" y="16652369"/>
            <a:ext cx="2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W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7900663" y="17134039"/>
            <a:ext cx="257226" cy="23083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886259" y="17114690"/>
            <a:ext cx="257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6" name="Oval 85"/>
          <p:cNvSpPr/>
          <p:nvPr/>
        </p:nvSpPr>
        <p:spPr bwMode="auto">
          <a:xfrm>
            <a:off x="7900663" y="16244448"/>
            <a:ext cx="257226" cy="23083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886259" y="16225099"/>
            <a:ext cx="257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0" name="Oval 89"/>
          <p:cNvSpPr/>
          <p:nvPr/>
        </p:nvSpPr>
        <p:spPr bwMode="auto">
          <a:xfrm>
            <a:off x="8800316" y="17153259"/>
            <a:ext cx="257226" cy="23083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785912" y="17133910"/>
            <a:ext cx="257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4" name="Oval 103"/>
          <p:cNvSpPr/>
          <p:nvPr/>
        </p:nvSpPr>
        <p:spPr bwMode="auto">
          <a:xfrm>
            <a:off x="8800316" y="16263668"/>
            <a:ext cx="257226" cy="23083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785912" y="16244319"/>
            <a:ext cx="257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9" name="Oval 108"/>
          <p:cNvSpPr/>
          <p:nvPr/>
        </p:nvSpPr>
        <p:spPr bwMode="auto">
          <a:xfrm>
            <a:off x="6966457" y="17157276"/>
            <a:ext cx="257226" cy="23083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952053" y="17137927"/>
            <a:ext cx="257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 rot="2834609">
            <a:off x="7394346" y="16445902"/>
            <a:ext cx="257568" cy="1995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22" name="Diagonal Stripe 121"/>
          <p:cNvSpPr/>
          <p:nvPr/>
        </p:nvSpPr>
        <p:spPr bwMode="auto">
          <a:xfrm flipV="1">
            <a:off x="7158724" y="16344181"/>
            <a:ext cx="487786" cy="460035"/>
          </a:xfrm>
          <a:prstGeom prst="diagStripe">
            <a:avLst>
              <a:gd name="adj" fmla="val 7472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31" name="Oval 130"/>
          <p:cNvSpPr/>
          <p:nvPr/>
        </p:nvSpPr>
        <p:spPr bwMode="auto">
          <a:xfrm>
            <a:off x="7454012" y="16653871"/>
            <a:ext cx="287046" cy="2536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432752" y="16639895"/>
            <a:ext cx="231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W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3" name="Oval 112"/>
          <p:cNvSpPr/>
          <p:nvPr/>
        </p:nvSpPr>
        <p:spPr bwMode="auto">
          <a:xfrm>
            <a:off x="6966457" y="16267685"/>
            <a:ext cx="257226" cy="23083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80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952053" y="16237044"/>
            <a:ext cx="257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8301253" y="15046240"/>
            <a:ext cx="0" cy="34313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Straight Arrow Connector 136"/>
          <p:cNvCxnSpPr/>
          <p:nvPr/>
        </p:nvCxnSpPr>
        <p:spPr bwMode="auto">
          <a:xfrm>
            <a:off x="8303330" y="16044014"/>
            <a:ext cx="0" cy="34313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9957378" y="14629106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W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9839098" y="15502405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H</a:t>
            </a:r>
            <a:r>
              <a:rPr lang="en-US" sz="2000" baseline="-25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9986948" y="15102295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+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9986948" y="16061737"/>
            <a:ext cx="427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↓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9839098" y="16580622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WS</a:t>
            </a:r>
            <a:r>
              <a:rPr lang="en-US" sz="2000" baseline="-25000" dirty="0">
                <a:solidFill>
                  <a:schemeClr val="tx1"/>
                </a:solidFill>
              </a:rPr>
              <a:t>X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4953461" y="16267685"/>
            <a:ext cx="1913837" cy="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228" name="Chart 227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111757"/>
              </p:ext>
            </p:extLst>
          </p:nvPr>
        </p:nvGraphicFramePr>
        <p:xfrm>
          <a:off x="15011400" y="22051110"/>
          <a:ext cx="8153400" cy="4995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29" name="Rectangle 228"/>
          <p:cNvSpPr/>
          <p:nvPr/>
        </p:nvSpPr>
        <p:spPr>
          <a:xfrm>
            <a:off x="26817634" y="4908041"/>
            <a:ext cx="12306301" cy="955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5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Al</a:t>
            </a:r>
            <a:r>
              <a:rPr lang="en-US" altLang="en-US" sz="54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5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</a:t>
            </a:r>
            <a:r>
              <a:rPr lang="en-US" altLang="en-US" sz="54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3</a:t>
            </a:r>
            <a:r>
              <a:rPr lang="en-US" altLang="en-US" sz="54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Substrate Results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</a:t>
            </a:r>
          </a:p>
          <a:p>
            <a:pPr algn="just"/>
            <a:r>
              <a:rPr lang="en-US" altLang="en-US" sz="33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	</a:t>
            </a:r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The XRD results are shown below for 20 hrs. at 900°C with an Al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</a:t>
            </a:r>
            <a:r>
              <a:rPr lang="en-US" altLang="en-US" sz="3300" baseline="-25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3</a:t>
            </a:r>
            <a:r>
              <a:rPr lang="en-US" altLang="en-US" sz="33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substrate. The XRD verifies that we can produce the same results as before but with the different substrate. Using these substrates a film that was able to fully stick to the substrate was produced.</a:t>
            </a:r>
          </a:p>
          <a:p>
            <a:pPr algn="just"/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en-US" altLang="en-US" sz="33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40" name="Text Box 1"/>
          <p:cNvSpPr txBox="1"/>
          <p:nvPr/>
        </p:nvSpPr>
        <p:spPr>
          <a:xfrm>
            <a:off x="17068800" y="17234038"/>
            <a:ext cx="1066800" cy="33641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WS</a:t>
            </a:r>
            <a:r>
              <a:rPr lang="en-US" sz="1400" baseline="-25000" dirty="0">
                <a:solidFill>
                  <a:schemeClr val="tx1"/>
                </a:solidFill>
              </a:rPr>
              <a:t>2</a:t>
            </a:r>
            <a:r>
              <a:rPr lang="en-US" sz="1400" dirty="0">
                <a:solidFill>
                  <a:schemeClr val="tx1"/>
                </a:solidFill>
              </a:rPr>
              <a:t> (</a:t>
            </a:r>
            <a:r>
              <a:rPr lang="en-US" sz="1400" dirty="0" smtClean="0">
                <a:solidFill>
                  <a:schemeClr val="tx1"/>
                </a:solidFill>
              </a:rPr>
              <a:t>002)</a:t>
            </a:r>
            <a:endParaRPr lang="en-US" sz="1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ectangle 145"/>
              <p:cNvSpPr/>
              <p:nvPr/>
            </p:nvSpPr>
            <p:spPr>
              <a:xfrm>
                <a:off x="13043234" y="27402895"/>
                <a:ext cx="12306301" cy="3981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en-US" sz="54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Aluminum Oxide (Al</a:t>
                </a:r>
                <a:r>
                  <a:rPr lang="en-US" altLang="en-US" sz="5400" baseline="-250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r>
                  <a:rPr lang="en-US" altLang="en-US" sz="54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O</a:t>
                </a:r>
                <a:r>
                  <a:rPr lang="en-US" altLang="en-US" sz="5400" baseline="-250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3</a:t>
                </a:r>
                <a:r>
                  <a:rPr lang="en-US" altLang="en-US" sz="54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) Substrate</a:t>
                </a:r>
              </a:p>
              <a:p>
                <a:pPr algn="just"/>
                <a:r>
                  <a:rPr lang="en-US" altLang="en-US" sz="3300" dirty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	</a:t>
                </a:r>
                <a:endParaRPr lang="en-US" altLang="en-US" sz="3300" dirty="0" smtClean="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endParaRPr>
              </a:p>
              <a:p>
                <a:pPr algn="just"/>
                <a:r>
                  <a:rPr lang="en-US" altLang="en-US" sz="3300" dirty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	</a:t>
                </a:r>
                <a:r>
                  <a:rPr lang="en-US" altLang="en-US" sz="33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Aluminum Oxide substrates will be used instead of quartz to help the film in sticking. This is because Al</a:t>
                </a:r>
                <a:r>
                  <a:rPr lang="en-US" altLang="en-US" sz="3300" baseline="-250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r>
                  <a:rPr lang="en-US" altLang="en-US" sz="33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O</a:t>
                </a:r>
                <a:r>
                  <a:rPr lang="en-US" altLang="en-US" sz="3300" baseline="-250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3</a:t>
                </a:r>
                <a:r>
                  <a:rPr lang="en-US" altLang="en-US" sz="33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has a thermal expansion coefficient of </a:t>
                </a:r>
                <a14:m>
                  <m:oMath xmlns:m="http://schemas.openxmlformats.org/officeDocument/2006/math">
                    <m:r>
                      <a:rPr lang="en-US" altLang="en-US" sz="3300" b="1" i="1" smtClean="0">
                        <a:solidFill>
                          <a:schemeClr val="tx1"/>
                        </a:solidFill>
                        <a:latin typeface="Cambria Math"/>
                        <a:ea typeface="Calibri" pitchFamily="34" charset="0"/>
                        <a:cs typeface="Calibri" pitchFamily="34" charset="0"/>
                      </a:rPr>
                      <m:t>𝟖</m:t>
                    </m:r>
                    <m:r>
                      <a:rPr lang="en-US" altLang="en-US" sz="3300" b="1" i="1" smtClean="0">
                        <a:solidFill>
                          <a:schemeClr val="tx1"/>
                        </a:solidFill>
                        <a:latin typeface="Cambria Math"/>
                        <a:ea typeface="Calibri" pitchFamily="34" charset="0"/>
                        <a:cs typeface="Calibri" pitchFamily="34" charset="0"/>
                      </a:rPr>
                      <m:t>.</m:t>
                    </m:r>
                    <m:r>
                      <a:rPr lang="en-US" altLang="en-US" sz="3300" b="1" i="1" smtClean="0">
                        <a:solidFill>
                          <a:schemeClr val="tx1"/>
                        </a:solidFill>
                        <a:latin typeface="Cambria Math"/>
                        <a:ea typeface="Calibri" pitchFamily="34" charset="0"/>
                        <a:cs typeface="Calibri" pitchFamily="34" charset="0"/>
                      </a:rPr>
                      <m:t>𝟏</m:t>
                    </m:r>
                    <m:r>
                      <a:rPr lang="en-US" altLang="en-US" sz="3300" b="1" i="1" smtClean="0">
                        <a:solidFill>
                          <a:schemeClr val="tx1"/>
                        </a:solidFill>
                        <a:latin typeface="Cambria Math"/>
                        <a:ea typeface="Calibri" pitchFamily="34" charset="0"/>
                        <a:cs typeface="Calibri" pitchFamily="34" charset="0"/>
                      </a:rPr>
                      <m:t>∗</m:t>
                    </m:r>
                    <m:r>
                      <a:rPr lang="en-US" altLang="en-US" sz="3300" b="1" i="1" smtClean="0">
                        <a:solidFill>
                          <a:schemeClr val="tx1"/>
                        </a:solidFill>
                        <a:latin typeface="Cambria Math"/>
                        <a:ea typeface="Calibri" pitchFamily="34" charset="0"/>
                        <a:cs typeface="Calibri" pitchFamily="34" charset="0"/>
                      </a:rPr>
                      <m:t>𝟏</m:t>
                    </m:r>
                    <m:sSup>
                      <m:sSupPr>
                        <m:ctrlPr>
                          <a:rPr lang="en-US" altLang="en-US" sz="3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0"/>
                            <a:cs typeface="Calibri" pitchFamily="34" charset="0"/>
                          </a:rPr>
                        </m:ctrlPr>
                      </m:sSupPr>
                      <m:e>
                        <m:r>
                          <a:rPr lang="en-US" altLang="en-US" sz="3300" b="1" i="1" smtClean="0">
                            <a:solidFill>
                              <a:schemeClr val="tx1"/>
                            </a:solidFill>
                            <a:latin typeface="Cambria Math"/>
                            <a:ea typeface="Calibri" pitchFamily="34" charset="0"/>
                            <a:cs typeface="Calibri" pitchFamily="34" charset="0"/>
                          </a:rPr>
                          <m:t>𝟎</m:t>
                        </m:r>
                      </m:e>
                      <m:sup>
                        <m:r>
                          <a:rPr lang="en-US" altLang="en-US" sz="3300" b="1" i="1" smtClean="0">
                            <a:solidFill>
                              <a:schemeClr val="tx1"/>
                            </a:solidFill>
                            <a:latin typeface="Cambria Math"/>
                            <a:ea typeface="Calibri" pitchFamily="34" charset="0"/>
                            <a:cs typeface="Calibri" pitchFamily="34" charset="0"/>
                          </a:rPr>
                          <m:t>−</m:t>
                        </m:r>
                        <m:r>
                          <a:rPr lang="en-US" altLang="en-US" sz="3300" b="1" i="1" smtClean="0">
                            <a:solidFill>
                              <a:schemeClr val="tx1"/>
                            </a:solidFill>
                            <a:latin typeface="Cambria Math"/>
                            <a:ea typeface="Calibri" pitchFamily="34" charset="0"/>
                            <a:cs typeface="Calibri" pitchFamily="34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en-US" sz="33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/°C which is closer to the expansion coefficient of WS</a:t>
                </a:r>
                <a:r>
                  <a:rPr lang="en-US" altLang="en-US" sz="3300" baseline="-250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r>
                  <a:rPr lang="en-US" altLang="en-US" sz="3300" dirty="0" smtClean="0">
                    <a:solidFill>
                      <a:schemeClr val="tx1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than quartz which doesn’t expand. </a:t>
                </a:r>
              </a:p>
              <a:p>
                <a:pPr algn="just"/>
                <a:endParaRPr lang="en-US" altLang="en-US" sz="3300" dirty="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46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43234" y="27402895"/>
                <a:ext cx="12306301" cy="3981796"/>
              </a:xfrm>
              <a:prstGeom prst="rect">
                <a:avLst/>
              </a:prstGeom>
              <a:blipFill rotWithShape="1">
                <a:blip r:embed="rId7"/>
                <a:stretch>
                  <a:fillRect l="-2676" t="-4288" r="-13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3" name="Chart 9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7045313"/>
              </p:ext>
            </p:extLst>
          </p:nvPr>
        </p:nvGraphicFramePr>
        <p:xfrm>
          <a:off x="28675010" y="8418958"/>
          <a:ext cx="8458200" cy="576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1" name="Text Box 1"/>
          <p:cNvSpPr txBox="1"/>
          <p:nvPr/>
        </p:nvSpPr>
        <p:spPr>
          <a:xfrm>
            <a:off x="30708600" y="9809184"/>
            <a:ext cx="1066800" cy="33641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WS</a:t>
            </a:r>
            <a:r>
              <a:rPr lang="en-US" sz="1400" baseline="-25000" dirty="0">
                <a:solidFill>
                  <a:schemeClr val="tx1"/>
                </a:solidFill>
              </a:rPr>
              <a:t>2</a:t>
            </a:r>
            <a:r>
              <a:rPr lang="en-US" sz="1400" dirty="0">
                <a:solidFill>
                  <a:schemeClr val="tx1"/>
                </a:solidFill>
              </a:rPr>
              <a:t> (</a:t>
            </a:r>
            <a:r>
              <a:rPr lang="en-US" sz="1400" dirty="0" smtClean="0">
                <a:solidFill>
                  <a:schemeClr val="tx1"/>
                </a:solidFill>
              </a:rPr>
              <a:t>002)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4" name="Text Box 1"/>
          <p:cNvSpPr txBox="1"/>
          <p:nvPr/>
        </p:nvSpPr>
        <p:spPr>
          <a:xfrm>
            <a:off x="32156400" y="12416826"/>
            <a:ext cx="1066800" cy="33641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WS</a:t>
            </a:r>
            <a:r>
              <a:rPr lang="en-US" sz="1400" baseline="-25000" dirty="0">
                <a:solidFill>
                  <a:schemeClr val="tx1"/>
                </a:solidFill>
              </a:rPr>
              <a:t>2</a:t>
            </a:r>
            <a:r>
              <a:rPr lang="en-US" sz="1400" dirty="0">
                <a:solidFill>
                  <a:schemeClr val="tx1"/>
                </a:solidFill>
              </a:rPr>
              <a:t> (</a:t>
            </a:r>
            <a:r>
              <a:rPr lang="en-US" sz="1400" dirty="0" smtClean="0">
                <a:solidFill>
                  <a:schemeClr val="tx1"/>
                </a:solidFill>
              </a:rPr>
              <a:t>004)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5" name="Text Box 1"/>
          <p:cNvSpPr txBox="1"/>
          <p:nvPr/>
        </p:nvSpPr>
        <p:spPr>
          <a:xfrm>
            <a:off x="34213800" y="12416826"/>
            <a:ext cx="1066800" cy="33641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WS</a:t>
            </a:r>
            <a:r>
              <a:rPr lang="en-US" sz="1400" baseline="-25000" dirty="0">
                <a:solidFill>
                  <a:schemeClr val="tx1"/>
                </a:solidFill>
              </a:rPr>
              <a:t>2</a:t>
            </a:r>
            <a:r>
              <a:rPr lang="en-US" sz="1400" dirty="0">
                <a:solidFill>
                  <a:schemeClr val="tx1"/>
                </a:solidFill>
              </a:rPr>
              <a:t> (</a:t>
            </a:r>
            <a:r>
              <a:rPr lang="en-US" sz="1400" dirty="0" smtClean="0">
                <a:solidFill>
                  <a:schemeClr val="tx1"/>
                </a:solidFill>
              </a:rPr>
              <a:t>006)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805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805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33891</TotalTime>
  <Words>283</Words>
  <Application>Microsoft Office PowerPoint</Application>
  <PresentationFormat>Custom</PresentationFormat>
  <Paragraphs>96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 Math</vt:lpstr>
      <vt:lpstr>Times New Roman</vt:lpstr>
      <vt:lpstr>Blank Presentation</vt:lpstr>
      <vt:lpstr>PowerPoint Presentation</vt:lpstr>
    </vt:vector>
  </TitlesOfParts>
  <Company>Mechanical Engineering VT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Michael Alley</dc:creator>
  <cp:lastModifiedBy>Paul Royster</cp:lastModifiedBy>
  <cp:revision>191</cp:revision>
  <cp:lastPrinted>2003-04-18T14:25:05Z</cp:lastPrinted>
  <dcterms:created xsi:type="dcterms:W3CDTF">2003-04-11T15:30:44Z</dcterms:created>
  <dcterms:modified xsi:type="dcterms:W3CDTF">2016-04-26T17:32:55Z</dcterms:modified>
</cp:coreProperties>
</file>