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5" r:id="rId2"/>
  </p:sldIdLst>
  <p:sldSz cx="36576000" cy="43891200"/>
  <p:notesSz cx="6985000" cy="9271000"/>
  <p:defaultTextStyle>
    <a:defPPr>
      <a:defRPr lang="en-US"/>
    </a:defPPr>
    <a:lvl1pPr marL="0" algn="l" defTabSz="4597969" rtl="0" eaLnBrk="1" latinLnBrk="0" hangingPunct="1">
      <a:defRPr sz="9051" kern="1200">
        <a:solidFill>
          <a:schemeClr val="tx1"/>
        </a:solidFill>
        <a:latin typeface="+mn-lt"/>
        <a:ea typeface="+mn-ea"/>
        <a:cs typeface="+mn-cs"/>
      </a:defRPr>
    </a:lvl1pPr>
    <a:lvl2pPr marL="2298984" algn="l" defTabSz="4597969" rtl="0" eaLnBrk="1" latinLnBrk="0" hangingPunct="1">
      <a:defRPr sz="9051" kern="1200">
        <a:solidFill>
          <a:schemeClr val="tx1"/>
        </a:solidFill>
        <a:latin typeface="+mn-lt"/>
        <a:ea typeface="+mn-ea"/>
        <a:cs typeface="+mn-cs"/>
      </a:defRPr>
    </a:lvl2pPr>
    <a:lvl3pPr marL="4597969" algn="l" defTabSz="4597969" rtl="0" eaLnBrk="1" latinLnBrk="0" hangingPunct="1">
      <a:defRPr sz="9051" kern="1200">
        <a:solidFill>
          <a:schemeClr val="tx1"/>
        </a:solidFill>
        <a:latin typeface="+mn-lt"/>
        <a:ea typeface="+mn-ea"/>
        <a:cs typeface="+mn-cs"/>
      </a:defRPr>
    </a:lvl3pPr>
    <a:lvl4pPr marL="6896953" algn="l" defTabSz="4597969" rtl="0" eaLnBrk="1" latinLnBrk="0" hangingPunct="1">
      <a:defRPr sz="9051" kern="1200">
        <a:solidFill>
          <a:schemeClr val="tx1"/>
        </a:solidFill>
        <a:latin typeface="+mn-lt"/>
        <a:ea typeface="+mn-ea"/>
        <a:cs typeface="+mn-cs"/>
      </a:defRPr>
    </a:lvl4pPr>
    <a:lvl5pPr marL="9195938" algn="l" defTabSz="4597969" rtl="0" eaLnBrk="1" latinLnBrk="0" hangingPunct="1">
      <a:defRPr sz="9051" kern="1200">
        <a:solidFill>
          <a:schemeClr val="tx1"/>
        </a:solidFill>
        <a:latin typeface="+mn-lt"/>
        <a:ea typeface="+mn-ea"/>
        <a:cs typeface="+mn-cs"/>
      </a:defRPr>
    </a:lvl5pPr>
    <a:lvl6pPr marL="11494922" algn="l" defTabSz="4597969" rtl="0" eaLnBrk="1" latinLnBrk="0" hangingPunct="1">
      <a:defRPr sz="9051" kern="1200">
        <a:solidFill>
          <a:schemeClr val="tx1"/>
        </a:solidFill>
        <a:latin typeface="+mn-lt"/>
        <a:ea typeface="+mn-ea"/>
        <a:cs typeface="+mn-cs"/>
      </a:defRPr>
    </a:lvl6pPr>
    <a:lvl7pPr marL="13793907" algn="l" defTabSz="4597969" rtl="0" eaLnBrk="1" latinLnBrk="0" hangingPunct="1">
      <a:defRPr sz="9051" kern="1200">
        <a:solidFill>
          <a:schemeClr val="tx1"/>
        </a:solidFill>
        <a:latin typeface="+mn-lt"/>
        <a:ea typeface="+mn-ea"/>
        <a:cs typeface="+mn-cs"/>
      </a:defRPr>
    </a:lvl7pPr>
    <a:lvl8pPr marL="16092891" algn="l" defTabSz="4597969" rtl="0" eaLnBrk="1" latinLnBrk="0" hangingPunct="1">
      <a:defRPr sz="9051" kern="1200">
        <a:solidFill>
          <a:schemeClr val="tx1"/>
        </a:solidFill>
        <a:latin typeface="+mn-lt"/>
        <a:ea typeface="+mn-ea"/>
        <a:cs typeface="+mn-cs"/>
      </a:defRPr>
    </a:lvl8pPr>
    <a:lvl9pPr marL="18391876" algn="l" defTabSz="4597969" rtl="0" eaLnBrk="1" latinLnBrk="0" hangingPunct="1">
      <a:defRPr sz="905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4" userDrawn="1">
          <p15:clr>
            <a:srgbClr val="A4A3A4"/>
          </p15:clr>
        </p15:guide>
        <p15:guide id="2" pos="115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7" d="100"/>
          <a:sy n="17" d="100"/>
        </p:scale>
        <p:origin x="1638" y="66"/>
      </p:cViewPr>
      <p:guideLst>
        <p:guide orient="horz" pos="13824"/>
        <p:guide pos="115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021540-3F9C-433F-84A4-1DEB09B7964A}" type="doc">
      <dgm:prSet loTypeId="urn:microsoft.com/office/officeart/2005/8/layout/pictureOrgChart+Icon" loCatId="hierarchy" qsTypeId="urn:microsoft.com/office/officeart/2005/8/quickstyle/simple1" qsCatId="simple" csTypeId="urn:microsoft.com/office/officeart/2005/8/colors/colorful3" csCatId="colorful" phldr="1"/>
      <dgm:spPr/>
      <dgm:t>
        <a:bodyPr/>
        <a:lstStyle/>
        <a:p>
          <a:endParaRPr lang="en-US"/>
        </a:p>
      </dgm:t>
    </dgm:pt>
    <dgm:pt modelId="{E1F1B222-782C-42A4-B459-0CAA79A025F2}">
      <dgm:prSet phldrT="[Text]" custT="1"/>
      <dgm:spPr/>
      <dgm:t>
        <a:bodyPr/>
        <a:lstStyle/>
        <a:p>
          <a:r>
            <a:rPr lang="en-US" sz="4800" b="1" dirty="0" smtClean="0"/>
            <a:t>Question for Further Study</a:t>
          </a:r>
        </a:p>
        <a:p>
          <a:r>
            <a:rPr lang="en-US" sz="3200" b="0" dirty="0" smtClean="0"/>
            <a:t>The Life Shape Hypothesis claims that the value of a life is at least partially determined by its shape of good events. If someone were to have her life extended indefinitely, then, in most cases, there would not be a discernible shape. Does indefinite life extensions eliminate the value that could have been captured by having a certain shape?</a:t>
          </a:r>
        </a:p>
        <a:p>
          <a:r>
            <a:rPr lang="en-US" sz="3200" b="0" i="0" dirty="0" smtClean="0"/>
            <a:t>James Dean lived a short life that ended while he was moving from one success to the next. OJ Simpson lived longer than James Dean but his life started with success followed by decades of decline.  People tend to judge James Dean's life as more valuable than a longer life with the same amount of success and OJ Simpson's life as less valuable than the same life with no period of decline.</a:t>
          </a:r>
        </a:p>
        <a:p>
          <a:r>
            <a:rPr lang="en-US" sz="3200" b="0" i="0" dirty="0" smtClean="0"/>
            <a:t>There seems to be something uniquely better about James Dean’s life shape than OJ Simpson’s. Our intuition is that it is better to have declined at the beginning or middle of our lives and better to end our lives while we are </a:t>
          </a:r>
          <a:r>
            <a:rPr lang="en-US" sz="3200" b="0" i="0" smtClean="0"/>
            <a:t>successful. We </a:t>
          </a:r>
          <a:r>
            <a:rPr lang="en-US" sz="3200" b="0" i="0" dirty="0" smtClean="0"/>
            <a:t>have an intuition that the shape of a life affects the value of the life, but indefinite life extensions cannot capture that value because there would not be any shape.</a:t>
          </a:r>
          <a:endParaRPr lang="en-US" sz="3200" dirty="0"/>
        </a:p>
      </dgm:t>
    </dgm:pt>
    <dgm:pt modelId="{585C8057-4C60-4ABA-BC31-DFC78FD67024}" type="parTrans" cxnId="{2F9076D3-4601-471A-9CD6-78F390ED9243}">
      <dgm:prSet/>
      <dgm:spPr/>
      <dgm:t>
        <a:bodyPr/>
        <a:lstStyle/>
        <a:p>
          <a:endParaRPr lang="en-US" sz="2800"/>
        </a:p>
      </dgm:t>
    </dgm:pt>
    <dgm:pt modelId="{405F5F5C-7798-449F-B212-8672348F4382}" type="sibTrans" cxnId="{2F9076D3-4601-471A-9CD6-78F390ED9243}">
      <dgm:prSet/>
      <dgm:spPr/>
      <dgm:t>
        <a:bodyPr/>
        <a:lstStyle/>
        <a:p>
          <a:endParaRPr lang="en-US" sz="2800"/>
        </a:p>
      </dgm:t>
    </dgm:pt>
    <dgm:pt modelId="{DF027C46-CF41-42BF-92D7-1AFE6012E486}">
      <dgm:prSet phldrT="[Text]" custT="1"/>
      <dgm:spPr/>
      <dgm:t>
        <a:bodyPr/>
        <a:lstStyle/>
        <a:p>
          <a:r>
            <a:rPr lang="en-US" sz="4800" b="1" dirty="0" smtClean="0"/>
            <a:t>John Harris Reply: Imagination</a:t>
          </a:r>
        </a:p>
        <a:p>
          <a:r>
            <a:rPr lang="en-US" sz="3200" dirty="0" smtClean="0"/>
            <a:t>The imagination reply is given by John Harris in his essay </a:t>
          </a:r>
          <a:r>
            <a:rPr lang="en-US" sz="3200" i="1" dirty="0" smtClean="0"/>
            <a:t>Immortal Ethics. </a:t>
          </a:r>
          <a:r>
            <a:rPr lang="en-US" sz="3200" dirty="0" smtClean="0"/>
            <a:t>Harris claims that someone with imagination could find an infinite number of things to occupy her time. He goes so far as to claim that someone who would get bored might be unworthy of an eternal life. </a:t>
          </a:r>
        </a:p>
      </dgm:t>
    </dgm:pt>
    <dgm:pt modelId="{A9501CFD-25F6-49B8-BD29-EE4621888983}" type="parTrans" cxnId="{A94713B1-7176-44F2-94EC-945556F7BB6A}">
      <dgm:prSet/>
      <dgm:spPr/>
      <dgm:t>
        <a:bodyPr/>
        <a:lstStyle/>
        <a:p>
          <a:endParaRPr lang="en-US" sz="2800"/>
        </a:p>
      </dgm:t>
    </dgm:pt>
    <dgm:pt modelId="{9048B876-9F5F-475A-A37B-FE8CBFC2F483}" type="sibTrans" cxnId="{A94713B1-7176-44F2-94EC-945556F7BB6A}">
      <dgm:prSet/>
      <dgm:spPr/>
      <dgm:t>
        <a:bodyPr/>
        <a:lstStyle/>
        <a:p>
          <a:endParaRPr lang="en-US" sz="2800"/>
        </a:p>
      </dgm:t>
    </dgm:pt>
    <dgm:pt modelId="{72FAB30C-B888-4618-8F8A-3016B6490C1A}">
      <dgm:prSet phldrT="[Text]" custT="1"/>
      <dgm:spPr/>
      <dgm:t>
        <a:bodyPr/>
        <a:lstStyle/>
        <a:p>
          <a:pPr algn="ctr"/>
          <a:r>
            <a:rPr lang="en-US" sz="4800" b="1" dirty="0" smtClean="0"/>
            <a:t>Objection to Harris </a:t>
          </a:r>
        </a:p>
        <a:p>
          <a:pPr algn="ctr"/>
          <a:r>
            <a:rPr lang="en-US" sz="3200" dirty="0" smtClean="0"/>
            <a:t>While one cannot experience every individual thing in the universe and grow bored with each. One can conceivably become bored with classes of things which include every individual. Someone who becomes bored with books  becomes bored with many a large number of individual things. One can only assume that over an eternity there would be hundreds of millions of books that that individual will be bored with. </a:t>
          </a:r>
        </a:p>
      </dgm:t>
    </dgm:pt>
    <dgm:pt modelId="{BFCF0EC2-5D5D-4703-AE7E-89FE29E10FD2}" type="parTrans" cxnId="{2DEC263D-0E00-40EE-BB57-5165F90726CC}">
      <dgm:prSet/>
      <dgm:spPr/>
      <dgm:t>
        <a:bodyPr/>
        <a:lstStyle/>
        <a:p>
          <a:endParaRPr lang="en-US" sz="2800"/>
        </a:p>
      </dgm:t>
    </dgm:pt>
    <dgm:pt modelId="{CCAA876C-6CC4-46E8-A624-CF99396C678F}" type="sibTrans" cxnId="{2DEC263D-0E00-40EE-BB57-5165F90726CC}">
      <dgm:prSet/>
      <dgm:spPr/>
      <dgm:t>
        <a:bodyPr/>
        <a:lstStyle/>
        <a:p>
          <a:endParaRPr lang="en-US" sz="2800"/>
        </a:p>
      </dgm:t>
    </dgm:pt>
    <dgm:pt modelId="{D54EF32F-5660-4CC5-B51C-7C32AEEB83F5}">
      <dgm:prSet phldrT="[Text]" custT="1"/>
      <dgm:spPr/>
      <dgm:t>
        <a:bodyPr/>
        <a:lstStyle/>
        <a:p>
          <a:r>
            <a:rPr lang="en-US" sz="4800" b="1" dirty="0" smtClean="0"/>
            <a:t>Reply: Nostalgia</a:t>
          </a:r>
        </a:p>
        <a:p>
          <a:r>
            <a:rPr lang="en-US" sz="3200" dirty="0" smtClean="0"/>
            <a:t>The boredom that Williams worries about comes from repetition leaving us cold to the world. On the contrary, our experiences give us more to appreciate and enjoy in the world. People experience nostalgia, a positive feeling that comes from remembering a previous experience. If we enjoy things in the present, then it is possible that we were further enjoy those same things in the future. Many of us have enjoyed something, became bored with it, then came back to enjoy it again. For indefinite life extensions, one only has to expand the number of things and the number of times we come back to them. </a:t>
          </a:r>
          <a:endParaRPr lang="en-US" sz="3200" dirty="0"/>
        </a:p>
      </dgm:t>
    </dgm:pt>
    <dgm:pt modelId="{CD6FC680-10F3-4AAC-950E-85FF6CB19CBE}" type="sibTrans" cxnId="{0E0B8807-DCFD-41CB-BF51-8D947199B1A4}">
      <dgm:prSet/>
      <dgm:spPr/>
      <dgm:t>
        <a:bodyPr/>
        <a:lstStyle/>
        <a:p>
          <a:endParaRPr lang="en-US" sz="2800"/>
        </a:p>
      </dgm:t>
    </dgm:pt>
    <dgm:pt modelId="{98A549D4-94FA-44E4-A067-BD8C50844014}" type="parTrans" cxnId="{0E0B8807-DCFD-41CB-BF51-8D947199B1A4}">
      <dgm:prSet/>
      <dgm:spPr/>
      <dgm:t>
        <a:bodyPr/>
        <a:lstStyle/>
        <a:p>
          <a:endParaRPr lang="en-US" sz="2800"/>
        </a:p>
      </dgm:t>
    </dgm:pt>
    <dgm:pt modelId="{D1D03EB2-B8F1-4170-A5F4-9F1FEB5B28C2}">
      <dgm:prSet phldrT="[Text]" custT="1"/>
      <dgm:spPr/>
      <dgm:t>
        <a:bodyPr/>
        <a:lstStyle/>
        <a:p>
          <a:r>
            <a:rPr lang="en-US" sz="4800" b="1" dirty="0" smtClean="0"/>
            <a:t>Objection from Tedium </a:t>
          </a:r>
        </a:p>
        <a:p>
          <a:r>
            <a:rPr lang="en-US" sz="3200" dirty="0" smtClean="0"/>
            <a:t>“Nothing less will do for eternity than something that makes boredom </a:t>
          </a:r>
          <a:r>
            <a:rPr lang="en-US" sz="3200" i="1" dirty="0" smtClean="0"/>
            <a:t>unthinkable.</a:t>
          </a:r>
          <a:r>
            <a:rPr lang="en-US" sz="3200" b="1" i="1" dirty="0" smtClean="0"/>
            <a:t> </a:t>
          </a:r>
          <a:r>
            <a:rPr lang="en-US" sz="3200" dirty="0" smtClean="0"/>
            <a:t>What could that be? Something that could be guaranteed to be at every moment utterly absorbing? But if a man has and retains a character, there is no reason to suppose that there is anything that could be that.” –Bernard Williams (Problems of the Self) </a:t>
          </a:r>
          <a:r>
            <a:rPr lang="en-US" sz="3200" dirty="0" err="1" smtClean="0"/>
            <a:t>pg</a:t>
          </a:r>
          <a:r>
            <a:rPr lang="en-US" sz="3200" dirty="0" smtClean="0"/>
            <a:t> 95</a:t>
          </a:r>
          <a:endParaRPr lang="en-US" sz="3200" dirty="0"/>
        </a:p>
      </dgm:t>
    </dgm:pt>
    <dgm:pt modelId="{6E29F1E5-65C8-47C2-B88E-898D763B00C5}" type="parTrans" cxnId="{03E6E43E-7977-476E-8B73-9F9544DA3776}">
      <dgm:prSet/>
      <dgm:spPr/>
      <dgm:t>
        <a:bodyPr/>
        <a:lstStyle/>
        <a:p>
          <a:endParaRPr lang="en-US" sz="2800"/>
        </a:p>
      </dgm:t>
    </dgm:pt>
    <dgm:pt modelId="{C99C39C8-6C9C-4A2A-84A2-C4447E506CB0}" type="sibTrans" cxnId="{03E6E43E-7977-476E-8B73-9F9544DA3776}">
      <dgm:prSet/>
      <dgm:spPr/>
      <dgm:t>
        <a:bodyPr/>
        <a:lstStyle/>
        <a:p>
          <a:endParaRPr lang="en-US" sz="2800"/>
        </a:p>
      </dgm:t>
    </dgm:pt>
    <dgm:pt modelId="{3D824BDC-F1BB-43FB-A084-27DDE82C0D6C}">
      <dgm:prSet phldrT="[Text]" custT="1"/>
      <dgm:spPr/>
      <dgm:t>
        <a:bodyPr/>
        <a:lstStyle/>
        <a:p>
          <a:r>
            <a:rPr lang="en-US" sz="6000" b="1" spc="0" dirty="0" smtClean="0"/>
            <a:t>The Simple Argument</a:t>
          </a:r>
        </a:p>
        <a:p>
          <a:r>
            <a:rPr lang="en-US" sz="4400" spc="0" dirty="0" smtClean="0"/>
            <a:t>1. It Is good to save someone’s life, if and only if it is a life worth living. </a:t>
          </a:r>
        </a:p>
        <a:p>
          <a:r>
            <a:rPr lang="en-US" sz="4400" spc="0" dirty="0" smtClean="0"/>
            <a:t>2. When we save someone’s life we are merely extending their life.</a:t>
          </a:r>
        </a:p>
        <a:p>
          <a:r>
            <a:rPr lang="en-US" sz="4400" spc="0" dirty="0" smtClean="0"/>
            <a:t>3. If saving a life is good, and saving a life is identical in all relevant characteristics to extending a life, then extending a life must be good.</a:t>
          </a:r>
        </a:p>
        <a:p>
          <a:r>
            <a:rPr lang="en-US" sz="4400" spc="0" dirty="0" smtClean="0"/>
            <a:t>4. Surely, if extending a life by a limited period is good, then extending a life for an indefinite period would create a vast amount of good. </a:t>
          </a:r>
        </a:p>
        <a:p>
          <a:r>
            <a:rPr lang="en-US" sz="4400" spc="0" dirty="0" smtClean="0"/>
            <a:t>5. Therefore, extending a life worth living indefinitely is good. </a:t>
          </a:r>
          <a:endParaRPr lang="en-US" sz="4400" spc="0" dirty="0"/>
        </a:p>
      </dgm:t>
    </dgm:pt>
    <dgm:pt modelId="{83C8ADBE-EABB-4BD3-B469-4B9C2CD906A1}" type="parTrans" cxnId="{94A093D6-F500-42E0-94DB-8C95F5315139}">
      <dgm:prSet/>
      <dgm:spPr/>
      <dgm:t>
        <a:bodyPr/>
        <a:lstStyle/>
        <a:p>
          <a:endParaRPr lang="en-US" sz="2800"/>
        </a:p>
      </dgm:t>
    </dgm:pt>
    <dgm:pt modelId="{CD6E834E-CFDF-4006-B15F-C3085B5F77C6}" type="sibTrans" cxnId="{94A093D6-F500-42E0-94DB-8C95F5315139}">
      <dgm:prSet/>
      <dgm:spPr/>
      <dgm:t>
        <a:bodyPr/>
        <a:lstStyle/>
        <a:p>
          <a:endParaRPr lang="en-US" sz="2800"/>
        </a:p>
      </dgm:t>
    </dgm:pt>
    <dgm:pt modelId="{3CEB165A-379A-40FD-A8AC-30870F415207}" type="pres">
      <dgm:prSet presAssocID="{5A021540-3F9C-433F-84A4-1DEB09B7964A}" presName="hierChild1" presStyleCnt="0">
        <dgm:presLayoutVars>
          <dgm:orgChart val="1"/>
          <dgm:chPref val="1"/>
          <dgm:dir/>
          <dgm:animOne val="branch"/>
          <dgm:animLvl val="lvl"/>
          <dgm:resizeHandles/>
        </dgm:presLayoutVars>
      </dgm:prSet>
      <dgm:spPr/>
      <dgm:t>
        <a:bodyPr/>
        <a:lstStyle/>
        <a:p>
          <a:endParaRPr lang="en-US"/>
        </a:p>
      </dgm:t>
    </dgm:pt>
    <dgm:pt modelId="{79FA3266-807A-451F-8EAB-5D642F372C1D}" type="pres">
      <dgm:prSet presAssocID="{3D824BDC-F1BB-43FB-A084-27DDE82C0D6C}" presName="hierRoot1" presStyleCnt="0">
        <dgm:presLayoutVars>
          <dgm:hierBranch val="init"/>
        </dgm:presLayoutVars>
      </dgm:prSet>
      <dgm:spPr/>
      <dgm:t>
        <a:bodyPr/>
        <a:lstStyle/>
        <a:p>
          <a:endParaRPr lang="en-US"/>
        </a:p>
      </dgm:t>
    </dgm:pt>
    <dgm:pt modelId="{28031D69-5E94-4766-B6CA-F99460A33BD4}" type="pres">
      <dgm:prSet presAssocID="{3D824BDC-F1BB-43FB-A084-27DDE82C0D6C}" presName="rootComposite1" presStyleCnt="0"/>
      <dgm:spPr/>
      <dgm:t>
        <a:bodyPr/>
        <a:lstStyle/>
        <a:p>
          <a:endParaRPr lang="en-US"/>
        </a:p>
      </dgm:t>
    </dgm:pt>
    <dgm:pt modelId="{B0003016-2030-475B-AE9E-97DA4940B86D}" type="pres">
      <dgm:prSet presAssocID="{3D824BDC-F1BB-43FB-A084-27DDE82C0D6C}" presName="rootText1" presStyleLbl="node0" presStyleIdx="0" presStyleCnt="1" custScaleX="258824" custScaleY="163995">
        <dgm:presLayoutVars>
          <dgm:chPref val="3"/>
        </dgm:presLayoutVars>
      </dgm:prSet>
      <dgm:spPr/>
      <dgm:t>
        <a:bodyPr/>
        <a:lstStyle/>
        <a:p>
          <a:endParaRPr lang="en-US"/>
        </a:p>
      </dgm:t>
    </dgm:pt>
    <dgm:pt modelId="{6498FD57-6C00-4084-B826-E5F5E39E346E}" type="pres">
      <dgm:prSet presAssocID="{3D824BDC-F1BB-43FB-A084-27DDE82C0D6C}" presName="rootPict1" presStyleLbl="alignImgPlace1" presStyleIdx="0" presStyleCnt="6" custScaleX="213482" custScaleY="142321" custLinFactX="-101602" custLinFactNeighborX="-200000" custLinFactNeighborY="-4377"/>
      <dgm:spPr>
        <a:blipFill rotWithShape="1">
          <a:blip xmlns:r="http://schemas.openxmlformats.org/officeDocument/2006/relationships" r:embed="rId1"/>
          <a:stretch>
            <a:fillRect/>
          </a:stretch>
        </a:blipFill>
      </dgm:spPr>
      <dgm:t>
        <a:bodyPr/>
        <a:lstStyle/>
        <a:p>
          <a:endParaRPr lang="en-US"/>
        </a:p>
      </dgm:t>
    </dgm:pt>
    <dgm:pt modelId="{E44747BA-F44C-48C1-8A9A-36BED7B160C0}" type="pres">
      <dgm:prSet presAssocID="{3D824BDC-F1BB-43FB-A084-27DDE82C0D6C}" presName="rootConnector1" presStyleLbl="node1" presStyleIdx="0" presStyleCnt="0"/>
      <dgm:spPr/>
      <dgm:t>
        <a:bodyPr/>
        <a:lstStyle/>
        <a:p>
          <a:endParaRPr lang="en-US"/>
        </a:p>
      </dgm:t>
    </dgm:pt>
    <dgm:pt modelId="{85476094-7593-4BAF-89CF-CD79D4D759EF}" type="pres">
      <dgm:prSet presAssocID="{3D824BDC-F1BB-43FB-A084-27DDE82C0D6C}" presName="hierChild2" presStyleCnt="0"/>
      <dgm:spPr/>
      <dgm:t>
        <a:bodyPr/>
        <a:lstStyle/>
        <a:p>
          <a:endParaRPr lang="en-US"/>
        </a:p>
      </dgm:t>
    </dgm:pt>
    <dgm:pt modelId="{6C028D36-DF7B-4CA1-B847-4643C0F7C38B}" type="pres">
      <dgm:prSet presAssocID="{585C8057-4C60-4ABA-BC31-DFC78FD67024}" presName="Name37" presStyleLbl="parChTrans1D2" presStyleIdx="0" presStyleCnt="2"/>
      <dgm:spPr/>
      <dgm:t>
        <a:bodyPr/>
        <a:lstStyle/>
        <a:p>
          <a:endParaRPr lang="en-US"/>
        </a:p>
      </dgm:t>
    </dgm:pt>
    <dgm:pt modelId="{EF31607F-BD98-4678-A71D-62FC8F3598C1}" type="pres">
      <dgm:prSet presAssocID="{E1F1B222-782C-42A4-B459-0CAA79A025F2}" presName="hierRoot2" presStyleCnt="0">
        <dgm:presLayoutVars>
          <dgm:hierBranch val="init"/>
        </dgm:presLayoutVars>
      </dgm:prSet>
      <dgm:spPr/>
      <dgm:t>
        <a:bodyPr/>
        <a:lstStyle/>
        <a:p>
          <a:endParaRPr lang="en-US"/>
        </a:p>
      </dgm:t>
    </dgm:pt>
    <dgm:pt modelId="{DF3ED7E3-1752-4C62-AB34-4CEBE34B10CB}" type="pres">
      <dgm:prSet presAssocID="{E1F1B222-782C-42A4-B459-0CAA79A025F2}" presName="rootComposite" presStyleCnt="0"/>
      <dgm:spPr/>
      <dgm:t>
        <a:bodyPr/>
        <a:lstStyle/>
        <a:p>
          <a:endParaRPr lang="en-US"/>
        </a:p>
      </dgm:t>
    </dgm:pt>
    <dgm:pt modelId="{2452576F-7E1E-42A1-AB44-E5218B4067C6}" type="pres">
      <dgm:prSet presAssocID="{E1F1B222-782C-42A4-B459-0CAA79A025F2}" presName="rootText" presStyleLbl="node2" presStyleIdx="0" presStyleCnt="2" custScaleX="149524" custScaleY="224196" custLinFactNeighborX="336" custLinFactNeighborY="-3269">
        <dgm:presLayoutVars>
          <dgm:chPref val="3"/>
        </dgm:presLayoutVars>
      </dgm:prSet>
      <dgm:spPr/>
      <dgm:t>
        <a:bodyPr/>
        <a:lstStyle/>
        <a:p>
          <a:endParaRPr lang="en-US"/>
        </a:p>
      </dgm:t>
    </dgm:pt>
    <dgm:pt modelId="{4A6D586E-8322-48F4-AAAD-55ADD7AC92B9}" type="pres">
      <dgm:prSet presAssocID="{E1F1B222-782C-42A4-B459-0CAA79A025F2}" presName="rootPict" presStyleLbl="alignImgPlace1" presStyleIdx="1" presStyleCnt="6" custScaleX="108802" custScaleY="116724" custLinFactNeighborX="-95097" custLinFactNeighborY="-23743"/>
      <dgm:spPr>
        <a:blipFill rotWithShape="1">
          <a:blip xmlns:r="http://schemas.openxmlformats.org/officeDocument/2006/relationships" r:embed="rId2"/>
          <a:stretch>
            <a:fillRect/>
          </a:stretch>
        </a:blipFill>
      </dgm:spPr>
      <dgm:t>
        <a:bodyPr/>
        <a:lstStyle/>
        <a:p>
          <a:endParaRPr lang="en-US"/>
        </a:p>
      </dgm:t>
    </dgm:pt>
    <dgm:pt modelId="{3D882CA2-8A3F-4F0B-A0AD-9E99ED65E699}" type="pres">
      <dgm:prSet presAssocID="{E1F1B222-782C-42A4-B459-0CAA79A025F2}" presName="rootConnector" presStyleLbl="node2" presStyleIdx="0" presStyleCnt="2"/>
      <dgm:spPr/>
      <dgm:t>
        <a:bodyPr/>
        <a:lstStyle/>
        <a:p>
          <a:endParaRPr lang="en-US"/>
        </a:p>
      </dgm:t>
    </dgm:pt>
    <dgm:pt modelId="{FD9F9E35-6508-4E93-8EB6-B8F1D3CF81B0}" type="pres">
      <dgm:prSet presAssocID="{E1F1B222-782C-42A4-B459-0CAA79A025F2}" presName="hierChild4" presStyleCnt="0"/>
      <dgm:spPr/>
      <dgm:t>
        <a:bodyPr/>
        <a:lstStyle/>
        <a:p>
          <a:endParaRPr lang="en-US"/>
        </a:p>
      </dgm:t>
    </dgm:pt>
    <dgm:pt modelId="{9518508C-3FE6-486C-B3F6-47D78DB68EDE}" type="pres">
      <dgm:prSet presAssocID="{E1F1B222-782C-42A4-B459-0CAA79A025F2}" presName="hierChild5" presStyleCnt="0"/>
      <dgm:spPr/>
      <dgm:t>
        <a:bodyPr/>
        <a:lstStyle/>
        <a:p>
          <a:endParaRPr lang="en-US"/>
        </a:p>
      </dgm:t>
    </dgm:pt>
    <dgm:pt modelId="{B9415FCD-CF94-41D0-A9DA-97D40A4E8BE8}" type="pres">
      <dgm:prSet presAssocID="{6E29F1E5-65C8-47C2-B88E-898D763B00C5}" presName="Name37" presStyleLbl="parChTrans1D2" presStyleIdx="1" presStyleCnt="2"/>
      <dgm:spPr/>
      <dgm:t>
        <a:bodyPr/>
        <a:lstStyle/>
        <a:p>
          <a:endParaRPr lang="en-US"/>
        </a:p>
      </dgm:t>
    </dgm:pt>
    <dgm:pt modelId="{684C93DC-5214-4F86-BFFB-DD519F18FD96}" type="pres">
      <dgm:prSet presAssocID="{D1D03EB2-B8F1-4170-A5F4-9F1FEB5B28C2}" presName="hierRoot2" presStyleCnt="0">
        <dgm:presLayoutVars>
          <dgm:hierBranch val="init"/>
        </dgm:presLayoutVars>
      </dgm:prSet>
      <dgm:spPr/>
      <dgm:t>
        <a:bodyPr/>
        <a:lstStyle/>
        <a:p>
          <a:endParaRPr lang="en-US"/>
        </a:p>
      </dgm:t>
    </dgm:pt>
    <dgm:pt modelId="{56E24A79-25AA-4AD3-9E2E-0AE1766A3EE1}" type="pres">
      <dgm:prSet presAssocID="{D1D03EB2-B8F1-4170-A5F4-9F1FEB5B28C2}" presName="rootComposite" presStyleCnt="0"/>
      <dgm:spPr/>
      <dgm:t>
        <a:bodyPr/>
        <a:lstStyle/>
        <a:p>
          <a:endParaRPr lang="en-US"/>
        </a:p>
      </dgm:t>
    </dgm:pt>
    <dgm:pt modelId="{DD21A36F-6D77-4CD6-8C25-5AE791ACCA45}" type="pres">
      <dgm:prSet presAssocID="{D1D03EB2-B8F1-4170-A5F4-9F1FEB5B28C2}" presName="rootText" presStyleLbl="node2" presStyleIdx="1" presStyleCnt="2" custScaleX="135154" custScaleY="191303">
        <dgm:presLayoutVars>
          <dgm:chPref val="3"/>
        </dgm:presLayoutVars>
      </dgm:prSet>
      <dgm:spPr/>
      <dgm:t>
        <a:bodyPr/>
        <a:lstStyle/>
        <a:p>
          <a:endParaRPr lang="en-US"/>
        </a:p>
      </dgm:t>
    </dgm:pt>
    <dgm:pt modelId="{B5B8F8A8-4CD7-4D4B-B657-6073877181C1}" type="pres">
      <dgm:prSet presAssocID="{D1D03EB2-B8F1-4170-A5F4-9F1FEB5B28C2}" presName="rootPict" presStyleLbl="alignImgPlace1" presStyleIdx="2" presStyleCnt="6" custScaleX="144087" custScaleY="102127" custLinFactNeighborX="-86872" custLinFactNeighborY="-4650"/>
      <dgm:spPr>
        <a:blipFill rotWithShape="1">
          <a:blip xmlns:r="http://schemas.openxmlformats.org/officeDocument/2006/relationships" r:embed="rId3"/>
          <a:stretch>
            <a:fillRect/>
          </a:stretch>
        </a:blipFill>
      </dgm:spPr>
      <dgm:t>
        <a:bodyPr/>
        <a:lstStyle/>
        <a:p>
          <a:endParaRPr lang="en-US"/>
        </a:p>
      </dgm:t>
    </dgm:pt>
    <dgm:pt modelId="{945FF1FB-15E5-4221-A078-AF501A77956C}" type="pres">
      <dgm:prSet presAssocID="{D1D03EB2-B8F1-4170-A5F4-9F1FEB5B28C2}" presName="rootConnector" presStyleLbl="node2" presStyleIdx="1" presStyleCnt="2"/>
      <dgm:spPr/>
      <dgm:t>
        <a:bodyPr/>
        <a:lstStyle/>
        <a:p>
          <a:endParaRPr lang="en-US"/>
        </a:p>
      </dgm:t>
    </dgm:pt>
    <dgm:pt modelId="{B52F9742-2CC0-48B5-B580-906C216198F1}" type="pres">
      <dgm:prSet presAssocID="{D1D03EB2-B8F1-4170-A5F4-9F1FEB5B28C2}" presName="hierChild4" presStyleCnt="0"/>
      <dgm:spPr/>
      <dgm:t>
        <a:bodyPr/>
        <a:lstStyle/>
        <a:p>
          <a:endParaRPr lang="en-US"/>
        </a:p>
      </dgm:t>
    </dgm:pt>
    <dgm:pt modelId="{4C049990-33E5-440E-97BF-4CC49B17EAEC}" type="pres">
      <dgm:prSet presAssocID="{98A549D4-94FA-44E4-A067-BD8C50844014}" presName="Name37" presStyleLbl="parChTrans1D3" presStyleIdx="0" presStyleCnt="2"/>
      <dgm:spPr/>
      <dgm:t>
        <a:bodyPr/>
        <a:lstStyle/>
        <a:p>
          <a:endParaRPr lang="en-US"/>
        </a:p>
      </dgm:t>
    </dgm:pt>
    <dgm:pt modelId="{23E983BF-4567-4F65-A5A9-EBEA8C8B0719}" type="pres">
      <dgm:prSet presAssocID="{D54EF32F-5660-4CC5-B51C-7C32AEEB83F5}" presName="hierRoot2" presStyleCnt="0">
        <dgm:presLayoutVars>
          <dgm:hierBranch val="init"/>
        </dgm:presLayoutVars>
      </dgm:prSet>
      <dgm:spPr/>
      <dgm:t>
        <a:bodyPr/>
        <a:lstStyle/>
        <a:p>
          <a:endParaRPr lang="en-US"/>
        </a:p>
      </dgm:t>
    </dgm:pt>
    <dgm:pt modelId="{3D6FF9A3-994B-41E0-80E9-BE828A20FAE3}" type="pres">
      <dgm:prSet presAssocID="{D54EF32F-5660-4CC5-B51C-7C32AEEB83F5}" presName="rootComposite" presStyleCnt="0"/>
      <dgm:spPr/>
      <dgm:t>
        <a:bodyPr/>
        <a:lstStyle/>
        <a:p>
          <a:endParaRPr lang="en-US"/>
        </a:p>
      </dgm:t>
    </dgm:pt>
    <dgm:pt modelId="{EAAE0EF3-C040-4CB6-A756-3132B8BB5FD8}" type="pres">
      <dgm:prSet presAssocID="{D54EF32F-5660-4CC5-B51C-7C32AEEB83F5}" presName="rootText" presStyleLbl="node3" presStyleIdx="0" presStyleCnt="2" custScaleX="126624" custScaleY="170862">
        <dgm:presLayoutVars>
          <dgm:chPref val="3"/>
        </dgm:presLayoutVars>
      </dgm:prSet>
      <dgm:spPr/>
      <dgm:t>
        <a:bodyPr/>
        <a:lstStyle/>
        <a:p>
          <a:endParaRPr lang="en-US"/>
        </a:p>
      </dgm:t>
    </dgm:pt>
    <dgm:pt modelId="{4DDC805E-6FA1-404D-8280-6BD71943D086}" type="pres">
      <dgm:prSet presAssocID="{D54EF32F-5660-4CC5-B51C-7C32AEEB83F5}" presName="rootPict" presStyleLbl="alignImgPlace1" presStyleIdx="3" presStyleCnt="6" custScaleX="154146" custScaleY="151321" custLinFactNeighborX="-78581" custLinFactNeighborY="-6879"/>
      <dgm:spPr>
        <a:blipFill rotWithShape="1">
          <a:blip xmlns:r="http://schemas.openxmlformats.org/officeDocument/2006/relationships" r:embed="rId4"/>
          <a:stretch>
            <a:fillRect/>
          </a:stretch>
        </a:blipFill>
      </dgm:spPr>
      <dgm:t>
        <a:bodyPr/>
        <a:lstStyle/>
        <a:p>
          <a:endParaRPr lang="en-US"/>
        </a:p>
      </dgm:t>
    </dgm:pt>
    <dgm:pt modelId="{E16B3C9B-32D6-4D39-8F7D-A12D177044C2}" type="pres">
      <dgm:prSet presAssocID="{D54EF32F-5660-4CC5-B51C-7C32AEEB83F5}" presName="rootConnector" presStyleLbl="node3" presStyleIdx="0" presStyleCnt="2"/>
      <dgm:spPr/>
      <dgm:t>
        <a:bodyPr/>
        <a:lstStyle/>
        <a:p>
          <a:endParaRPr lang="en-US"/>
        </a:p>
      </dgm:t>
    </dgm:pt>
    <dgm:pt modelId="{01660EA6-1DE0-427F-A4D8-8BBE047E716A}" type="pres">
      <dgm:prSet presAssocID="{D54EF32F-5660-4CC5-B51C-7C32AEEB83F5}" presName="hierChild4" presStyleCnt="0"/>
      <dgm:spPr/>
      <dgm:t>
        <a:bodyPr/>
        <a:lstStyle/>
        <a:p>
          <a:endParaRPr lang="en-US"/>
        </a:p>
      </dgm:t>
    </dgm:pt>
    <dgm:pt modelId="{B00DF736-B436-4747-A11A-97484954AF7A}" type="pres">
      <dgm:prSet presAssocID="{D54EF32F-5660-4CC5-B51C-7C32AEEB83F5}" presName="hierChild5" presStyleCnt="0"/>
      <dgm:spPr/>
      <dgm:t>
        <a:bodyPr/>
        <a:lstStyle/>
        <a:p>
          <a:endParaRPr lang="en-US"/>
        </a:p>
      </dgm:t>
    </dgm:pt>
    <dgm:pt modelId="{AADED651-6172-4432-A10B-47142EF45137}" type="pres">
      <dgm:prSet presAssocID="{A9501CFD-25F6-49B8-BD29-EE4621888983}" presName="Name37" presStyleLbl="parChTrans1D3" presStyleIdx="1" presStyleCnt="2"/>
      <dgm:spPr/>
      <dgm:t>
        <a:bodyPr/>
        <a:lstStyle/>
        <a:p>
          <a:endParaRPr lang="en-US"/>
        </a:p>
      </dgm:t>
    </dgm:pt>
    <dgm:pt modelId="{6766850E-3679-4366-9E62-B8133A466A29}" type="pres">
      <dgm:prSet presAssocID="{DF027C46-CF41-42BF-92D7-1AFE6012E486}" presName="hierRoot2" presStyleCnt="0">
        <dgm:presLayoutVars>
          <dgm:hierBranch val="init"/>
        </dgm:presLayoutVars>
      </dgm:prSet>
      <dgm:spPr/>
      <dgm:t>
        <a:bodyPr/>
        <a:lstStyle/>
        <a:p>
          <a:endParaRPr lang="en-US"/>
        </a:p>
      </dgm:t>
    </dgm:pt>
    <dgm:pt modelId="{742E4660-5F2D-42B2-8AAE-6E918EFCC34A}" type="pres">
      <dgm:prSet presAssocID="{DF027C46-CF41-42BF-92D7-1AFE6012E486}" presName="rootComposite" presStyleCnt="0"/>
      <dgm:spPr/>
      <dgm:t>
        <a:bodyPr/>
        <a:lstStyle/>
        <a:p>
          <a:endParaRPr lang="en-US"/>
        </a:p>
      </dgm:t>
    </dgm:pt>
    <dgm:pt modelId="{C2894F1E-E120-42A7-BDDA-C8D7DEC7EFD0}" type="pres">
      <dgm:prSet presAssocID="{DF027C46-CF41-42BF-92D7-1AFE6012E486}" presName="rootText" presStyleLbl="node3" presStyleIdx="1" presStyleCnt="2" custScaleX="126624" custScaleY="153730">
        <dgm:presLayoutVars>
          <dgm:chPref val="3"/>
        </dgm:presLayoutVars>
      </dgm:prSet>
      <dgm:spPr/>
      <dgm:t>
        <a:bodyPr/>
        <a:lstStyle/>
        <a:p>
          <a:endParaRPr lang="en-US"/>
        </a:p>
      </dgm:t>
    </dgm:pt>
    <dgm:pt modelId="{42F077E3-00E9-4C7B-8A59-118763544ADB}" type="pres">
      <dgm:prSet presAssocID="{DF027C46-CF41-42BF-92D7-1AFE6012E486}" presName="rootPict" presStyleLbl="alignImgPlace1" presStyleIdx="4" presStyleCnt="6" custScaleX="125907" custLinFactNeighborX="-62371" custLinFactNeighborY="-4889"/>
      <dgm:spPr>
        <a:blipFill rotWithShape="1">
          <a:blip xmlns:r="http://schemas.openxmlformats.org/officeDocument/2006/relationships" r:embed="rId5"/>
          <a:stretch>
            <a:fillRect/>
          </a:stretch>
        </a:blipFill>
      </dgm:spPr>
      <dgm:t>
        <a:bodyPr/>
        <a:lstStyle/>
        <a:p>
          <a:endParaRPr lang="en-US"/>
        </a:p>
      </dgm:t>
    </dgm:pt>
    <dgm:pt modelId="{0A78F6F7-373B-4B90-98B2-D2D141F38D1C}" type="pres">
      <dgm:prSet presAssocID="{DF027C46-CF41-42BF-92D7-1AFE6012E486}" presName="rootConnector" presStyleLbl="node3" presStyleIdx="1" presStyleCnt="2"/>
      <dgm:spPr/>
      <dgm:t>
        <a:bodyPr/>
        <a:lstStyle/>
        <a:p>
          <a:endParaRPr lang="en-US"/>
        </a:p>
      </dgm:t>
    </dgm:pt>
    <dgm:pt modelId="{1873A120-ABDD-43D4-BAE5-D012E84CEEF7}" type="pres">
      <dgm:prSet presAssocID="{DF027C46-CF41-42BF-92D7-1AFE6012E486}" presName="hierChild4" presStyleCnt="0"/>
      <dgm:spPr/>
      <dgm:t>
        <a:bodyPr/>
        <a:lstStyle/>
        <a:p>
          <a:endParaRPr lang="en-US"/>
        </a:p>
      </dgm:t>
    </dgm:pt>
    <dgm:pt modelId="{CDB00C2C-56E8-4DF8-94D6-EFE31E5F307C}" type="pres">
      <dgm:prSet presAssocID="{BFCF0EC2-5D5D-4703-AE7E-89FE29E10FD2}" presName="Name37" presStyleLbl="parChTrans1D4" presStyleIdx="0" presStyleCnt="1"/>
      <dgm:spPr/>
      <dgm:t>
        <a:bodyPr/>
        <a:lstStyle/>
        <a:p>
          <a:endParaRPr lang="en-US"/>
        </a:p>
      </dgm:t>
    </dgm:pt>
    <dgm:pt modelId="{B233FB02-9140-45F8-B758-7A1B178614A8}" type="pres">
      <dgm:prSet presAssocID="{72FAB30C-B888-4618-8F8A-3016B6490C1A}" presName="hierRoot2" presStyleCnt="0">
        <dgm:presLayoutVars>
          <dgm:hierBranch val="init"/>
        </dgm:presLayoutVars>
      </dgm:prSet>
      <dgm:spPr/>
      <dgm:t>
        <a:bodyPr/>
        <a:lstStyle/>
        <a:p>
          <a:endParaRPr lang="en-US"/>
        </a:p>
      </dgm:t>
    </dgm:pt>
    <dgm:pt modelId="{57F77A5A-B98F-4DDE-A29E-108FA1DF935B}" type="pres">
      <dgm:prSet presAssocID="{72FAB30C-B888-4618-8F8A-3016B6490C1A}" presName="rootComposite" presStyleCnt="0"/>
      <dgm:spPr/>
      <dgm:t>
        <a:bodyPr/>
        <a:lstStyle/>
        <a:p>
          <a:endParaRPr lang="en-US"/>
        </a:p>
      </dgm:t>
    </dgm:pt>
    <dgm:pt modelId="{10EEC635-9E12-46CC-8CBB-913D6BA843DD}" type="pres">
      <dgm:prSet presAssocID="{72FAB30C-B888-4618-8F8A-3016B6490C1A}" presName="rootText" presStyleLbl="node4" presStyleIdx="0" presStyleCnt="1" custScaleX="126624" custScaleY="153730">
        <dgm:presLayoutVars>
          <dgm:chPref val="3"/>
        </dgm:presLayoutVars>
      </dgm:prSet>
      <dgm:spPr/>
      <dgm:t>
        <a:bodyPr/>
        <a:lstStyle/>
        <a:p>
          <a:endParaRPr lang="en-US"/>
        </a:p>
      </dgm:t>
    </dgm:pt>
    <dgm:pt modelId="{2FD0F32A-4004-4A77-9F5B-8E83CC390B23}" type="pres">
      <dgm:prSet presAssocID="{72FAB30C-B888-4618-8F8A-3016B6490C1A}" presName="rootPict" presStyleLbl="alignImgPlace1" presStyleIdx="5" presStyleCnt="6" custScaleX="132154" custScaleY="91324" custLinFactNeighborX="-63110" custLinFactNeighborY="7117"/>
      <dgm:spPr>
        <a:blipFill dpi="0" rotWithShape="1">
          <a:blip xmlns:r="http://schemas.openxmlformats.org/officeDocument/2006/relationships" r:embed="rId6"/>
          <a:srcRect/>
          <a:stretch>
            <a:fillRect l="-19681" r="-21560"/>
          </a:stretch>
        </a:blipFill>
      </dgm:spPr>
      <dgm:t>
        <a:bodyPr/>
        <a:lstStyle/>
        <a:p>
          <a:endParaRPr lang="en-US"/>
        </a:p>
      </dgm:t>
    </dgm:pt>
    <dgm:pt modelId="{2DB12DF8-91A5-44DB-9FC7-1B868ACF0140}" type="pres">
      <dgm:prSet presAssocID="{72FAB30C-B888-4618-8F8A-3016B6490C1A}" presName="rootConnector" presStyleLbl="node4" presStyleIdx="0" presStyleCnt="1"/>
      <dgm:spPr/>
      <dgm:t>
        <a:bodyPr/>
        <a:lstStyle/>
        <a:p>
          <a:endParaRPr lang="en-US"/>
        </a:p>
      </dgm:t>
    </dgm:pt>
    <dgm:pt modelId="{5D733228-85C4-4B74-B20F-88FFB6E3F8C1}" type="pres">
      <dgm:prSet presAssocID="{72FAB30C-B888-4618-8F8A-3016B6490C1A}" presName="hierChild4" presStyleCnt="0"/>
      <dgm:spPr/>
      <dgm:t>
        <a:bodyPr/>
        <a:lstStyle/>
        <a:p>
          <a:endParaRPr lang="en-US"/>
        </a:p>
      </dgm:t>
    </dgm:pt>
    <dgm:pt modelId="{3D36E073-A81F-41C3-B62D-E0AF40F653C6}" type="pres">
      <dgm:prSet presAssocID="{72FAB30C-B888-4618-8F8A-3016B6490C1A}" presName="hierChild5" presStyleCnt="0"/>
      <dgm:spPr/>
      <dgm:t>
        <a:bodyPr/>
        <a:lstStyle/>
        <a:p>
          <a:endParaRPr lang="en-US"/>
        </a:p>
      </dgm:t>
    </dgm:pt>
    <dgm:pt modelId="{22D1E6E4-33BC-4717-A682-44C7A68B9EC6}" type="pres">
      <dgm:prSet presAssocID="{DF027C46-CF41-42BF-92D7-1AFE6012E486}" presName="hierChild5" presStyleCnt="0"/>
      <dgm:spPr/>
      <dgm:t>
        <a:bodyPr/>
        <a:lstStyle/>
        <a:p>
          <a:endParaRPr lang="en-US"/>
        </a:p>
      </dgm:t>
    </dgm:pt>
    <dgm:pt modelId="{F593093E-A00A-448D-8F04-11CF63793226}" type="pres">
      <dgm:prSet presAssocID="{D1D03EB2-B8F1-4170-A5F4-9F1FEB5B28C2}" presName="hierChild5" presStyleCnt="0"/>
      <dgm:spPr/>
      <dgm:t>
        <a:bodyPr/>
        <a:lstStyle/>
        <a:p>
          <a:endParaRPr lang="en-US"/>
        </a:p>
      </dgm:t>
    </dgm:pt>
    <dgm:pt modelId="{B1BFE5B1-BC99-404B-87FF-A9CD02E575FA}" type="pres">
      <dgm:prSet presAssocID="{3D824BDC-F1BB-43FB-A084-27DDE82C0D6C}" presName="hierChild3" presStyleCnt="0"/>
      <dgm:spPr/>
      <dgm:t>
        <a:bodyPr/>
        <a:lstStyle/>
        <a:p>
          <a:endParaRPr lang="en-US"/>
        </a:p>
      </dgm:t>
    </dgm:pt>
  </dgm:ptLst>
  <dgm:cxnLst>
    <dgm:cxn modelId="{7B7A0062-C97D-40C9-A355-88299D2D18C7}" type="presOf" srcId="{D1D03EB2-B8F1-4170-A5F4-9F1FEB5B28C2}" destId="{DD21A36F-6D77-4CD6-8C25-5AE791ACCA45}" srcOrd="0" destOrd="0" presId="urn:microsoft.com/office/officeart/2005/8/layout/pictureOrgChart+Icon"/>
    <dgm:cxn modelId="{CE796E8F-76D8-49BF-A382-D332B5CFFEE0}" type="presOf" srcId="{BFCF0EC2-5D5D-4703-AE7E-89FE29E10FD2}" destId="{CDB00C2C-56E8-4DF8-94D6-EFE31E5F307C}" srcOrd="0" destOrd="0" presId="urn:microsoft.com/office/officeart/2005/8/layout/pictureOrgChart+Icon"/>
    <dgm:cxn modelId="{EB5F43B0-A93F-4AC9-9ACC-AC40D8A84170}" type="presOf" srcId="{72FAB30C-B888-4618-8F8A-3016B6490C1A}" destId="{2DB12DF8-91A5-44DB-9FC7-1B868ACF0140}" srcOrd="1" destOrd="0" presId="urn:microsoft.com/office/officeart/2005/8/layout/pictureOrgChart+Icon"/>
    <dgm:cxn modelId="{A94713B1-7176-44F2-94EC-945556F7BB6A}" srcId="{D1D03EB2-B8F1-4170-A5F4-9F1FEB5B28C2}" destId="{DF027C46-CF41-42BF-92D7-1AFE6012E486}" srcOrd="1" destOrd="0" parTransId="{A9501CFD-25F6-49B8-BD29-EE4621888983}" sibTransId="{9048B876-9F5F-475A-A37B-FE8CBFC2F483}"/>
    <dgm:cxn modelId="{B9AEB42C-DA86-4E53-A10E-71741A09EE69}" type="presOf" srcId="{72FAB30C-B888-4618-8F8A-3016B6490C1A}" destId="{10EEC635-9E12-46CC-8CBB-913D6BA843DD}" srcOrd="0" destOrd="0" presId="urn:microsoft.com/office/officeart/2005/8/layout/pictureOrgChart+Icon"/>
    <dgm:cxn modelId="{03E6E43E-7977-476E-8B73-9F9544DA3776}" srcId="{3D824BDC-F1BB-43FB-A084-27DDE82C0D6C}" destId="{D1D03EB2-B8F1-4170-A5F4-9F1FEB5B28C2}" srcOrd="1" destOrd="0" parTransId="{6E29F1E5-65C8-47C2-B88E-898D763B00C5}" sibTransId="{C99C39C8-6C9C-4A2A-84A2-C4447E506CB0}"/>
    <dgm:cxn modelId="{6B414EC5-AD34-4330-B9DE-C1809FDE9330}" type="presOf" srcId="{6E29F1E5-65C8-47C2-B88E-898D763B00C5}" destId="{B9415FCD-CF94-41D0-A9DA-97D40A4E8BE8}" srcOrd="0" destOrd="0" presId="urn:microsoft.com/office/officeart/2005/8/layout/pictureOrgChart+Icon"/>
    <dgm:cxn modelId="{52B04F8E-B75D-4F15-8D50-9BFDCF0BB716}" type="presOf" srcId="{DF027C46-CF41-42BF-92D7-1AFE6012E486}" destId="{C2894F1E-E120-42A7-BDDA-C8D7DEC7EFD0}" srcOrd="0" destOrd="0" presId="urn:microsoft.com/office/officeart/2005/8/layout/pictureOrgChart+Icon"/>
    <dgm:cxn modelId="{0E0B8807-DCFD-41CB-BF51-8D947199B1A4}" srcId="{D1D03EB2-B8F1-4170-A5F4-9F1FEB5B28C2}" destId="{D54EF32F-5660-4CC5-B51C-7C32AEEB83F5}" srcOrd="0" destOrd="0" parTransId="{98A549D4-94FA-44E4-A067-BD8C50844014}" sibTransId="{CD6FC680-10F3-4AAC-950E-85FF6CB19CBE}"/>
    <dgm:cxn modelId="{EB86B2D2-5E6C-4CAE-9B4E-54F2015D8B2B}" type="presOf" srcId="{D54EF32F-5660-4CC5-B51C-7C32AEEB83F5}" destId="{EAAE0EF3-C040-4CB6-A756-3132B8BB5FD8}" srcOrd="0" destOrd="0" presId="urn:microsoft.com/office/officeart/2005/8/layout/pictureOrgChart+Icon"/>
    <dgm:cxn modelId="{DF115F03-AB7A-48B3-840D-746DC2B9ED02}" type="presOf" srcId="{5A021540-3F9C-433F-84A4-1DEB09B7964A}" destId="{3CEB165A-379A-40FD-A8AC-30870F415207}" srcOrd="0" destOrd="0" presId="urn:microsoft.com/office/officeart/2005/8/layout/pictureOrgChart+Icon"/>
    <dgm:cxn modelId="{736F69E7-F5FD-410C-A966-8380CA2771A2}" type="presOf" srcId="{3D824BDC-F1BB-43FB-A084-27DDE82C0D6C}" destId="{E44747BA-F44C-48C1-8A9A-36BED7B160C0}" srcOrd="1" destOrd="0" presId="urn:microsoft.com/office/officeart/2005/8/layout/pictureOrgChart+Icon"/>
    <dgm:cxn modelId="{331A439C-79EE-4731-B3A7-26A4778865FD}" type="presOf" srcId="{98A549D4-94FA-44E4-A067-BD8C50844014}" destId="{4C049990-33E5-440E-97BF-4CC49B17EAEC}" srcOrd="0" destOrd="0" presId="urn:microsoft.com/office/officeart/2005/8/layout/pictureOrgChart+Icon"/>
    <dgm:cxn modelId="{658C29E9-B5DC-4A46-BBA9-B4720F7A4E00}" type="presOf" srcId="{D54EF32F-5660-4CC5-B51C-7C32AEEB83F5}" destId="{E16B3C9B-32D6-4D39-8F7D-A12D177044C2}" srcOrd="1" destOrd="0" presId="urn:microsoft.com/office/officeart/2005/8/layout/pictureOrgChart+Icon"/>
    <dgm:cxn modelId="{861A1F9D-B8AF-47DC-BA9F-E1105803ECC4}" type="presOf" srcId="{E1F1B222-782C-42A4-B459-0CAA79A025F2}" destId="{2452576F-7E1E-42A1-AB44-E5218B4067C6}" srcOrd="0" destOrd="0" presId="urn:microsoft.com/office/officeart/2005/8/layout/pictureOrgChart+Icon"/>
    <dgm:cxn modelId="{ABA66D85-64BC-4155-B0D8-4BC24E48B09F}" type="presOf" srcId="{585C8057-4C60-4ABA-BC31-DFC78FD67024}" destId="{6C028D36-DF7B-4CA1-B847-4643C0F7C38B}" srcOrd="0" destOrd="0" presId="urn:microsoft.com/office/officeart/2005/8/layout/pictureOrgChart+Icon"/>
    <dgm:cxn modelId="{2DEC263D-0E00-40EE-BB57-5165F90726CC}" srcId="{DF027C46-CF41-42BF-92D7-1AFE6012E486}" destId="{72FAB30C-B888-4618-8F8A-3016B6490C1A}" srcOrd="0" destOrd="0" parTransId="{BFCF0EC2-5D5D-4703-AE7E-89FE29E10FD2}" sibTransId="{CCAA876C-6CC4-46E8-A624-CF99396C678F}"/>
    <dgm:cxn modelId="{94A093D6-F500-42E0-94DB-8C95F5315139}" srcId="{5A021540-3F9C-433F-84A4-1DEB09B7964A}" destId="{3D824BDC-F1BB-43FB-A084-27DDE82C0D6C}" srcOrd="0" destOrd="0" parTransId="{83C8ADBE-EABB-4BD3-B469-4B9C2CD906A1}" sibTransId="{CD6E834E-CFDF-4006-B15F-C3085B5F77C6}"/>
    <dgm:cxn modelId="{97B8C178-69FF-4A49-82BD-9D318C055557}" type="presOf" srcId="{3D824BDC-F1BB-43FB-A084-27DDE82C0D6C}" destId="{B0003016-2030-475B-AE9E-97DA4940B86D}" srcOrd="0" destOrd="0" presId="urn:microsoft.com/office/officeart/2005/8/layout/pictureOrgChart+Icon"/>
    <dgm:cxn modelId="{4EC416B0-DBB4-43B0-AC90-5546E5C5DFB5}" type="presOf" srcId="{D1D03EB2-B8F1-4170-A5F4-9F1FEB5B28C2}" destId="{945FF1FB-15E5-4221-A078-AF501A77956C}" srcOrd="1" destOrd="0" presId="urn:microsoft.com/office/officeart/2005/8/layout/pictureOrgChart+Icon"/>
    <dgm:cxn modelId="{0241E8D4-42C2-4908-BDCD-ACAAB34A3A0F}" type="presOf" srcId="{DF027C46-CF41-42BF-92D7-1AFE6012E486}" destId="{0A78F6F7-373B-4B90-98B2-D2D141F38D1C}" srcOrd="1" destOrd="0" presId="urn:microsoft.com/office/officeart/2005/8/layout/pictureOrgChart+Icon"/>
    <dgm:cxn modelId="{2F9076D3-4601-471A-9CD6-78F390ED9243}" srcId="{3D824BDC-F1BB-43FB-A084-27DDE82C0D6C}" destId="{E1F1B222-782C-42A4-B459-0CAA79A025F2}" srcOrd="0" destOrd="0" parTransId="{585C8057-4C60-4ABA-BC31-DFC78FD67024}" sibTransId="{405F5F5C-7798-449F-B212-8672348F4382}"/>
    <dgm:cxn modelId="{5E0730C4-560F-4B13-8A11-685DA717A0D3}" type="presOf" srcId="{A9501CFD-25F6-49B8-BD29-EE4621888983}" destId="{AADED651-6172-4432-A10B-47142EF45137}" srcOrd="0" destOrd="0" presId="urn:microsoft.com/office/officeart/2005/8/layout/pictureOrgChart+Icon"/>
    <dgm:cxn modelId="{C4171933-0420-4680-B6C1-4F7C82942067}" type="presOf" srcId="{E1F1B222-782C-42A4-B459-0CAA79A025F2}" destId="{3D882CA2-8A3F-4F0B-A0AD-9E99ED65E699}" srcOrd="1" destOrd="0" presId="urn:microsoft.com/office/officeart/2005/8/layout/pictureOrgChart+Icon"/>
    <dgm:cxn modelId="{E8DF996A-AB4C-4964-A10D-3B845F72654F}" type="presParOf" srcId="{3CEB165A-379A-40FD-A8AC-30870F415207}" destId="{79FA3266-807A-451F-8EAB-5D642F372C1D}" srcOrd="0" destOrd="0" presId="urn:microsoft.com/office/officeart/2005/8/layout/pictureOrgChart+Icon"/>
    <dgm:cxn modelId="{F5642FC3-2267-459A-8513-7ABCD11241BE}" type="presParOf" srcId="{79FA3266-807A-451F-8EAB-5D642F372C1D}" destId="{28031D69-5E94-4766-B6CA-F99460A33BD4}" srcOrd="0" destOrd="0" presId="urn:microsoft.com/office/officeart/2005/8/layout/pictureOrgChart+Icon"/>
    <dgm:cxn modelId="{EC4814FD-8D5A-4EB6-A220-44B38597FBC8}" type="presParOf" srcId="{28031D69-5E94-4766-B6CA-F99460A33BD4}" destId="{B0003016-2030-475B-AE9E-97DA4940B86D}" srcOrd="0" destOrd="0" presId="urn:microsoft.com/office/officeart/2005/8/layout/pictureOrgChart+Icon"/>
    <dgm:cxn modelId="{EA1ED265-42E9-45B0-B0EB-ECCCE9BCA089}" type="presParOf" srcId="{28031D69-5E94-4766-B6CA-F99460A33BD4}" destId="{6498FD57-6C00-4084-B826-E5F5E39E346E}" srcOrd="1" destOrd="0" presId="urn:microsoft.com/office/officeart/2005/8/layout/pictureOrgChart+Icon"/>
    <dgm:cxn modelId="{91BBD6C8-E0D0-4BEA-95E3-5AA1FF787D1D}" type="presParOf" srcId="{28031D69-5E94-4766-B6CA-F99460A33BD4}" destId="{E44747BA-F44C-48C1-8A9A-36BED7B160C0}" srcOrd="2" destOrd="0" presId="urn:microsoft.com/office/officeart/2005/8/layout/pictureOrgChart+Icon"/>
    <dgm:cxn modelId="{4148B359-C972-465D-975F-5E11BDD1BD64}" type="presParOf" srcId="{79FA3266-807A-451F-8EAB-5D642F372C1D}" destId="{85476094-7593-4BAF-89CF-CD79D4D759EF}" srcOrd="1" destOrd="0" presId="urn:microsoft.com/office/officeart/2005/8/layout/pictureOrgChart+Icon"/>
    <dgm:cxn modelId="{DB558BE9-1EB5-4F69-9146-5683E288B8D8}" type="presParOf" srcId="{85476094-7593-4BAF-89CF-CD79D4D759EF}" destId="{6C028D36-DF7B-4CA1-B847-4643C0F7C38B}" srcOrd="0" destOrd="0" presId="urn:microsoft.com/office/officeart/2005/8/layout/pictureOrgChart+Icon"/>
    <dgm:cxn modelId="{B08028E7-14D1-43E8-81DD-96894611A400}" type="presParOf" srcId="{85476094-7593-4BAF-89CF-CD79D4D759EF}" destId="{EF31607F-BD98-4678-A71D-62FC8F3598C1}" srcOrd="1" destOrd="0" presId="urn:microsoft.com/office/officeart/2005/8/layout/pictureOrgChart+Icon"/>
    <dgm:cxn modelId="{82710F89-04E0-4DE1-8625-EA8C68D7EFBD}" type="presParOf" srcId="{EF31607F-BD98-4678-A71D-62FC8F3598C1}" destId="{DF3ED7E3-1752-4C62-AB34-4CEBE34B10CB}" srcOrd="0" destOrd="0" presId="urn:microsoft.com/office/officeart/2005/8/layout/pictureOrgChart+Icon"/>
    <dgm:cxn modelId="{4301CD6D-5BB0-458B-827C-558323197759}" type="presParOf" srcId="{DF3ED7E3-1752-4C62-AB34-4CEBE34B10CB}" destId="{2452576F-7E1E-42A1-AB44-E5218B4067C6}" srcOrd="0" destOrd="0" presId="urn:microsoft.com/office/officeart/2005/8/layout/pictureOrgChart+Icon"/>
    <dgm:cxn modelId="{31F013B3-D24C-4ADA-96F6-98E44B20AB05}" type="presParOf" srcId="{DF3ED7E3-1752-4C62-AB34-4CEBE34B10CB}" destId="{4A6D586E-8322-48F4-AAAD-55ADD7AC92B9}" srcOrd="1" destOrd="0" presId="urn:microsoft.com/office/officeart/2005/8/layout/pictureOrgChart+Icon"/>
    <dgm:cxn modelId="{FC51A9B9-B689-49B3-ACC1-A93869D0E8DC}" type="presParOf" srcId="{DF3ED7E3-1752-4C62-AB34-4CEBE34B10CB}" destId="{3D882CA2-8A3F-4F0B-A0AD-9E99ED65E699}" srcOrd="2" destOrd="0" presId="urn:microsoft.com/office/officeart/2005/8/layout/pictureOrgChart+Icon"/>
    <dgm:cxn modelId="{FC6C27CF-4BEC-4EAF-BEC0-238AEB999B8A}" type="presParOf" srcId="{EF31607F-BD98-4678-A71D-62FC8F3598C1}" destId="{FD9F9E35-6508-4E93-8EB6-B8F1D3CF81B0}" srcOrd="1" destOrd="0" presId="urn:microsoft.com/office/officeart/2005/8/layout/pictureOrgChart+Icon"/>
    <dgm:cxn modelId="{E4B07677-67F2-409F-B953-B45EF70D1FAC}" type="presParOf" srcId="{EF31607F-BD98-4678-A71D-62FC8F3598C1}" destId="{9518508C-3FE6-486C-B3F6-47D78DB68EDE}" srcOrd="2" destOrd="0" presId="urn:microsoft.com/office/officeart/2005/8/layout/pictureOrgChart+Icon"/>
    <dgm:cxn modelId="{FDE7E46C-8A63-4E8A-AAFD-12DA7856CDE4}" type="presParOf" srcId="{85476094-7593-4BAF-89CF-CD79D4D759EF}" destId="{B9415FCD-CF94-41D0-A9DA-97D40A4E8BE8}" srcOrd="2" destOrd="0" presId="urn:microsoft.com/office/officeart/2005/8/layout/pictureOrgChart+Icon"/>
    <dgm:cxn modelId="{04B77DC7-B64D-4495-B09D-9C399456DFE8}" type="presParOf" srcId="{85476094-7593-4BAF-89CF-CD79D4D759EF}" destId="{684C93DC-5214-4F86-BFFB-DD519F18FD96}" srcOrd="3" destOrd="0" presId="urn:microsoft.com/office/officeart/2005/8/layout/pictureOrgChart+Icon"/>
    <dgm:cxn modelId="{55EC9099-3F8D-4DE6-82DA-A5C7331F1AAB}" type="presParOf" srcId="{684C93DC-5214-4F86-BFFB-DD519F18FD96}" destId="{56E24A79-25AA-4AD3-9E2E-0AE1766A3EE1}" srcOrd="0" destOrd="0" presId="urn:microsoft.com/office/officeart/2005/8/layout/pictureOrgChart+Icon"/>
    <dgm:cxn modelId="{FC23601F-250B-4B2E-9153-6D353FE0C6F4}" type="presParOf" srcId="{56E24A79-25AA-4AD3-9E2E-0AE1766A3EE1}" destId="{DD21A36F-6D77-4CD6-8C25-5AE791ACCA45}" srcOrd="0" destOrd="0" presId="urn:microsoft.com/office/officeart/2005/8/layout/pictureOrgChart+Icon"/>
    <dgm:cxn modelId="{F1696514-386D-434C-8530-5255FD2FD630}" type="presParOf" srcId="{56E24A79-25AA-4AD3-9E2E-0AE1766A3EE1}" destId="{B5B8F8A8-4CD7-4D4B-B657-6073877181C1}" srcOrd="1" destOrd="0" presId="urn:microsoft.com/office/officeart/2005/8/layout/pictureOrgChart+Icon"/>
    <dgm:cxn modelId="{A8EE2883-D662-4994-BCA2-C5BED998865F}" type="presParOf" srcId="{56E24A79-25AA-4AD3-9E2E-0AE1766A3EE1}" destId="{945FF1FB-15E5-4221-A078-AF501A77956C}" srcOrd="2" destOrd="0" presId="urn:microsoft.com/office/officeart/2005/8/layout/pictureOrgChart+Icon"/>
    <dgm:cxn modelId="{79D83A93-9AED-43CA-B141-AA4EFF67025C}" type="presParOf" srcId="{684C93DC-5214-4F86-BFFB-DD519F18FD96}" destId="{B52F9742-2CC0-48B5-B580-906C216198F1}" srcOrd="1" destOrd="0" presId="urn:microsoft.com/office/officeart/2005/8/layout/pictureOrgChart+Icon"/>
    <dgm:cxn modelId="{C3B9B2A3-7B4B-460D-A1B7-38AC142E2F95}" type="presParOf" srcId="{B52F9742-2CC0-48B5-B580-906C216198F1}" destId="{4C049990-33E5-440E-97BF-4CC49B17EAEC}" srcOrd="0" destOrd="0" presId="urn:microsoft.com/office/officeart/2005/8/layout/pictureOrgChart+Icon"/>
    <dgm:cxn modelId="{C994CCA5-B752-4972-8400-EE161B08A857}" type="presParOf" srcId="{B52F9742-2CC0-48B5-B580-906C216198F1}" destId="{23E983BF-4567-4F65-A5A9-EBEA8C8B0719}" srcOrd="1" destOrd="0" presId="urn:microsoft.com/office/officeart/2005/8/layout/pictureOrgChart+Icon"/>
    <dgm:cxn modelId="{5FF3A1AB-0F67-47F8-969D-D58513646E7A}" type="presParOf" srcId="{23E983BF-4567-4F65-A5A9-EBEA8C8B0719}" destId="{3D6FF9A3-994B-41E0-80E9-BE828A20FAE3}" srcOrd="0" destOrd="0" presId="urn:microsoft.com/office/officeart/2005/8/layout/pictureOrgChart+Icon"/>
    <dgm:cxn modelId="{694A95B5-8107-4D92-BFD7-856D75324919}" type="presParOf" srcId="{3D6FF9A3-994B-41E0-80E9-BE828A20FAE3}" destId="{EAAE0EF3-C040-4CB6-A756-3132B8BB5FD8}" srcOrd="0" destOrd="0" presId="urn:microsoft.com/office/officeart/2005/8/layout/pictureOrgChart+Icon"/>
    <dgm:cxn modelId="{902CA374-1738-442F-B929-6875F9020A92}" type="presParOf" srcId="{3D6FF9A3-994B-41E0-80E9-BE828A20FAE3}" destId="{4DDC805E-6FA1-404D-8280-6BD71943D086}" srcOrd="1" destOrd="0" presId="urn:microsoft.com/office/officeart/2005/8/layout/pictureOrgChart+Icon"/>
    <dgm:cxn modelId="{8BEC1C48-F81E-4B0C-8780-68A432BE7802}" type="presParOf" srcId="{3D6FF9A3-994B-41E0-80E9-BE828A20FAE3}" destId="{E16B3C9B-32D6-4D39-8F7D-A12D177044C2}" srcOrd="2" destOrd="0" presId="urn:microsoft.com/office/officeart/2005/8/layout/pictureOrgChart+Icon"/>
    <dgm:cxn modelId="{CDD57812-FDF3-47C6-80A2-1A11D7D2CE6C}" type="presParOf" srcId="{23E983BF-4567-4F65-A5A9-EBEA8C8B0719}" destId="{01660EA6-1DE0-427F-A4D8-8BBE047E716A}" srcOrd="1" destOrd="0" presId="urn:microsoft.com/office/officeart/2005/8/layout/pictureOrgChart+Icon"/>
    <dgm:cxn modelId="{B6D48DDC-843C-4ED6-AA06-E34E267AE3C3}" type="presParOf" srcId="{23E983BF-4567-4F65-A5A9-EBEA8C8B0719}" destId="{B00DF736-B436-4747-A11A-97484954AF7A}" srcOrd="2" destOrd="0" presId="urn:microsoft.com/office/officeart/2005/8/layout/pictureOrgChart+Icon"/>
    <dgm:cxn modelId="{73DF03DA-B371-4CD9-BD66-A12025E27AA8}" type="presParOf" srcId="{B52F9742-2CC0-48B5-B580-906C216198F1}" destId="{AADED651-6172-4432-A10B-47142EF45137}" srcOrd="2" destOrd="0" presId="urn:microsoft.com/office/officeart/2005/8/layout/pictureOrgChart+Icon"/>
    <dgm:cxn modelId="{0CA92EB2-7138-4A77-98BC-E685B4B6B075}" type="presParOf" srcId="{B52F9742-2CC0-48B5-B580-906C216198F1}" destId="{6766850E-3679-4366-9E62-B8133A466A29}" srcOrd="3" destOrd="0" presId="urn:microsoft.com/office/officeart/2005/8/layout/pictureOrgChart+Icon"/>
    <dgm:cxn modelId="{1DCB8C4D-0E2B-4539-8B7D-9C1C8C88916D}" type="presParOf" srcId="{6766850E-3679-4366-9E62-B8133A466A29}" destId="{742E4660-5F2D-42B2-8AAE-6E918EFCC34A}" srcOrd="0" destOrd="0" presId="urn:microsoft.com/office/officeart/2005/8/layout/pictureOrgChart+Icon"/>
    <dgm:cxn modelId="{E7104EAC-7872-450F-A990-756544E9E9A3}" type="presParOf" srcId="{742E4660-5F2D-42B2-8AAE-6E918EFCC34A}" destId="{C2894F1E-E120-42A7-BDDA-C8D7DEC7EFD0}" srcOrd="0" destOrd="0" presId="urn:microsoft.com/office/officeart/2005/8/layout/pictureOrgChart+Icon"/>
    <dgm:cxn modelId="{BE22D356-9C35-4306-979D-49E92B625032}" type="presParOf" srcId="{742E4660-5F2D-42B2-8AAE-6E918EFCC34A}" destId="{42F077E3-00E9-4C7B-8A59-118763544ADB}" srcOrd="1" destOrd="0" presId="urn:microsoft.com/office/officeart/2005/8/layout/pictureOrgChart+Icon"/>
    <dgm:cxn modelId="{815E6889-9843-4EDB-A11B-9D91F9432317}" type="presParOf" srcId="{742E4660-5F2D-42B2-8AAE-6E918EFCC34A}" destId="{0A78F6F7-373B-4B90-98B2-D2D141F38D1C}" srcOrd="2" destOrd="0" presId="urn:microsoft.com/office/officeart/2005/8/layout/pictureOrgChart+Icon"/>
    <dgm:cxn modelId="{79C02013-7982-4DB2-894D-142F34BC1BB9}" type="presParOf" srcId="{6766850E-3679-4366-9E62-B8133A466A29}" destId="{1873A120-ABDD-43D4-BAE5-D012E84CEEF7}" srcOrd="1" destOrd="0" presId="urn:microsoft.com/office/officeart/2005/8/layout/pictureOrgChart+Icon"/>
    <dgm:cxn modelId="{046ACDD4-4688-48A5-BE71-D8E7E494D0F6}" type="presParOf" srcId="{1873A120-ABDD-43D4-BAE5-D012E84CEEF7}" destId="{CDB00C2C-56E8-4DF8-94D6-EFE31E5F307C}" srcOrd="0" destOrd="0" presId="urn:microsoft.com/office/officeart/2005/8/layout/pictureOrgChart+Icon"/>
    <dgm:cxn modelId="{26137197-E818-48DF-844E-0B979210E51E}" type="presParOf" srcId="{1873A120-ABDD-43D4-BAE5-D012E84CEEF7}" destId="{B233FB02-9140-45F8-B758-7A1B178614A8}" srcOrd="1" destOrd="0" presId="urn:microsoft.com/office/officeart/2005/8/layout/pictureOrgChart+Icon"/>
    <dgm:cxn modelId="{F47B0967-F8FD-4DE6-97C3-9B5C56569708}" type="presParOf" srcId="{B233FB02-9140-45F8-B758-7A1B178614A8}" destId="{57F77A5A-B98F-4DDE-A29E-108FA1DF935B}" srcOrd="0" destOrd="0" presId="urn:microsoft.com/office/officeart/2005/8/layout/pictureOrgChart+Icon"/>
    <dgm:cxn modelId="{A6AEBFEF-70D8-4CE4-9EC6-F6499839C2CC}" type="presParOf" srcId="{57F77A5A-B98F-4DDE-A29E-108FA1DF935B}" destId="{10EEC635-9E12-46CC-8CBB-913D6BA843DD}" srcOrd="0" destOrd="0" presId="urn:microsoft.com/office/officeart/2005/8/layout/pictureOrgChart+Icon"/>
    <dgm:cxn modelId="{B9D2FA85-F8A8-4E19-91A7-901AA6B8F2B6}" type="presParOf" srcId="{57F77A5A-B98F-4DDE-A29E-108FA1DF935B}" destId="{2FD0F32A-4004-4A77-9F5B-8E83CC390B23}" srcOrd="1" destOrd="0" presId="urn:microsoft.com/office/officeart/2005/8/layout/pictureOrgChart+Icon"/>
    <dgm:cxn modelId="{854F8DD4-FF9D-45FF-BA05-9724C11E5A44}" type="presParOf" srcId="{57F77A5A-B98F-4DDE-A29E-108FA1DF935B}" destId="{2DB12DF8-91A5-44DB-9FC7-1B868ACF0140}" srcOrd="2" destOrd="0" presId="urn:microsoft.com/office/officeart/2005/8/layout/pictureOrgChart+Icon"/>
    <dgm:cxn modelId="{372E8601-DD14-4FEC-A848-716B0902B48B}" type="presParOf" srcId="{B233FB02-9140-45F8-B758-7A1B178614A8}" destId="{5D733228-85C4-4B74-B20F-88FFB6E3F8C1}" srcOrd="1" destOrd="0" presId="urn:microsoft.com/office/officeart/2005/8/layout/pictureOrgChart+Icon"/>
    <dgm:cxn modelId="{02BF0850-253D-4B91-9CA7-69ECE74710E2}" type="presParOf" srcId="{B233FB02-9140-45F8-B758-7A1B178614A8}" destId="{3D36E073-A81F-41C3-B62D-E0AF40F653C6}" srcOrd="2" destOrd="0" presId="urn:microsoft.com/office/officeart/2005/8/layout/pictureOrgChart+Icon"/>
    <dgm:cxn modelId="{B2EF08E0-CF4A-4599-9E1A-D817E75DD848}" type="presParOf" srcId="{6766850E-3679-4366-9E62-B8133A466A29}" destId="{22D1E6E4-33BC-4717-A682-44C7A68B9EC6}" srcOrd="2" destOrd="0" presId="urn:microsoft.com/office/officeart/2005/8/layout/pictureOrgChart+Icon"/>
    <dgm:cxn modelId="{60CF194E-1566-4F1D-A570-18493647B478}" type="presParOf" srcId="{684C93DC-5214-4F86-BFFB-DD519F18FD96}" destId="{F593093E-A00A-448D-8F04-11CF63793226}" srcOrd="2" destOrd="0" presId="urn:microsoft.com/office/officeart/2005/8/layout/pictureOrgChart+Icon"/>
    <dgm:cxn modelId="{1D44C84A-1877-44BF-9DB7-FA8B2B867DC2}" type="presParOf" srcId="{79FA3266-807A-451F-8EAB-5D642F372C1D}" destId="{B1BFE5B1-BC99-404B-87FF-A9CD02E575FA}" srcOrd="2" destOrd="0" presId="urn:microsoft.com/office/officeart/2005/8/layout/pictureOrgChart+Icon"/>
  </dgm:cxnLst>
  <dgm:bg>
    <a:blipFill>
      <a:blip xmlns:r="http://schemas.openxmlformats.org/officeDocument/2006/relationships" r:embed="rId7"/>
      <a:tile tx="0" ty="0" sx="100000" sy="100000" flip="none" algn="tl"/>
    </a:blipFill>
  </dgm:bg>
  <dgm:whole>
    <a:ln>
      <a:solidFill>
        <a:schemeClr val="accent5">
          <a:lumMod val="20000"/>
          <a:lumOff val="80000"/>
        </a:schemeClr>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00C2C-56E8-4DF8-94D6-EFE31E5F307C}">
      <dsp:nvSpPr>
        <dsp:cNvPr id="0" name=""/>
        <dsp:cNvSpPr/>
      </dsp:nvSpPr>
      <dsp:spPr>
        <a:xfrm>
          <a:off x="23508137" y="27447774"/>
          <a:ext cx="1708447" cy="5345868"/>
        </a:xfrm>
        <a:custGeom>
          <a:avLst/>
          <a:gdLst/>
          <a:ahLst/>
          <a:cxnLst/>
          <a:rect l="0" t="0" r="0" b="0"/>
          <a:pathLst>
            <a:path>
              <a:moveTo>
                <a:pt x="0" y="0"/>
              </a:moveTo>
              <a:lnTo>
                <a:pt x="0" y="5345868"/>
              </a:lnTo>
              <a:lnTo>
                <a:pt x="1708447" y="5345868"/>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DED651-6172-4432-A10B-47142EF45137}">
      <dsp:nvSpPr>
        <dsp:cNvPr id="0" name=""/>
        <dsp:cNvSpPr/>
      </dsp:nvSpPr>
      <dsp:spPr>
        <a:xfrm>
          <a:off x="21424712" y="18644956"/>
          <a:ext cx="6639284" cy="1888920"/>
        </a:xfrm>
        <a:custGeom>
          <a:avLst/>
          <a:gdLst/>
          <a:ahLst/>
          <a:cxnLst/>
          <a:rect l="0" t="0" r="0" b="0"/>
          <a:pathLst>
            <a:path>
              <a:moveTo>
                <a:pt x="0" y="0"/>
              </a:moveTo>
              <a:lnTo>
                <a:pt x="0" y="944460"/>
              </a:lnTo>
              <a:lnTo>
                <a:pt x="6639284" y="944460"/>
              </a:lnTo>
              <a:lnTo>
                <a:pt x="6639284" y="188892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049990-33E5-440E-97BF-4CC49B17EAEC}">
      <dsp:nvSpPr>
        <dsp:cNvPr id="0" name=""/>
        <dsp:cNvSpPr/>
      </dsp:nvSpPr>
      <dsp:spPr>
        <a:xfrm>
          <a:off x="14785428" y="18644956"/>
          <a:ext cx="6639284" cy="1888920"/>
        </a:xfrm>
        <a:custGeom>
          <a:avLst/>
          <a:gdLst/>
          <a:ahLst/>
          <a:cxnLst/>
          <a:rect l="0" t="0" r="0" b="0"/>
          <a:pathLst>
            <a:path>
              <a:moveTo>
                <a:pt x="6639284" y="0"/>
              </a:moveTo>
              <a:lnTo>
                <a:pt x="6639284" y="944460"/>
              </a:lnTo>
              <a:lnTo>
                <a:pt x="0" y="944460"/>
              </a:lnTo>
              <a:lnTo>
                <a:pt x="0" y="188892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415FCD-CF94-41D0-A9DA-97D40A4E8BE8}">
      <dsp:nvSpPr>
        <dsp:cNvPr id="0" name=""/>
        <dsp:cNvSpPr/>
      </dsp:nvSpPr>
      <dsp:spPr>
        <a:xfrm>
          <a:off x="13755516" y="8152319"/>
          <a:ext cx="7669195" cy="1888920"/>
        </a:xfrm>
        <a:custGeom>
          <a:avLst/>
          <a:gdLst/>
          <a:ahLst/>
          <a:cxnLst/>
          <a:rect l="0" t="0" r="0" b="0"/>
          <a:pathLst>
            <a:path>
              <a:moveTo>
                <a:pt x="0" y="0"/>
              </a:moveTo>
              <a:lnTo>
                <a:pt x="0" y="944460"/>
              </a:lnTo>
              <a:lnTo>
                <a:pt x="7669195" y="944460"/>
              </a:lnTo>
              <a:lnTo>
                <a:pt x="7669195" y="188892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028D36-DF7B-4CA1-B847-4643C0F7C38B}">
      <dsp:nvSpPr>
        <dsp:cNvPr id="0" name=""/>
        <dsp:cNvSpPr/>
      </dsp:nvSpPr>
      <dsp:spPr>
        <a:xfrm>
          <a:off x="6762824" y="8152319"/>
          <a:ext cx="6992692" cy="1741899"/>
        </a:xfrm>
        <a:custGeom>
          <a:avLst/>
          <a:gdLst/>
          <a:ahLst/>
          <a:cxnLst/>
          <a:rect l="0" t="0" r="0" b="0"/>
          <a:pathLst>
            <a:path>
              <a:moveTo>
                <a:pt x="6992692" y="0"/>
              </a:moveTo>
              <a:lnTo>
                <a:pt x="6992692" y="797439"/>
              </a:lnTo>
              <a:lnTo>
                <a:pt x="0" y="797439"/>
              </a:lnTo>
              <a:lnTo>
                <a:pt x="0" y="174189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003016-2030-475B-AE9E-97DA4940B86D}">
      <dsp:nvSpPr>
        <dsp:cNvPr id="0" name=""/>
        <dsp:cNvSpPr/>
      </dsp:nvSpPr>
      <dsp:spPr>
        <a:xfrm>
          <a:off x="2115091" y="776761"/>
          <a:ext cx="23280851" cy="737555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8100" rIns="38100" bIns="38100" numCol="1" spcCol="1270" anchor="ctr" anchorCtr="0">
          <a:noAutofit/>
        </a:bodyPr>
        <a:lstStyle/>
        <a:p>
          <a:pPr lvl="0" algn="ctr" defTabSz="2667000">
            <a:lnSpc>
              <a:spcPct val="90000"/>
            </a:lnSpc>
            <a:spcBef>
              <a:spcPct val="0"/>
            </a:spcBef>
            <a:spcAft>
              <a:spcPct val="35000"/>
            </a:spcAft>
          </a:pPr>
          <a:r>
            <a:rPr lang="en-US" sz="6000" b="1" kern="1200" spc="0" dirty="0" smtClean="0"/>
            <a:t>The Simple Argument</a:t>
          </a:r>
        </a:p>
        <a:p>
          <a:pPr lvl="0" algn="ctr" defTabSz="2667000">
            <a:lnSpc>
              <a:spcPct val="90000"/>
            </a:lnSpc>
            <a:spcBef>
              <a:spcPct val="0"/>
            </a:spcBef>
            <a:spcAft>
              <a:spcPct val="35000"/>
            </a:spcAft>
          </a:pPr>
          <a:r>
            <a:rPr lang="en-US" sz="4400" kern="1200" spc="0" dirty="0" smtClean="0"/>
            <a:t>1. It Is good to save someone’s life, if and only if it is a life worth living. </a:t>
          </a:r>
        </a:p>
        <a:p>
          <a:pPr lvl="0" algn="ctr" defTabSz="2667000">
            <a:lnSpc>
              <a:spcPct val="90000"/>
            </a:lnSpc>
            <a:spcBef>
              <a:spcPct val="0"/>
            </a:spcBef>
            <a:spcAft>
              <a:spcPct val="35000"/>
            </a:spcAft>
          </a:pPr>
          <a:r>
            <a:rPr lang="en-US" sz="4400" kern="1200" spc="0" dirty="0" smtClean="0"/>
            <a:t>2. When we save someone’s life we are merely extending their life.</a:t>
          </a:r>
        </a:p>
        <a:p>
          <a:pPr lvl="0" algn="ctr" defTabSz="2667000">
            <a:lnSpc>
              <a:spcPct val="90000"/>
            </a:lnSpc>
            <a:spcBef>
              <a:spcPct val="0"/>
            </a:spcBef>
            <a:spcAft>
              <a:spcPct val="35000"/>
            </a:spcAft>
          </a:pPr>
          <a:r>
            <a:rPr lang="en-US" sz="4400" kern="1200" spc="0" dirty="0" smtClean="0"/>
            <a:t>3. If saving a life is good, and saving a life is identical in all relevant characteristics to extending a life, then extending a life must be good.</a:t>
          </a:r>
        </a:p>
        <a:p>
          <a:pPr lvl="0" algn="ctr" defTabSz="2667000">
            <a:lnSpc>
              <a:spcPct val="90000"/>
            </a:lnSpc>
            <a:spcBef>
              <a:spcPct val="0"/>
            </a:spcBef>
            <a:spcAft>
              <a:spcPct val="35000"/>
            </a:spcAft>
          </a:pPr>
          <a:r>
            <a:rPr lang="en-US" sz="4400" kern="1200" spc="0" dirty="0" smtClean="0"/>
            <a:t>4. Surely, if extending a life by a limited period is good, then extending a life for an indefinite period would create a vast amount of good. </a:t>
          </a:r>
        </a:p>
        <a:p>
          <a:pPr lvl="0" algn="ctr" defTabSz="2667000">
            <a:lnSpc>
              <a:spcPct val="90000"/>
            </a:lnSpc>
            <a:spcBef>
              <a:spcPct val="0"/>
            </a:spcBef>
            <a:spcAft>
              <a:spcPct val="35000"/>
            </a:spcAft>
          </a:pPr>
          <a:r>
            <a:rPr lang="en-US" sz="4400" kern="1200" spc="0" dirty="0" smtClean="0"/>
            <a:t>5. Therefore, extending a life worth living indefinitely is good. </a:t>
          </a:r>
          <a:endParaRPr lang="en-US" sz="4400" kern="1200" spc="0" dirty="0"/>
        </a:p>
      </dsp:txBody>
      <dsp:txXfrm>
        <a:off x="2115091" y="776761"/>
        <a:ext cx="23280851" cy="7375558"/>
      </dsp:txXfrm>
    </dsp:sp>
    <dsp:sp modelId="{6498FD57-6C00-4084-B826-E5F5E39E346E}">
      <dsp:nvSpPr>
        <dsp:cNvPr id="0" name=""/>
        <dsp:cNvSpPr/>
      </dsp:nvSpPr>
      <dsp:spPr>
        <a:xfrm>
          <a:off x="38097" y="1746744"/>
          <a:ext cx="5760720" cy="5120628"/>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52576F-7E1E-42A1-AB44-E5218B4067C6}">
      <dsp:nvSpPr>
        <dsp:cNvPr id="0" name=""/>
        <dsp:cNvSpPr/>
      </dsp:nvSpPr>
      <dsp:spPr>
        <a:xfrm>
          <a:off x="38088" y="9894218"/>
          <a:ext cx="13449471" cy="10083055"/>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0480" rIns="30480" bIns="30480" numCol="1" spcCol="1270" anchor="ctr" anchorCtr="0">
          <a:noAutofit/>
        </a:bodyPr>
        <a:lstStyle/>
        <a:p>
          <a:pPr lvl="0" algn="ctr" defTabSz="2133600">
            <a:lnSpc>
              <a:spcPct val="90000"/>
            </a:lnSpc>
            <a:spcBef>
              <a:spcPct val="0"/>
            </a:spcBef>
            <a:spcAft>
              <a:spcPct val="35000"/>
            </a:spcAft>
          </a:pPr>
          <a:r>
            <a:rPr lang="en-US" sz="4800" b="1" kern="1200" dirty="0" smtClean="0"/>
            <a:t>Question for Further Study</a:t>
          </a:r>
        </a:p>
        <a:p>
          <a:pPr lvl="0" algn="ctr" defTabSz="2133600">
            <a:lnSpc>
              <a:spcPct val="90000"/>
            </a:lnSpc>
            <a:spcBef>
              <a:spcPct val="0"/>
            </a:spcBef>
            <a:spcAft>
              <a:spcPct val="35000"/>
            </a:spcAft>
          </a:pPr>
          <a:r>
            <a:rPr lang="en-US" sz="3200" b="0" kern="1200" dirty="0" smtClean="0"/>
            <a:t>The Life Shape Hypothesis claims that the value of a life is at least partially determined by its shape of good events. If someone were to have her life extended indefinitely, then, in most cases, there would not be a discernible shape. Does indefinite life extensions eliminate the value that could have been captured by having a certain shape?</a:t>
          </a:r>
        </a:p>
        <a:p>
          <a:pPr lvl="0" algn="ctr" defTabSz="2133600">
            <a:lnSpc>
              <a:spcPct val="90000"/>
            </a:lnSpc>
            <a:spcBef>
              <a:spcPct val="0"/>
            </a:spcBef>
            <a:spcAft>
              <a:spcPct val="35000"/>
            </a:spcAft>
          </a:pPr>
          <a:r>
            <a:rPr lang="en-US" sz="3200" b="0" i="0" kern="1200" dirty="0" smtClean="0"/>
            <a:t>James Dean lived a short life that ended while he was moving from one success to the next. OJ Simpson lived longer than James Dean but his life started with success followed by decades of decline.  People tend to judge James Dean's life as more valuable than a longer life with the same amount of success and OJ Simpson's life as less valuable than the same life with no period of decline.</a:t>
          </a:r>
        </a:p>
        <a:p>
          <a:pPr lvl="0" algn="ctr" defTabSz="2133600">
            <a:lnSpc>
              <a:spcPct val="90000"/>
            </a:lnSpc>
            <a:spcBef>
              <a:spcPct val="0"/>
            </a:spcBef>
            <a:spcAft>
              <a:spcPct val="35000"/>
            </a:spcAft>
          </a:pPr>
          <a:r>
            <a:rPr lang="en-US" sz="3200" b="0" i="0" kern="1200" dirty="0" smtClean="0"/>
            <a:t>There seems to be something uniquely better about James Dean’s life shape than OJ Simpson’s. Our intuition is that it is better to have declined at the beginning or middle of our lives and better to end our lives while we are </a:t>
          </a:r>
          <a:r>
            <a:rPr lang="en-US" sz="3200" b="0" i="0" kern="1200" smtClean="0"/>
            <a:t>successful. We </a:t>
          </a:r>
          <a:r>
            <a:rPr lang="en-US" sz="3200" b="0" i="0" kern="1200" dirty="0" smtClean="0"/>
            <a:t>have an intuition that the shape of a life affects the value of the life, but indefinite life extensions cannot capture that value because there would not be any shape.</a:t>
          </a:r>
          <a:endParaRPr lang="en-US" sz="3200" kern="1200" dirty="0"/>
        </a:p>
      </dsp:txBody>
      <dsp:txXfrm>
        <a:off x="38088" y="9894218"/>
        <a:ext cx="13449471" cy="10083055"/>
      </dsp:txXfrm>
    </dsp:sp>
    <dsp:sp modelId="{4A6D586E-8322-48F4-AAAD-55ADD7AC92B9}">
      <dsp:nvSpPr>
        <dsp:cNvPr id="0" name=""/>
        <dsp:cNvSpPr/>
      </dsp:nvSpPr>
      <dsp:spPr>
        <a:xfrm>
          <a:off x="4" y="12128676"/>
          <a:ext cx="2935975" cy="4199663"/>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21A36F-6D77-4CD6-8C25-5AE791ACCA45}">
      <dsp:nvSpPr>
        <dsp:cNvPr id="0" name=""/>
        <dsp:cNvSpPr/>
      </dsp:nvSpPr>
      <dsp:spPr>
        <a:xfrm>
          <a:off x="15346257" y="10041239"/>
          <a:ext cx="12156910" cy="8603716"/>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0480" rIns="30480" bIns="30480" numCol="1" spcCol="1270" anchor="ctr" anchorCtr="0">
          <a:noAutofit/>
        </a:bodyPr>
        <a:lstStyle/>
        <a:p>
          <a:pPr lvl="0" algn="ctr" defTabSz="2133600">
            <a:lnSpc>
              <a:spcPct val="90000"/>
            </a:lnSpc>
            <a:spcBef>
              <a:spcPct val="0"/>
            </a:spcBef>
            <a:spcAft>
              <a:spcPct val="35000"/>
            </a:spcAft>
          </a:pPr>
          <a:r>
            <a:rPr lang="en-US" sz="4800" b="1" kern="1200" dirty="0" smtClean="0"/>
            <a:t>Objection from Tedium </a:t>
          </a:r>
        </a:p>
        <a:p>
          <a:pPr lvl="0" algn="ctr" defTabSz="2133600">
            <a:lnSpc>
              <a:spcPct val="90000"/>
            </a:lnSpc>
            <a:spcBef>
              <a:spcPct val="0"/>
            </a:spcBef>
            <a:spcAft>
              <a:spcPct val="35000"/>
            </a:spcAft>
          </a:pPr>
          <a:r>
            <a:rPr lang="en-US" sz="3200" kern="1200" dirty="0" smtClean="0"/>
            <a:t>“Nothing less will do for eternity than something that makes boredom </a:t>
          </a:r>
          <a:r>
            <a:rPr lang="en-US" sz="3200" i="1" kern="1200" dirty="0" smtClean="0"/>
            <a:t>unthinkable.</a:t>
          </a:r>
          <a:r>
            <a:rPr lang="en-US" sz="3200" b="1" i="1" kern="1200" dirty="0" smtClean="0"/>
            <a:t> </a:t>
          </a:r>
          <a:r>
            <a:rPr lang="en-US" sz="3200" kern="1200" dirty="0" smtClean="0"/>
            <a:t>What could that be? Something that could be guaranteed to be at every moment utterly absorbing? But if a man has and retains a character, there is no reason to suppose that there is anything that could be that.” –Bernard Williams (Problems of the Self) </a:t>
          </a:r>
          <a:r>
            <a:rPr lang="en-US" sz="3200" kern="1200" dirty="0" err="1" smtClean="0"/>
            <a:t>pg</a:t>
          </a:r>
          <a:r>
            <a:rPr lang="en-US" sz="3200" kern="1200" dirty="0" smtClean="0"/>
            <a:t> 95</a:t>
          </a:r>
          <a:endParaRPr lang="en-US" sz="3200" kern="1200" dirty="0"/>
        </a:p>
      </dsp:txBody>
      <dsp:txXfrm>
        <a:off x="15346257" y="10041239"/>
        <a:ext cx="12156910" cy="8603716"/>
      </dsp:txXfrm>
    </dsp:sp>
    <dsp:sp modelId="{B5B8F8A8-4CD7-4D4B-B657-6073877181C1}">
      <dsp:nvSpPr>
        <dsp:cNvPr id="0" name=""/>
        <dsp:cNvSpPr/>
      </dsp:nvSpPr>
      <dsp:spPr>
        <a:xfrm>
          <a:off x="14437988" y="12338558"/>
          <a:ext cx="3888126" cy="3674471"/>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AE0EF3-C040-4CB6-A756-3132B8BB5FD8}">
      <dsp:nvSpPr>
        <dsp:cNvPr id="0" name=""/>
        <dsp:cNvSpPr/>
      </dsp:nvSpPr>
      <dsp:spPr>
        <a:xfrm>
          <a:off x="9090603" y="20533876"/>
          <a:ext cx="11389648" cy="768439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0480" rIns="30480" bIns="30480" numCol="1" spcCol="1270" anchor="ctr" anchorCtr="0">
          <a:noAutofit/>
        </a:bodyPr>
        <a:lstStyle/>
        <a:p>
          <a:pPr lvl="0" algn="ctr" defTabSz="2133600">
            <a:lnSpc>
              <a:spcPct val="90000"/>
            </a:lnSpc>
            <a:spcBef>
              <a:spcPct val="0"/>
            </a:spcBef>
            <a:spcAft>
              <a:spcPct val="35000"/>
            </a:spcAft>
          </a:pPr>
          <a:r>
            <a:rPr lang="en-US" sz="4800" b="1" kern="1200" dirty="0" smtClean="0"/>
            <a:t>Reply: Nostalgia</a:t>
          </a:r>
        </a:p>
        <a:p>
          <a:pPr lvl="0" algn="ctr" defTabSz="2133600">
            <a:lnSpc>
              <a:spcPct val="90000"/>
            </a:lnSpc>
            <a:spcBef>
              <a:spcPct val="0"/>
            </a:spcBef>
            <a:spcAft>
              <a:spcPct val="35000"/>
            </a:spcAft>
          </a:pPr>
          <a:r>
            <a:rPr lang="en-US" sz="3200" kern="1200" dirty="0" smtClean="0"/>
            <a:t>The boredom that Williams worries about comes from repetition leaving us cold to the world. On the contrary, our experiences give us more to appreciate and enjoy in the world. People experience nostalgia, a positive feeling that comes from remembering a previous experience. If we enjoy things in the present, then it is possible that we were further enjoy those same things in the future. Many of us have enjoyed something, became bored with it, then came back to enjoy it again. For indefinite life extensions, one only has to expand the number of things and the number of times we come back to them. </a:t>
          </a:r>
          <a:endParaRPr lang="en-US" sz="3200" kern="1200" dirty="0"/>
        </a:p>
      </dsp:txBody>
      <dsp:txXfrm>
        <a:off x="9090603" y="20533876"/>
        <a:ext cx="11389648" cy="7684397"/>
      </dsp:txXfrm>
    </dsp:sp>
    <dsp:sp modelId="{4DDC805E-6FA1-404D-8280-6BD71943D086}">
      <dsp:nvSpPr>
        <dsp:cNvPr id="0" name=""/>
        <dsp:cNvSpPr/>
      </dsp:nvSpPr>
      <dsp:spPr>
        <a:xfrm>
          <a:off x="7886713" y="21406350"/>
          <a:ext cx="4159564" cy="5444443"/>
        </a:xfrm>
        <a:prstGeom prst="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2894F1E-E120-42A7-BDDA-C8D7DEC7EFD0}">
      <dsp:nvSpPr>
        <dsp:cNvPr id="0" name=""/>
        <dsp:cNvSpPr/>
      </dsp:nvSpPr>
      <dsp:spPr>
        <a:xfrm>
          <a:off x="22369172" y="20533876"/>
          <a:ext cx="11389648" cy="691389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0480" rIns="30480" bIns="30480" numCol="1" spcCol="1270" anchor="ctr" anchorCtr="0">
          <a:noAutofit/>
        </a:bodyPr>
        <a:lstStyle/>
        <a:p>
          <a:pPr lvl="0" algn="ctr" defTabSz="2133600">
            <a:lnSpc>
              <a:spcPct val="90000"/>
            </a:lnSpc>
            <a:spcBef>
              <a:spcPct val="0"/>
            </a:spcBef>
            <a:spcAft>
              <a:spcPct val="35000"/>
            </a:spcAft>
          </a:pPr>
          <a:r>
            <a:rPr lang="en-US" sz="4800" b="1" kern="1200" dirty="0" smtClean="0"/>
            <a:t>John Harris Reply: Imagination</a:t>
          </a:r>
        </a:p>
        <a:p>
          <a:pPr lvl="0" algn="ctr" defTabSz="2133600">
            <a:lnSpc>
              <a:spcPct val="90000"/>
            </a:lnSpc>
            <a:spcBef>
              <a:spcPct val="0"/>
            </a:spcBef>
            <a:spcAft>
              <a:spcPct val="35000"/>
            </a:spcAft>
          </a:pPr>
          <a:r>
            <a:rPr lang="en-US" sz="3200" kern="1200" dirty="0" smtClean="0"/>
            <a:t>The imagination reply is given by John Harris in his essay </a:t>
          </a:r>
          <a:r>
            <a:rPr lang="en-US" sz="3200" i="1" kern="1200" dirty="0" smtClean="0"/>
            <a:t>Immortal Ethics. </a:t>
          </a:r>
          <a:r>
            <a:rPr lang="en-US" sz="3200" kern="1200" dirty="0" smtClean="0"/>
            <a:t>Harris claims that someone with imagination could find an infinite number of things to occupy her time. He goes so far as to claim that someone who would get bored might be unworthy of an eternal life. </a:t>
          </a:r>
        </a:p>
      </dsp:txBody>
      <dsp:txXfrm>
        <a:off x="22369172" y="20533876"/>
        <a:ext cx="11389648" cy="6913897"/>
      </dsp:txXfrm>
    </dsp:sp>
    <dsp:sp modelId="{42F077E3-00E9-4C7B-8A59-118763544ADB}">
      <dsp:nvSpPr>
        <dsp:cNvPr id="0" name=""/>
        <dsp:cNvSpPr/>
      </dsp:nvSpPr>
      <dsp:spPr>
        <a:xfrm>
          <a:off x="21983711" y="22015950"/>
          <a:ext cx="3397546" cy="3597943"/>
        </a:xfrm>
        <a:prstGeom prst="rect">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EEC635-9E12-46CC-8CBB-913D6BA843DD}">
      <dsp:nvSpPr>
        <dsp:cNvPr id="0" name=""/>
        <dsp:cNvSpPr/>
      </dsp:nvSpPr>
      <dsp:spPr>
        <a:xfrm>
          <a:off x="25216585" y="29336694"/>
          <a:ext cx="11389648" cy="691389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31845" tIns="30480" rIns="30480" bIns="30480" numCol="1" spcCol="1270" anchor="ctr" anchorCtr="0">
          <a:noAutofit/>
        </a:bodyPr>
        <a:lstStyle/>
        <a:p>
          <a:pPr lvl="0" algn="ctr" defTabSz="2133600">
            <a:lnSpc>
              <a:spcPct val="90000"/>
            </a:lnSpc>
            <a:spcBef>
              <a:spcPct val="0"/>
            </a:spcBef>
            <a:spcAft>
              <a:spcPct val="35000"/>
            </a:spcAft>
          </a:pPr>
          <a:r>
            <a:rPr lang="en-US" sz="4800" b="1" kern="1200" dirty="0" smtClean="0"/>
            <a:t>Objection to Harris </a:t>
          </a:r>
        </a:p>
        <a:p>
          <a:pPr lvl="0" algn="ctr" defTabSz="2133600">
            <a:lnSpc>
              <a:spcPct val="90000"/>
            </a:lnSpc>
            <a:spcBef>
              <a:spcPct val="0"/>
            </a:spcBef>
            <a:spcAft>
              <a:spcPct val="35000"/>
            </a:spcAft>
          </a:pPr>
          <a:r>
            <a:rPr lang="en-US" sz="3200" kern="1200" dirty="0" smtClean="0"/>
            <a:t>While one cannot experience every individual thing in the universe and grow bored with each. One can conceivably become bored with classes of things which include every individual. Someone who becomes bored with books  becomes bored with many a large number of individual things. One can only assume that over an eternity there would be hundreds of millions of books that that individual will be bored with. </a:t>
          </a:r>
        </a:p>
      </dsp:txBody>
      <dsp:txXfrm>
        <a:off x="25216585" y="29336694"/>
        <a:ext cx="11389648" cy="6913897"/>
      </dsp:txXfrm>
    </dsp:sp>
    <dsp:sp modelId="{2FD0F32A-4004-4A77-9F5B-8E83CC390B23}">
      <dsp:nvSpPr>
        <dsp:cNvPr id="0" name=""/>
        <dsp:cNvSpPr/>
      </dsp:nvSpPr>
      <dsp:spPr>
        <a:xfrm>
          <a:off x="24726895" y="31406815"/>
          <a:ext cx="3566119" cy="3285785"/>
        </a:xfrm>
        <a:prstGeom prst="rect">
          <a:avLst/>
        </a:prstGeom>
        <a:blipFill dpi="0" rotWithShape="1">
          <a:blip xmlns:r="http://schemas.openxmlformats.org/officeDocument/2006/relationships" r:embed="rId6"/>
          <a:srcRect/>
          <a:stretch>
            <a:fillRect l="-19681" r="-2156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ictureOrgChart+Icon">
  <dgm:title val="Picture Organization Chart"/>
  <dgm:desc val="Use to show hierarchical information or reporting relationships in an organization, with corresponding pictures. The assistant shape and the Org Chart hanging layouts are available with this layout."/>
  <dgm:catLst>
    <dgm:cat type="hierarchy" pri="1050"/>
    <dgm:cat type="officeonline" pri="1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1" styleLbl="alignImgPlace1">
              <dgm:alg type="sp"/>
              <dgm:shape xmlns:r="http://schemas.openxmlformats.org/officeDocument/2006/relationships" type="rect" r:blip="" blipPhldr="1">
                <dgm:adjLst/>
              </dgm:shape>
              <dgm:presOf/>
              <dgm:constrLst/>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 styleLbl="alignImgPlace1">
                    <dgm:alg type="sp"/>
                    <dgm:shape xmlns:r="http://schemas.openxmlformats.org/officeDocument/2006/relationships" type="rect" r:blip="" blipPhldr="1">
                      <dgm:adjLst/>
                    </dgm:shape>
                    <dgm:presOf/>
                    <dgm:constrLst/>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3" styleLbl="alignImgPlace1">
                    <dgm:alg type="sp"/>
                    <dgm:shape xmlns:r="http://schemas.openxmlformats.org/officeDocument/2006/relationships" type="rect" r:blip="" blipPhldr="1">
                      <dgm:adjLst/>
                    </dgm:shape>
                    <dgm:presOf/>
                    <dgm:constrLst/>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7363"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56050" y="0"/>
            <a:ext cx="3027363" cy="465138"/>
          </a:xfrm>
          <a:prstGeom prst="rect">
            <a:avLst/>
          </a:prstGeom>
        </p:spPr>
        <p:txBody>
          <a:bodyPr vert="horz" lIns="91440" tIns="45720" rIns="91440" bIns="45720" rtlCol="0"/>
          <a:lstStyle>
            <a:lvl1pPr algn="r">
              <a:defRPr sz="1200"/>
            </a:lvl1pPr>
          </a:lstStyle>
          <a:p>
            <a:fld id="{34C74A40-75B6-4F13-BF80-28B5875C03BB}" type="datetimeFigureOut">
              <a:rPr lang="en-US" smtClean="0"/>
              <a:t>4/29/2016</a:t>
            </a:fld>
            <a:endParaRPr lang="en-US"/>
          </a:p>
        </p:txBody>
      </p:sp>
      <p:sp>
        <p:nvSpPr>
          <p:cNvPr id="4" name="Slide Image Placeholder 3"/>
          <p:cNvSpPr>
            <a:spLocks noGrp="1" noRot="1" noChangeAspect="1"/>
          </p:cNvSpPr>
          <p:nvPr>
            <p:ph type="sldImg" idx="2"/>
          </p:nvPr>
        </p:nvSpPr>
        <p:spPr>
          <a:xfrm>
            <a:off x="2189163" y="1158875"/>
            <a:ext cx="2606675" cy="31289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8500" y="4462463"/>
            <a:ext cx="5588000" cy="3649662"/>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63"/>
            <a:ext cx="3027363" cy="4651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56050" y="8805863"/>
            <a:ext cx="3027363" cy="465137"/>
          </a:xfrm>
          <a:prstGeom prst="rect">
            <a:avLst/>
          </a:prstGeom>
        </p:spPr>
        <p:txBody>
          <a:bodyPr vert="horz" lIns="91440" tIns="45720" rIns="91440" bIns="45720" rtlCol="0" anchor="b"/>
          <a:lstStyle>
            <a:lvl1pPr algn="r">
              <a:defRPr sz="1200"/>
            </a:lvl1pPr>
          </a:lstStyle>
          <a:p>
            <a:fld id="{B4A7496D-6692-4FC1-BA1F-1A50707D2CE7}" type="slidenum">
              <a:rPr lang="en-US" smtClean="0"/>
              <a:t>‹#›</a:t>
            </a:fld>
            <a:endParaRPr lang="en-US"/>
          </a:p>
        </p:txBody>
      </p:sp>
    </p:spTree>
    <p:extLst>
      <p:ext uri="{BB962C8B-B14F-4D97-AF65-F5344CB8AC3E}">
        <p14:creationId xmlns:p14="http://schemas.microsoft.com/office/powerpoint/2010/main" val="2269780267"/>
      </p:ext>
    </p:extLst>
  </p:cSld>
  <p:clrMap bg1="lt1" tx1="dk1" bg2="lt2" tx2="dk2" accent1="accent1" accent2="accent2" accent3="accent3" accent4="accent4" accent5="accent5" accent6="accent6" hlink="hlink" folHlink="folHlink"/>
  <p:notesStyle>
    <a:lvl1pPr marL="0" algn="l" defTabSz="1149492" rtl="0" eaLnBrk="1" latinLnBrk="0" hangingPunct="1">
      <a:defRPr sz="1509" kern="1200">
        <a:solidFill>
          <a:schemeClr val="tx1"/>
        </a:solidFill>
        <a:latin typeface="+mn-lt"/>
        <a:ea typeface="+mn-ea"/>
        <a:cs typeface="+mn-cs"/>
      </a:defRPr>
    </a:lvl1pPr>
    <a:lvl2pPr marL="574746" algn="l" defTabSz="1149492" rtl="0" eaLnBrk="1" latinLnBrk="0" hangingPunct="1">
      <a:defRPr sz="1509" kern="1200">
        <a:solidFill>
          <a:schemeClr val="tx1"/>
        </a:solidFill>
        <a:latin typeface="+mn-lt"/>
        <a:ea typeface="+mn-ea"/>
        <a:cs typeface="+mn-cs"/>
      </a:defRPr>
    </a:lvl2pPr>
    <a:lvl3pPr marL="1149492" algn="l" defTabSz="1149492" rtl="0" eaLnBrk="1" latinLnBrk="0" hangingPunct="1">
      <a:defRPr sz="1509" kern="1200">
        <a:solidFill>
          <a:schemeClr val="tx1"/>
        </a:solidFill>
        <a:latin typeface="+mn-lt"/>
        <a:ea typeface="+mn-ea"/>
        <a:cs typeface="+mn-cs"/>
      </a:defRPr>
    </a:lvl3pPr>
    <a:lvl4pPr marL="1724238" algn="l" defTabSz="1149492" rtl="0" eaLnBrk="1" latinLnBrk="0" hangingPunct="1">
      <a:defRPr sz="1509" kern="1200">
        <a:solidFill>
          <a:schemeClr val="tx1"/>
        </a:solidFill>
        <a:latin typeface="+mn-lt"/>
        <a:ea typeface="+mn-ea"/>
        <a:cs typeface="+mn-cs"/>
      </a:defRPr>
    </a:lvl4pPr>
    <a:lvl5pPr marL="2298984" algn="l" defTabSz="1149492" rtl="0" eaLnBrk="1" latinLnBrk="0" hangingPunct="1">
      <a:defRPr sz="1509" kern="1200">
        <a:solidFill>
          <a:schemeClr val="tx1"/>
        </a:solidFill>
        <a:latin typeface="+mn-lt"/>
        <a:ea typeface="+mn-ea"/>
        <a:cs typeface="+mn-cs"/>
      </a:defRPr>
    </a:lvl5pPr>
    <a:lvl6pPr marL="2873731" algn="l" defTabSz="1149492" rtl="0" eaLnBrk="1" latinLnBrk="0" hangingPunct="1">
      <a:defRPr sz="1509" kern="1200">
        <a:solidFill>
          <a:schemeClr val="tx1"/>
        </a:solidFill>
        <a:latin typeface="+mn-lt"/>
        <a:ea typeface="+mn-ea"/>
        <a:cs typeface="+mn-cs"/>
      </a:defRPr>
    </a:lvl6pPr>
    <a:lvl7pPr marL="3448477" algn="l" defTabSz="1149492" rtl="0" eaLnBrk="1" latinLnBrk="0" hangingPunct="1">
      <a:defRPr sz="1509" kern="1200">
        <a:solidFill>
          <a:schemeClr val="tx1"/>
        </a:solidFill>
        <a:latin typeface="+mn-lt"/>
        <a:ea typeface="+mn-ea"/>
        <a:cs typeface="+mn-cs"/>
      </a:defRPr>
    </a:lvl7pPr>
    <a:lvl8pPr marL="4023223" algn="l" defTabSz="1149492" rtl="0" eaLnBrk="1" latinLnBrk="0" hangingPunct="1">
      <a:defRPr sz="1509" kern="1200">
        <a:solidFill>
          <a:schemeClr val="tx1"/>
        </a:solidFill>
        <a:latin typeface="+mn-lt"/>
        <a:ea typeface="+mn-ea"/>
        <a:cs typeface="+mn-cs"/>
      </a:defRPr>
    </a:lvl8pPr>
    <a:lvl9pPr marL="4597969" algn="l" defTabSz="1149492" rtl="0" eaLnBrk="1" latinLnBrk="0" hangingPunct="1">
      <a:defRPr sz="150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89163" y="1158875"/>
            <a:ext cx="2606675" cy="3128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A7496D-6692-4FC1-BA1F-1A50707D2CE7}" type="slidenum">
              <a:rPr lang="en-US" smtClean="0"/>
              <a:t>1</a:t>
            </a:fld>
            <a:endParaRPr lang="en-US"/>
          </a:p>
        </p:txBody>
      </p:sp>
    </p:spTree>
    <p:extLst>
      <p:ext uri="{BB962C8B-B14F-4D97-AF65-F5344CB8AC3E}">
        <p14:creationId xmlns:p14="http://schemas.microsoft.com/office/powerpoint/2010/main" val="939091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13634724"/>
            <a:ext cx="31089600" cy="9408160"/>
          </a:xfrm>
        </p:spPr>
        <p:txBody>
          <a:bodyPr/>
          <a:lstStyle/>
          <a:p>
            <a:r>
              <a:rPr lang="en-US" smtClean="0"/>
              <a:t>Click to edit Master title style</a:t>
            </a:r>
            <a:endParaRPr lang="en-US"/>
          </a:p>
        </p:txBody>
      </p:sp>
      <p:sp>
        <p:nvSpPr>
          <p:cNvPr id="3" name="Subtitle 2"/>
          <p:cNvSpPr>
            <a:spLocks noGrp="1"/>
          </p:cNvSpPr>
          <p:nvPr>
            <p:ph type="subTitle" idx="1"/>
          </p:nvPr>
        </p:nvSpPr>
        <p:spPr>
          <a:xfrm>
            <a:off x="5486400" y="24871680"/>
            <a:ext cx="25603200" cy="11216640"/>
          </a:xfrm>
        </p:spPr>
        <p:txBody>
          <a:bodyPr/>
          <a:lstStyle>
            <a:lvl1pPr marL="0" indent="0" algn="ctr">
              <a:buNone/>
              <a:defRPr>
                <a:solidFill>
                  <a:schemeClr val="tx1">
                    <a:tint val="75000"/>
                  </a:schemeClr>
                </a:solidFill>
              </a:defRPr>
            </a:lvl1pPr>
            <a:lvl2pPr marL="2926007" indent="0" algn="ctr">
              <a:buNone/>
              <a:defRPr>
                <a:solidFill>
                  <a:schemeClr val="tx1">
                    <a:tint val="75000"/>
                  </a:schemeClr>
                </a:solidFill>
              </a:defRPr>
            </a:lvl2pPr>
            <a:lvl3pPr marL="5852014" indent="0" algn="ctr">
              <a:buNone/>
              <a:defRPr>
                <a:solidFill>
                  <a:schemeClr val="tx1">
                    <a:tint val="75000"/>
                  </a:schemeClr>
                </a:solidFill>
              </a:defRPr>
            </a:lvl3pPr>
            <a:lvl4pPr marL="8778020" indent="0" algn="ctr">
              <a:buNone/>
              <a:defRPr>
                <a:solidFill>
                  <a:schemeClr val="tx1">
                    <a:tint val="75000"/>
                  </a:schemeClr>
                </a:solidFill>
              </a:defRPr>
            </a:lvl4pPr>
            <a:lvl5pPr marL="11704027" indent="0" algn="ctr">
              <a:buNone/>
              <a:defRPr>
                <a:solidFill>
                  <a:schemeClr val="tx1">
                    <a:tint val="75000"/>
                  </a:schemeClr>
                </a:solidFill>
              </a:defRPr>
            </a:lvl5pPr>
            <a:lvl6pPr marL="14630034" indent="0" algn="ctr">
              <a:buNone/>
              <a:defRPr>
                <a:solidFill>
                  <a:schemeClr val="tx1">
                    <a:tint val="75000"/>
                  </a:schemeClr>
                </a:solidFill>
              </a:defRPr>
            </a:lvl6pPr>
            <a:lvl7pPr marL="17556041" indent="0" algn="ctr">
              <a:buNone/>
              <a:defRPr>
                <a:solidFill>
                  <a:schemeClr val="tx1">
                    <a:tint val="75000"/>
                  </a:schemeClr>
                </a:solidFill>
              </a:defRPr>
            </a:lvl7pPr>
            <a:lvl8pPr marL="20482048" indent="0" algn="ctr">
              <a:buNone/>
              <a:defRPr>
                <a:solidFill>
                  <a:schemeClr val="tx1">
                    <a:tint val="75000"/>
                  </a:schemeClr>
                </a:solidFill>
              </a:defRPr>
            </a:lvl8pPr>
            <a:lvl9pPr marL="2340805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9C4540-B7E5-464D-9629-03C748FD51C5}"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9C4540-B7E5-464D-9629-03C748FD51C5}"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517600" y="1757687"/>
            <a:ext cx="8229600" cy="3744976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8800" y="1757687"/>
            <a:ext cx="24079200" cy="3744976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9C4540-B7E5-464D-9629-03C748FD51C5}"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9C4540-B7E5-464D-9629-03C748FD51C5}"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28204163"/>
            <a:ext cx="31089600" cy="8717280"/>
          </a:xfrm>
        </p:spPr>
        <p:txBody>
          <a:bodyPr anchor="t"/>
          <a:lstStyle>
            <a:lvl1pPr algn="l">
              <a:defRPr sz="25600" b="1" cap="all"/>
            </a:lvl1pPr>
          </a:lstStyle>
          <a:p>
            <a:r>
              <a:rPr lang="en-US" smtClean="0"/>
              <a:t>Click to edit Master title style</a:t>
            </a:r>
            <a:endParaRPr lang="en-US"/>
          </a:p>
        </p:txBody>
      </p:sp>
      <p:sp>
        <p:nvSpPr>
          <p:cNvPr id="3" name="Text Placeholder 2"/>
          <p:cNvSpPr>
            <a:spLocks noGrp="1"/>
          </p:cNvSpPr>
          <p:nvPr>
            <p:ph type="body" idx="1"/>
          </p:nvPr>
        </p:nvSpPr>
        <p:spPr>
          <a:xfrm>
            <a:off x="2889252" y="18602967"/>
            <a:ext cx="31089600" cy="9601196"/>
          </a:xfrm>
        </p:spPr>
        <p:txBody>
          <a:bodyPr anchor="b"/>
          <a:lstStyle>
            <a:lvl1pPr marL="0" indent="0">
              <a:buNone/>
              <a:defRPr sz="12799">
                <a:solidFill>
                  <a:schemeClr val="tx1">
                    <a:tint val="75000"/>
                  </a:schemeClr>
                </a:solidFill>
              </a:defRPr>
            </a:lvl1pPr>
            <a:lvl2pPr marL="2926007" indent="0">
              <a:buNone/>
              <a:defRPr sz="11520">
                <a:solidFill>
                  <a:schemeClr val="tx1">
                    <a:tint val="75000"/>
                  </a:schemeClr>
                </a:solidFill>
              </a:defRPr>
            </a:lvl2pPr>
            <a:lvl3pPr marL="5852014" indent="0">
              <a:buNone/>
              <a:defRPr sz="10240">
                <a:solidFill>
                  <a:schemeClr val="tx1">
                    <a:tint val="75000"/>
                  </a:schemeClr>
                </a:solidFill>
              </a:defRPr>
            </a:lvl3pPr>
            <a:lvl4pPr marL="8778020" indent="0">
              <a:buNone/>
              <a:defRPr sz="8959">
                <a:solidFill>
                  <a:schemeClr val="tx1">
                    <a:tint val="75000"/>
                  </a:schemeClr>
                </a:solidFill>
              </a:defRPr>
            </a:lvl4pPr>
            <a:lvl5pPr marL="11704027" indent="0">
              <a:buNone/>
              <a:defRPr sz="8959">
                <a:solidFill>
                  <a:schemeClr val="tx1">
                    <a:tint val="75000"/>
                  </a:schemeClr>
                </a:solidFill>
              </a:defRPr>
            </a:lvl5pPr>
            <a:lvl6pPr marL="14630034" indent="0">
              <a:buNone/>
              <a:defRPr sz="8959">
                <a:solidFill>
                  <a:schemeClr val="tx1">
                    <a:tint val="75000"/>
                  </a:schemeClr>
                </a:solidFill>
              </a:defRPr>
            </a:lvl6pPr>
            <a:lvl7pPr marL="17556041" indent="0">
              <a:buNone/>
              <a:defRPr sz="8959">
                <a:solidFill>
                  <a:schemeClr val="tx1">
                    <a:tint val="75000"/>
                  </a:schemeClr>
                </a:solidFill>
              </a:defRPr>
            </a:lvl7pPr>
            <a:lvl8pPr marL="20482048" indent="0">
              <a:buNone/>
              <a:defRPr sz="8959">
                <a:solidFill>
                  <a:schemeClr val="tx1">
                    <a:tint val="75000"/>
                  </a:schemeClr>
                </a:solidFill>
              </a:defRPr>
            </a:lvl8pPr>
            <a:lvl9pPr marL="23408054" indent="0">
              <a:buNone/>
              <a:defRPr sz="8959">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9C4540-B7E5-464D-9629-03C748FD51C5}" type="datetimeFigureOut">
              <a:rPr lang="en-US" smtClean="0"/>
              <a:pPr/>
              <a:t>4/29/2016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0" y="10241284"/>
            <a:ext cx="16154400" cy="28966163"/>
          </a:xfrm>
        </p:spPr>
        <p:txBody>
          <a:bodyPr/>
          <a:lstStyle>
            <a:lvl1pPr>
              <a:defRPr sz="17920"/>
            </a:lvl1pPr>
            <a:lvl2pPr>
              <a:defRPr sz="15360"/>
            </a:lvl2pPr>
            <a:lvl3pPr>
              <a:defRPr sz="12799"/>
            </a:lvl3pPr>
            <a:lvl4pPr>
              <a:defRPr sz="11520"/>
            </a:lvl4pPr>
            <a:lvl5pPr>
              <a:defRPr sz="11520"/>
            </a:lvl5pPr>
            <a:lvl6pPr>
              <a:defRPr sz="11520"/>
            </a:lvl6pPr>
            <a:lvl7pPr>
              <a:defRPr sz="11520"/>
            </a:lvl7pPr>
            <a:lvl8pPr>
              <a:defRPr sz="11520"/>
            </a:lvl8pPr>
            <a:lvl9pPr>
              <a:defRPr sz="1152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8592800" y="10241284"/>
            <a:ext cx="16154400" cy="28966163"/>
          </a:xfrm>
        </p:spPr>
        <p:txBody>
          <a:bodyPr/>
          <a:lstStyle>
            <a:lvl1pPr>
              <a:defRPr sz="17920"/>
            </a:lvl1pPr>
            <a:lvl2pPr>
              <a:defRPr sz="15360"/>
            </a:lvl2pPr>
            <a:lvl3pPr>
              <a:defRPr sz="12799"/>
            </a:lvl3pPr>
            <a:lvl4pPr>
              <a:defRPr sz="11520"/>
            </a:lvl4pPr>
            <a:lvl5pPr>
              <a:defRPr sz="11520"/>
            </a:lvl5pPr>
            <a:lvl6pPr>
              <a:defRPr sz="11520"/>
            </a:lvl6pPr>
            <a:lvl7pPr>
              <a:defRPr sz="11520"/>
            </a:lvl7pPr>
            <a:lvl8pPr>
              <a:defRPr sz="11520"/>
            </a:lvl8pPr>
            <a:lvl9pPr>
              <a:defRPr sz="1152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9C4540-B7E5-464D-9629-03C748FD51C5}"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800" y="9824723"/>
            <a:ext cx="16160752" cy="4094477"/>
          </a:xfrm>
        </p:spPr>
        <p:txBody>
          <a:bodyPr anchor="b"/>
          <a:lstStyle>
            <a:lvl1pPr marL="0" indent="0">
              <a:buNone/>
              <a:defRPr sz="15360" b="1"/>
            </a:lvl1pPr>
            <a:lvl2pPr marL="2926007" indent="0">
              <a:buNone/>
              <a:defRPr sz="12799" b="1"/>
            </a:lvl2pPr>
            <a:lvl3pPr marL="5852014" indent="0">
              <a:buNone/>
              <a:defRPr sz="11520" b="1"/>
            </a:lvl3pPr>
            <a:lvl4pPr marL="8778020" indent="0">
              <a:buNone/>
              <a:defRPr sz="10240" b="1"/>
            </a:lvl4pPr>
            <a:lvl5pPr marL="11704027" indent="0">
              <a:buNone/>
              <a:defRPr sz="10240" b="1"/>
            </a:lvl5pPr>
            <a:lvl6pPr marL="14630034" indent="0">
              <a:buNone/>
              <a:defRPr sz="10240" b="1"/>
            </a:lvl6pPr>
            <a:lvl7pPr marL="17556041" indent="0">
              <a:buNone/>
              <a:defRPr sz="10240" b="1"/>
            </a:lvl7pPr>
            <a:lvl8pPr marL="20482048" indent="0">
              <a:buNone/>
              <a:defRPr sz="10240" b="1"/>
            </a:lvl8pPr>
            <a:lvl9pPr marL="23408054" indent="0">
              <a:buNone/>
              <a:defRPr sz="10240" b="1"/>
            </a:lvl9pPr>
          </a:lstStyle>
          <a:p>
            <a:pPr lvl="0"/>
            <a:r>
              <a:rPr lang="en-US" smtClean="0"/>
              <a:t>Click to edit Master text styles</a:t>
            </a:r>
          </a:p>
        </p:txBody>
      </p:sp>
      <p:sp>
        <p:nvSpPr>
          <p:cNvPr id="4" name="Content Placeholder 3"/>
          <p:cNvSpPr>
            <a:spLocks noGrp="1"/>
          </p:cNvSpPr>
          <p:nvPr>
            <p:ph sz="half" idx="2"/>
          </p:nvPr>
        </p:nvSpPr>
        <p:spPr>
          <a:xfrm>
            <a:off x="1828800" y="13919200"/>
            <a:ext cx="16160752" cy="25288243"/>
          </a:xfrm>
        </p:spPr>
        <p:txBody>
          <a:bodyPr/>
          <a:lstStyle>
            <a:lvl1pPr>
              <a:defRPr sz="15360"/>
            </a:lvl1pPr>
            <a:lvl2pPr>
              <a:defRPr sz="12799"/>
            </a:lvl2pPr>
            <a:lvl3pPr>
              <a:defRPr sz="11520"/>
            </a:lvl3pPr>
            <a:lvl4pPr>
              <a:defRPr sz="10240"/>
            </a:lvl4pPr>
            <a:lvl5pPr>
              <a:defRPr sz="10240"/>
            </a:lvl5pPr>
            <a:lvl6pPr>
              <a:defRPr sz="10240"/>
            </a:lvl6pPr>
            <a:lvl7pPr>
              <a:defRPr sz="10240"/>
            </a:lvl7pPr>
            <a:lvl8pPr>
              <a:defRPr sz="10240"/>
            </a:lvl8pPr>
            <a:lvl9pPr>
              <a:defRPr sz="102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8580103" y="9824723"/>
            <a:ext cx="16167100" cy="4094477"/>
          </a:xfrm>
        </p:spPr>
        <p:txBody>
          <a:bodyPr anchor="b"/>
          <a:lstStyle>
            <a:lvl1pPr marL="0" indent="0">
              <a:buNone/>
              <a:defRPr sz="15360" b="1"/>
            </a:lvl1pPr>
            <a:lvl2pPr marL="2926007" indent="0">
              <a:buNone/>
              <a:defRPr sz="12799" b="1"/>
            </a:lvl2pPr>
            <a:lvl3pPr marL="5852014" indent="0">
              <a:buNone/>
              <a:defRPr sz="11520" b="1"/>
            </a:lvl3pPr>
            <a:lvl4pPr marL="8778020" indent="0">
              <a:buNone/>
              <a:defRPr sz="10240" b="1"/>
            </a:lvl4pPr>
            <a:lvl5pPr marL="11704027" indent="0">
              <a:buNone/>
              <a:defRPr sz="10240" b="1"/>
            </a:lvl5pPr>
            <a:lvl6pPr marL="14630034" indent="0">
              <a:buNone/>
              <a:defRPr sz="10240" b="1"/>
            </a:lvl6pPr>
            <a:lvl7pPr marL="17556041" indent="0">
              <a:buNone/>
              <a:defRPr sz="10240" b="1"/>
            </a:lvl7pPr>
            <a:lvl8pPr marL="20482048" indent="0">
              <a:buNone/>
              <a:defRPr sz="10240" b="1"/>
            </a:lvl8pPr>
            <a:lvl9pPr marL="23408054" indent="0">
              <a:buNone/>
              <a:defRPr sz="10240" b="1"/>
            </a:lvl9pPr>
          </a:lstStyle>
          <a:p>
            <a:pPr lvl="0"/>
            <a:r>
              <a:rPr lang="en-US" smtClean="0"/>
              <a:t>Click to edit Master text styles</a:t>
            </a:r>
          </a:p>
        </p:txBody>
      </p:sp>
      <p:sp>
        <p:nvSpPr>
          <p:cNvPr id="6" name="Content Placeholder 5"/>
          <p:cNvSpPr>
            <a:spLocks noGrp="1"/>
          </p:cNvSpPr>
          <p:nvPr>
            <p:ph sz="quarter" idx="4"/>
          </p:nvPr>
        </p:nvSpPr>
        <p:spPr>
          <a:xfrm>
            <a:off x="18580103" y="13919200"/>
            <a:ext cx="16167100" cy="25288243"/>
          </a:xfrm>
        </p:spPr>
        <p:txBody>
          <a:bodyPr/>
          <a:lstStyle>
            <a:lvl1pPr>
              <a:defRPr sz="15360"/>
            </a:lvl1pPr>
            <a:lvl2pPr>
              <a:defRPr sz="12799"/>
            </a:lvl2pPr>
            <a:lvl3pPr>
              <a:defRPr sz="11520"/>
            </a:lvl3pPr>
            <a:lvl4pPr>
              <a:defRPr sz="10240"/>
            </a:lvl4pPr>
            <a:lvl5pPr>
              <a:defRPr sz="10240"/>
            </a:lvl5pPr>
            <a:lvl6pPr>
              <a:defRPr sz="10240"/>
            </a:lvl6pPr>
            <a:lvl7pPr>
              <a:defRPr sz="10240"/>
            </a:lvl7pPr>
            <a:lvl8pPr>
              <a:defRPr sz="10240"/>
            </a:lvl8pPr>
            <a:lvl9pPr>
              <a:defRPr sz="102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9C4540-B7E5-464D-9629-03C748FD51C5}" type="datetimeFigureOut">
              <a:rPr lang="en-US" smtClean="0"/>
              <a:pPr/>
              <a:t>4/29/2016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9C4540-B7E5-464D-9629-03C748FD51C5}" type="datetimeFigureOut">
              <a:rPr lang="en-US" smtClean="0"/>
              <a:pPr/>
              <a:t>4/29/2016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9C4540-B7E5-464D-9629-03C748FD51C5}" type="datetimeFigureOut">
              <a:rPr lang="en-US" smtClean="0"/>
              <a:pPr/>
              <a:t>4/29/2016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3" y="1747520"/>
            <a:ext cx="12033252" cy="7437120"/>
          </a:xfrm>
        </p:spPr>
        <p:txBody>
          <a:bodyPr anchor="b"/>
          <a:lstStyle>
            <a:lvl1pPr algn="l">
              <a:defRPr sz="12799" b="1"/>
            </a:lvl1pPr>
          </a:lstStyle>
          <a:p>
            <a:r>
              <a:rPr lang="en-US" smtClean="0"/>
              <a:t>Click to edit Master title style</a:t>
            </a:r>
            <a:endParaRPr lang="en-US"/>
          </a:p>
        </p:txBody>
      </p:sp>
      <p:sp>
        <p:nvSpPr>
          <p:cNvPr id="3" name="Content Placeholder 2"/>
          <p:cNvSpPr>
            <a:spLocks noGrp="1"/>
          </p:cNvSpPr>
          <p:nvPr>
            <p:ph idx="1"/>
          </p:nvPr>
        </p:nvSpPr>
        <p:spPr>
          <a:xfrm>
            <a:off x="14300200" y="1747523"/>
            <a:ext cx="20447000" cy="37459924"/>
          </a:xfrm>
        </p:spPr>
        <p:txBody>
          <a:bodyPr/>
          <a:lstStyle>
            <a:lvl1pPr>
              <a:defRPr sz="20479"/>
            </a:lvl1pPr>
            <a:lvl2pPr>
              <a:defRPr sz="17920"/>
            </a:lvl2pPr>
            <a:lvl3pPr>
              <a:defRPr sz="15360"/>
            </a:lvl3pPr>
            <a:lvl4pPr>
              <a:defRPr sz="12799"/>
            </a:lvl4pPr>
            <a:lvl5pPr>
              <a:defRPr sz="12799"/>
            </a:lvl5pPr>
            <a:lvl6pPr>
              <a:defRPr sz="12799"/>
            </a:lvl6pPr>
            <a:lvl7pPr>
              <a:defRPr sz="12799"/>
            </a:lvl7pPr>
            <a:lvl8pPr>
              <a:defRPr sz="12799"/>
            </a:lvl8pPr>
            <a:lvl9pPr>
              <a:defRPr sz="127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828803" y="9184643"/>
            <a:ext cx="12033252" cy="30022804"/>
          </a:xfrm>
        </p:spPr>
        <p:txBody>
          <a:bodyPr/>
          <a:lstStyle>
            <a:lvl1pPr marL="0" indent="0">
              <a:buNone/>
              <a:defRPr sz="8959"/>
            </a:lvl1pPr>
            <a:lvl2pPr marL="2926007" indent="0">
              <a:buNone/>
              <a:defRPr sz="7680"/>
            </a:lvl2pPr>
            <a:lvl3pPr marL="5852014" indent="0">
              <a:buNone/>
              <a:defRPr sz="6400"/>
            </a:lvl3pPr>
            <a:lvl4pPr marL="8778020" indent="0">
              <a:buNone/>
              <a:defRPr sz="5760"/>
            </a:lvl4pPr>
            <a:lvl5pPr marL="11704027" indent="0">
              <a:buNone/>
              <a:defRPr sz="5760"/>
            </a:lvl5pPr>
            <a:lvl6pPr marL="14630034" indent="0">
              <a:buNone/>
              <a:defRPr sz="5760"/>
            </a:lvl6pPr>
            <a:lvl7pPr marL="17556041" indent="0">
              <a:buNone/>
              <a:defRPr sz="5760"/>
            </a:lvl7pPr>
            <a:lvl8pPr marL="20482048" indent="0">
              <a:buNone/>
              <a:defRPr sz="5760"/>
            </a:lvl8pPr>
            <a:lvl9pPr marL="23408054" indent="0">
              <a:buNone/>
              <a:defRPr sz="576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9C4540-B7E5-464D-9629-03C748FD51C5}"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30723840"/>
            <a:ext cx="21945600" cy="3627124"/>
          </a:xfrm>
        </p:spPr>
        <p:txBody>
          <a:bodyPr anchor="b"/>
          <a:lstStyle>
            <a:lvl1pPr algn="l">
              <a:defRPr sz="12799" b="1"/>
            </a:lvl1pPr>
          </a:lstStyle>
          <a:p>
            <a:r>
              <a:rPr lang="en-US" smtClean="0"/>
              <a:t>Click to edit Master title style</a:t>
            </a:r>
            <a:endParaRPr lang="en-US"/>
          </a:p>
        </p:txBody>
      </p:sp>
      <p:sp>
        <p:nvSpPr>
          <p:cNvPr id="3" name="Picture Placeholder 2"/>
          <p:cNvSpPr>
            <a:spLocks noGrp="1"/>
          </p:cNvSpPr>
          <p:nvPr>
            <p:ph type="pic" idx="1"/>
          </p:nvPr>
        </p:nvSpPr>
        <p:spPr>
          <a:xfrm>
            <a:off x="7169152" y="3921760"/>
            <a:ext cx="21945600" cy="26334720"/>
          </a:xfrm>
        </p:spPr>
        <p:txBody>
          <a:bodyPr/>
          <a:lstStyle>
            <a:lvl1pPr marL="0" indent="0">
              <a:buNone/>
              <a:defRPr sz="20479"/>
            </a:lvl1pPr>
            <a:lvl2pPr marL="2926007" indent="0">
              <a:buNone/>
              <a:defRPr sz="17920"/>
            </a:lvl2pPr>
            <a:lvl3pPr marL="5852014" indent="0">
              <a:buNone/>
              <a:defRPr sz="15360"/>
            </a:lvl3pPr>
            <a:lvl4pPr marL="8778020" indent="0">
              <a:buNone/>
              <a:defRPr sz="12799"/>
            </a:lvl4pPr>
            <a:lvl5pPr marL="11704027" indent="0">
              <a:buNone/>
              <a:defRPr sz="12799"/>
            </a:lvl5pPr>
            <a:lvl6pPr marL="14630034" indent="0">
              <a:buNone/>
              <a:defRPr sz="12799"/>
            </a:lvl6pPr>
            <a:lvl7pPr marL="17556041" indent="0">
              <a:buNone/>
              <a:defRPr sz="12799"/>
            </a:lvl7pPr>
            <a:lvl8pPr marL="20482048" indent="0">
              <a:buNone/>
              <a:defRPr sz="12799"/>
            </a:lvl8pPr>
            <a:lvl9pPr marL="23408054" indent="0">
              <a:buNone/>
              <a:defRPr sz="12799"/>
            </a:lvl9pPr>
          </a:lstStyle>
          <a:p>
            <a:endParaRPr lang="en-US"/>
          </a:p>
        </p:txBody>
      </p:sp>
      <p:sp>
        <p:nvSpPr>
          <p:cNvPr id="4" name="Text Placeholder 3"/>
          <p:cNvSpPr>
            <a:spLocks noGrp="1"/>
          </p:cNvSpPr>
          <p:nvPr>
            <p:ph type="body" sz="half" idx="2"/>
          </p:nvPr>
        </p:nvSpPr>
        <p:spPr>
          <a:xfrm>
            <a:off x="7169152" y="34350964"/>
            <a:ext cx="21945600" cy="5151116"/>
          </a:xfrm>
        </p:spPr>
        <p:txBody>
          <a:bodyPr/>
          <a:lstStyle>
            <a:lvl1pPr marL="0" indent="0">
              <a:buNone/>
              <a:defRPr sz="8959"/>
            </a:lvl1pPr>
            <a:lvl2pPr marL="2926007" indent="0">
              <a:buNone/>
              <a:defRPr sz="7680"/>
            </a:lvl2pPr>
            <a:lvl3pPr marL="5852014" indent="0">
              <a:buNone/>
              <a:defRPr sz="6400"/>
            </a:lvl3pPr>
            <a:lvl4pPr marL="8778020" indent="0">
              <a:buNone/>
              <a:defRPr sz="5760"/>
            </a:lvl4pPr>
            <a:lvl5pPr marL="11704027" indent="0">
              <a:buNone/>
              <a:defRPr sz="5760"/>
            </a:lvl5pPr>
            <a:lvl6pPr marL="14630034" indent="0">
              <a:buNone/>
              <a:defRPr sz="5760"/>
            </a:lvl6pPr>
            <a:lvl7pPr marL="17556041" indent="0">
              <a:buNone/>
              <a:defRPr sz="5760"/>
            </a:lvl7pPr>
            <a:lvl8pPr marL="20482048" indent="0">
              <a:buNone/>
              <a:defRPr sz="5760"/>
            </a:lvl8pPr>
            <a:lvl9pPr marL="23408054" indent="0">
              <a:buNone/>
              <a:defRPr sz="576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9C4540-B7E5-464D-9629-03C748FD51C5}" type="datetimeFigureOut">
              <a:rPr lang="en-US" smtClean="0"/>
              <a:pPr/>
              <a:t>4/29/2016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C8F42D-A2BA-403B-AB13-D4046CEAB5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0" y="1757683"/>
            <a:ext cx="32918400" cy="7315200"/>
          </a:xfrm>
          <a:prstGeom prst="rect">
            <a:avLst/>
          </a:prstGeom>
        </p:spPr>
        <p:txBody>
          <a:bodyPr vert="horz" lIns="365760" tIns="182880" rIns="365760" bIns="18288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828800" y="10241284"/>
            <a:ext cx="32918400" cy="28966163"/>
          </a:xfrm>
          <a:prstGeom prst="rect">
            <a:avLst/>
          </a:prstGeom>
        </p:spPr>
        <p:txBody>
          <a:bodyPr vert="horz" lIns="365760" tIns="182880" rIns="365760" bIns="18288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828800" y="40680644"/>
            <a:ext cx="8534400" cy="2336800"/>
          </a:xfrm>
          <a:prstGeom prst="rect">
            <a:avLst/>
          </a:prstGeom>
        </p:spPr>
        <p:txBody>
          <a:bodyPr vert="horz" lIns="365760" tIns="182880" rIns="365760" bIns="182880" rtlCol="0" anchor="ctr"/>
          <a:lstStyle>
            <a:lvl1pPr algn="l">
              <a:defRPr sz="7680">
                <a:solidFill>
                  <a:schemeClr val="tx1">
                    <a:tint val="75000"/>
                  </a:schemeClr>
                </a:solidFill>
              </a:defRPr>
            </a:lvl1pPr>
          </a:lstStyle>
          <a:p>
            <a:fld id="{C79C4540-B7E5-464D-9629-03C748FD51C5}" type="datetimeFigureOut">
              <a:rPr lang="en-US" smtClean="0"/>
              <a:pPr/>
              <a:t>4/29/2016</a:t>
            </a:fld>
            <a:endParaRPr lang="en-US"/>
          </a:p>
        </p:txBody>
      </p:sp>
      <p:sp>
        <p:nvSpPr>
          <p:cNvPr id="5" name="Footer Placeholder 4"/>
          <p:cNvSpPr>
            <a:spLocks noGrp="1"/>
          </p:cNvSpPr>
          <p:nvPr>
            <p:ph type="ftr" sz="quarter" idx="3"/>
          </p:nvPr>
        </p:nvSpPr>
        <p:spPr>
          <a:xfrm>
            <a:off x="12496800" y="40680644"/>
            <a:ext cx="11582400" cy="2336800"/>
          </a:xfrm>
          <a:prstGeom prst="rect">
            <a:avLst/>
          </a:prstGeom>
        </p:spPr>
        <p:txBody>
          <a:bodyPr vert="horz" lIns="365760" tIns="182880" rIns="365760" bIns="182880" rtlCol="0" anchor="ctr"/>
          <a:lstStyle>
            <a:lvl1pPr algn="ctr">
              <a:defRPr sz="76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6212800" y="40680644"/>
            <a:ext cx="8534400" cy="2336800"/>
          </a:xfrm>
          <a:prstGeom prst="rect">
            <a:avLst/>
          </a:prstGeom>
        </p:spPr>
        <p:txBody>
          <a:bodyPr vert="horz" lIns="365760" tIns="182880" rIns="365760" bIns="182880" rtlCol="0" anchor="ctr"/>
          <a:lstStyle>
            <a:lvl1pPr algn="r">
              <a:defRPr sz="7680">
                <a:solidFill>
                  <a:schemeClr val="tx1">
                    <a:tint val="75000"/>
                  </a:schemeClr>
                </a:solidFill>
              </a:defRPr>
            </a:lvl1pPr>
          </a:lstStyle>
          <a:p>
            <a:fld id="{18C8F42D-A2BA-403B-AB13-D4046CEAB5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5852014" rtl="0" eaLnBrk="1" latinLnBrk="0" hangingPunct="1">
        <a:spcBef>
          <a:spcPct val="0"/>
        </a:spcBef>
        <a:buNone/>
        <a:defRPr sz="28159" kern="1200">
          <a:solidFill>
            <a:schemeClr val="tx1"/>
          </a:solidFill>
          <a:latin typeface="+mj-lt"/>
          <a:ea typeface="+mj-ea"/>
          <a:cs typeface="+mj-cs"/>
        </a:defRPr>
      </a:lvl1pPr>
    </p:titleStyle>
    <p:bodyStyle>
      <a:lvl1pPr marL="2194505" indent="-2194505" algn="l" defTabSz="5852014" rtl="0" eaLnBrk="1" latinLnBrk="0" hangingPunct="1">
        <a:spcBef>
          <a:spcPct val="20000"/>
        </a:spcBef>
        <a:buFont typeface="Arial" pitchFamily="34" charset="0"/>
        <a:buChar char="•"/>
        <a:defRPr sz="20479" kern="1200">
          <a:solidFill>
            <a:schemeClr val="tx1"/>
          </a:solidFill>
          <a:latin typeface="+mn-lt"/>
          <a:ea typeface="+mn-ea"/>
          <a:cs typeface="+mn-cs"/>
        </a:defRPr>
      </a:lvl1pPr>
      <a:lvl2pPr marL="4754761" indent="-1828754" algn="l" defTabSz="5852014" rtl="0" eaLnBrk="1" latinLnBrk="0" hangingPunct="1">
        <a:spcBef>
          <a:spcPct val="20000"/>
        </a:spcBef>
        <a:buFont typeface="Arial" pitchFamily="34" charset="0"/>
        <a:buChar char="–"/>
        <a:defRPr sz="17920" kern="1200">
          <a:solidFill>
            <a:schemeClr val="tx1"/>
          </a:solidFill>
          <a:latin typeface="+mn-lt"/>
          <a:ea typeface="+mn-ea"/>
          <a:cs typeface="+mn-cs"/>
        </a:defRPr>
      </a:lvl2pPr>
      <a:lvl3pPr marL="7315018" indent="-1463004" algn="l" defTabSz="5852014" rtl="0" eaLnBrk="1" latinLnBrk="0" hangingPunct="1">
        <a:spcBef>
          <a:spcPct val="20000"/>
        </a:spcBef>
        <a:buFont typeface="Arial" pitchFamily="34" charset="0"/>
        <a:buChar char="•"/>
        <a:defRPr sz="15360" kern="1200">
          <a:solidFill>
            <a:schemeClr val="tx1"/>
          </a:solidFill>
          <a:latin typeface="+mn-lt"/>
          <a:ea typeface="+mn-ea"/>
          <a:cs typeface="+mn-cs"/>
        </a:defRPr>
      </a:lvl3pPr>
      <a:lvl4pPr marL="10241024"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4pPr>
      <a:lvl5pPr marL="13167031"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5pPr>
      <a:lvl6pPr marL="16093038"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6pPr>
      <a:lvl7pPr marL="19019045"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7pPr>
      <a:lvl8pPr marL="21945052"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8pPr>
      <a:lvl9pPr marL="24871058" indent="-1463004" algn="l" defTabSz="5852014" rtl="0" eaLnBrk="1" latinLnBrk="0" hangingPunct="1">
        <a:spcBef>
          <a:spcPct val="20000"/>
        </a:spcBef>
        <a:buFont typeface="Arial" pitchFamily="34" charset="0"/>
        <a:buChar char="•"/>
        <a:defRPr sz="12799" kern="1200">
          <a:solidFill>
            <a:schemeClr val="tx1"/>
          </a:solidFill>
          <a:latin typeface="+mn-lt"/>
          <a:ea typeface="+mn-ea"/>
          <a:cs typeface="+mn-cs"/>
        </a:defRPr>
      </a:lvl9pPr>
    </p:bodyStyle>
    <p:otherStyle>
      <a:defPPr>
        <a:defRPr lang="en-US"/>
      </a:defPPr>
      <a:lvl1pPr marL="0" algn="l" defTabSz="5852014" rtl="0" eaLnBrk="1" latinLnBrk="0" hangingPunct="1">
        <a:defRPr sz="11520" kern="1200">
          <a:solidFill>
            <a:schemeClr val="tx1"/>
          </a:solidFill>
          <a:latin typeface="+mn-lt"/>
          <a:ea typeface="+mn-ea"/>
          <a:cs typeface="+mn-cs"/>
        </a:defRPr>
      </a:lvl1pPr>
      <a:lvl2pPr marL="2926007" algn="l" defTabSz="5852014" rtl="0" eaLnBrk="1" latinLnBrk="0" hangingPunct="1">
        <a:defRPr sz="11520" kern="1200">
          <a:solidFill>
            <a:schemeClr val="tx1"/>
          </a:solidFill>
          <a:latin typeface="+mn-lt"/>
          <a:ea typeface="+mn-ea"/>
          <a:cs typeface="+mn-cs"/>
        </a:defRPr>
      </a:lvl2pPr>
      <a:lvl3pPr marL="5852014" algn="l" defTabSz="5852014" rtl="0" eaLnBrk="1" latinLnBrk="0" hangingPunct="1">
        <a:defRPr sz="11520" kern="1200">
          <a:solidFill>
            <a:schemeClr val="tx1"/>
          </a:solidFill>
          <a:latin typeface="+mn-lt"/>
          <a:ea typeface="+mn-ea"/>
          <a:cs typeface="+mn-cs"/>
        </a:defRPr>
      </a:lvl3pPr>
      <a:lvl4pPr marL="8778020" algn="l" defTabSz="5852014" rtl="0" eaLnBrk="1" latinLnBrk="0" hangingPunct="1">
        <a:defRPr sz="11520" kern="1200">
          <a:solidFill>
            <a:schemeClr val="tx1"/>
          </a:solidFill>
          <a:latin typeface="+mn-lt"/>
          <a:ea typeface="+mn-ea"/>
          <a:cs typeface="+mn-cs"/>
        </a:defRPr>
      </a:lvl4pPr>
      <a:lvl5pPr marL="11704027" algn="l" defTabSz="5852014" rtl="0" eaLnBrk="1" latinLnBrk="0" hangingPunct="1">
        <a:defRPr sz="11520" kern="1200">
          <a:solidFill>
            <a:schemeClr val="tx1"/>
          </a:solidFill>
          <a:latin typeface="+mn-lt"/>
          <a:ea typeface="+mn-ea"/>
          <a:cs typeface="+mn-cs"/>
        </a:defRPr>
      </a:lvl5pPr>
      <a:lvl6pPr marL="14630034" algn="l" defTabSz="5852014" rtl="0" eaLnBrk="1" latinLnBrk="0" hangingPunct="1">
        <a:defRPr sz="11520" kern="1200">
          <a:solidFill>
            <a:schemeClr val="tx1"/>
          </a:solidFill>
          <a:latin typeface="+mn-lt"/>
          <a:ea typeface="+mn-ea"/>
          <a:cs typeface="+mn-cs"/>
        </a:defRPr>
      </a:lvl6pPr>
      <a:lvl7pPr marL="17556041" algn="l" defTabSz="5852014" rtl="0" eaLnBrk="1" latinLnBrk="0" hangingPunct="1">
        <a:defRPr sz="11520" kern="1200">
          <a:solidFill>
            <a:schemeClr val="tx1"/>
          </a:solidFill>
          <a:latin typeface="+mn-lt"/>
          <a:ea typeface="+mn-ea"/>
          <a:cs typeface="+mn-cs"/>
        </a:defRPr>
      </a:lvl7pPr>
      <a:lvl8pPr marL="20482048" algn="l" defTabSz="5852014" rtl="0" eaLnBrk="1" latinLnBrk="0" hangingPunct="1">
        <a:defRPr sz="11520" kern="1200">
          <a:solidFill>
            <a:schemeClr val="tx1"/>
          </a:solidFill>
          <a:latin typeface="+mn-lt"/>
          <a:ea typeface="+mn-ea"/>
          <a:cs typeface="+mn-cs"/>
        </a:defRPr>
      </a:lvl8pPr>
      <a:lvl9pPr marL="23408054" algn="l" defTabSz="5852014" rtl="0" eaLnBrk="1" latinLnBrk="0" hangingPunct="1">
        <a:defRPr sz="11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36576000" cy="4998720"/>
          </a:xfrm>
          <a:prstGeom prst="rect">
            <a:avLst/>
          </a:prstGeom>
          <a:blipFill>
            <a:blip r:embed="rId3"/>
            <a:tile tx="0" ty="0" sx="100000" sy="100000" flip="none" algn="tl"/>
          </a:blipFill>
          <a:ln>
            <a:solidFill>
              <a:schemeClr val="tx1"/>
            </a:solidFill>
          </a:ln>
        </p:spPr>
        <p:txBody>
          <a:bodyPr vert="horz" lIns="585216" tIns="292608" rIns="585216" bIns="292608" rtlCol="0" anchor="ctr">
            <a:noAutofit/>
          </a:bodyPr>
          <a:lstStyle>
            <a:lvl1pPr algn="ctr" defTabSz="3657600" rtl="0" eaLnBrk="1" latinLnBrk="0" hangingPunct="1">
              <a:spcBef>
                <a:spcPct val="0"/>
              </a:spcBef>
              <a:buNone/>
              <a:defRPr sz="17600" kern="1200">
                <a:solidFill>
                  <a:schemeClr val="tx1"/>
                </a:solidFill>
                <a:latin typeface="+mj-lt"/>
                <a:ea typeface="+mj-ea"/>
                <a:cs typeface="+mj-cs"/>
              </a:defRPr>
            </a:lvl1pPr>
          </a:lstStyle>
          <a:p>
            <a:r>
              <a:rPr lang="en-US" sz="12799" b="1" dirty="0"/>
              <a:t>Are Indefinite Life Extensions Valuable?</a:t>
            </a:r>
            <a:r>
              <a:rPr lang="en-US" sz="15360" dirty="0"/>
              <a:t/>
            </a:r>
            <a:br>
              <a:rPr lang="en-US" sz="15360" dirty="0"/>
            </a:br>
            <a:r>
              <a:rPr lang="en-US" sz="6400" dirty="0"/>
              <a:t>Jackson Slechta</a:t>
            </a:r>
            <a:br>
              <a:rPr lang="en-US" sz="6400" dirty="0"/>
            </a:br>
            <a:r>
              <a:rPr lang="en-US" sz="6400" dirty="0"/>
              <a:t>University of Nebraska-Lincoln</a:t>
            </a:r>
            <a:br>
              <a:rPr lang="en-US" sz="6400" dirty="0"/>
            </a:br>
            <a:r>
              <a:rPr lang="en-US" sz="6400" dirty="0"/>
              <a:t>UCARE</a:t>
            </a:r>
          </a:p>
        </p:txBody>
      </p:sp>
      <p:sp>
        <p:nvSpPr>
          <p:cNvPr id="2" name="TextBox 1"/>
          <p:cNvSpPr txBox="1"/>
          <p:nvPr/>
        </p:nvSpPr>
        <p:spPr>
          <a:xfrm>
            <a:off x="0" y="4998721"/>
            <a:ext cx="36576000" cy="1865126"/>
          </a:xfrm>
          <a:prstGeom prst="rect">
            <a:avLst/>
          </a:prstGeom>
          <a:blipFill>
            <a:blip r:embed="rId3"/>
            <a:tile tx="0" ty="0" sx="100000" sy="100000" flip="none" algn="tl"/>
          </a:blipFill>
        </p:spPr>
        <p:txBody>
          <a:bodyPr wrap="square" rtlCol="0">
            <a:spAutoFit/>
          </a:bodyPr>
          <a:lstStyle/>
          <a:p>
            <a:pPr algn="ctr"/>
            <a:r>
              <a:rPr lang="en-US" sz="11520" b="1" dirty="0"/>
              <a:t>Thesis: Indefinite Life Extensions are Good</a:t>
            </a:r>
          </a:p>
        </p:txBody>
      </p:sp>
      <p:graphicFrame>
        <p:nvGraphicFramePr>
          <p:cNvPr id="6" name="Diagram 5"/>
          <p:cNvGraphicFramePr/>
          <p:nvPr>
            <p:extLst>
              <p:ext uri="{D42A27DB-BD31-4B8C-83A1-F6EECF244321}">
                <p14:modId xmlns:p14="http://schemas.microsoft.com/office/powerpoint/2010/main" val="3662519558"/>
              </p:ext>
            </p:extLst>
          </p:nvPr>
        </p:nvGraphicFramePr>
        <p:xfrm>
          <a:off x="-38100" y="6863847"/>
          <a:ext cx="36614100" cy="370273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a:xfrm>
            <a:off x="0" y="35935920"/>
            <a:ext cx="16459200" cy="7955280"/>
          </a:xfrm>
          <a:prstGeom prst="rect">
            <a:avLst/>
          </a:prstGeom>
          <a:solidFill>
            <a:srgbClr val="00B050"/>
          </a:solidFill>
        </p:spPr>
        <p:txBody>
          <a:bodyPr wrap="square" rtlCol="0">
            <a:spAutoFit/>
          </a:bodyPr>
          <a:lstStyle/>
          <a:p>
            <a:pPr algn="ctr"/>
            <a:r>
              <a:rPr lang="en-US" sz="3200" b="1" dirty="0" smtClean="0">
                <a:solidFill>
                  <a:schemeClr val="bg1"/>
                </a:solidFill>
              </a:rPr>
              <a:t>Bibliography</a:t>
            </a:r>
          </a:p>
          <a:p>
            <a:r>
              <a:rPr lang="en-US" sz="2400" dirty="0">
                <a:solidFill>
                  <a:schemeClr val="bg1"/>
                </a:solidFill>
              </a:rPr>
              <a:t>Cheung, W.-Y., T. </a:t>
            </a:r>
            <a:r>
              <a:rPr lang="en-US" sz="2400" dirty="0" err="1">
                <a:solidFill>
                  <a:schemeClr val="bg1"/>
                </a:solidFill>
              </a:rPr>
              <a:t>Wildschut</a:t>
            </a:r>
            <a:r>
              <a:rPr lang="en-US" sz="2400" dirty="0">
                <a:solidFill>
                  <a:schemeClr val="bg1"/>
                </a:solidFill>
              </a:rPr>
              <a:t>, C. Sedikides, E. G. </a:t>
            </a:r>
            <a:r>
              <a:rPr lang="en-US" sz="2400" dirty="0" err="1">
                <a:solidFill>
                  <a:schemeClr val="bg1"/>
                </a:solidFill>
              </a:rPr>
              <a:t>Hepper</a:t>
            </a:r>
            <a:r>
              <a:rPr lang="en-US" sz="2400" dirty="0">
                <a:solidFill>
                  <a:schemeClr val="bg1"/>
                </a:solidFill>
              </a:rPr>
              <a:t>, J. Arndt, and A. J. J. M. </a:t>
            </a:r>
            <a:r>
              <a:rPr lang="en-US" sz="2400" dirty="0" err="1">
                <a:solidFill>
                  <a:schemeClr val="bg1"/>
                </a:solidFill>
              </a:rPr>
              <a:t>Vingerhoets</a:t>
            </a:r>
            <a:r>
              <a:rPr lang="en-US" sz="2400" dirty="0">
                <a:solidFill>
                  <a:schemeClr val="bg1"/>
                </a:solidFill>
              </a:rPr>
              <a:t>. "Back to the Future: Nostalgia Increases Optimism." Personality and Social Psychology Bulletin 39, no. 11 (November 08, 2013): 1484-496.</a:t>
            </a:r>
          </a:p>
          <a:p>
            <a:endParaRPr lang="en-US" sz="2400" dirty="0" smtClean="0">
              <a:solidFill>
                <a:schemeClr val="bg1"/>
              </a:solidFill>
            </a:endParaRPr>
          </a:p>
          <a:p>
            <a:r>
              <a:rPr lang="en-US" sz="2400" dirty="0" smtClean="0">
                <a:solidFill>
                  <a:schemeClr val="bg1"/>
                </a:solidFill>
              </a:rPr>
              <a:t>Dorsey</a:t>
            </a:r>
            <a:r>
              <a:rPr lang="en-US" sz="2400" dirty="0">
                <a:solidFill>
                  <a:schemeClr val="bg1"/>
                </a:solidFill>
              </a:rPr>
              <a:t>, Dale. "The Significance of a Life’s Shape." Http://people.ku.edu/~ddorsey/shape.pdf. Accessed October 2, 2015.</a:t>
            </a:r>
          </a:p>
          <a:p>
            <a:endParaRPr lang="en-US" sz="2400" dirty="0" smtClean="0">
              <a:solidFill>
                <a:schemeClr val="bg1"/>
              </a:solidFill>
            </a:endParaRPr>
          </a:p>
          <a:p>
            <a:r>
              <a:rPr lang="en-US" sz="2400" dirty="0" smtClean="0">
                <a:solidFill>
                  <a:schemeClr val="bg1"/>
                </a:solidFill>
              </a:rPr>
              <a:t>"</a:t>
            </a:r>
            <a:r>
              <a:rPr lang="en-US" sz="2400" dirty="0">
                <a:solidFill>
                  <a:schemeClr val="bg1"/>
                </a:solidFill>
              </a:rPr>
              <a:t>Forever Young? Life Extension and the Ageing Mind." : Ethical Perspectives: Journal of the European Ethics Network 18, no. 3 (2011): 385-405.</a:t>
            </a:r>
          </a:p>
          <a:p>
            <a:endParaRPr lang="en-US" sz="2400" dirty="0" smtClean="0">
              <a:solidFill>
                <a:schemeClr val="bg1"/>
              </a:solidFill>
            </a:endParaRPr>
          </a:p>
          <a:p>
            <a:r>
              <a:rPr lang="en-US" sz="2400" dirty="0" smtClean="0">
                <a:solidFill>
                  <a:schemeClr val="bg1"/>
                </a:solidFill>
              </a:rPr>
              <a:t>Harris</a:t>
            </a:r>
            <a:r>
              <a:rPr lang="en-US" sz="2400" dirty="0">
                <a:solidFill>
                  <a:schemeClr val="bg1"/>
                </a:solidFill>
              </a:rPr>
              <a:t>, John. "Immortal Ethics." Annals of the New York Academy of Sciences 1019, no. 1 (2006): 527-34. Accessed November 10, 2015. http://onlinelibrary.wiley.com/doi/10.1196/annals.1297.098/pdf.</a:t>
            </a:r>
          </a:p>
          <a:p>
            <a:endParaRPr lang="en-US" sz="2400" dirty="0" smtClean="0">
              <a:solidFill>
                <a:schemeClr val="bg1"/>
              </a:solidFill>
            </a:endParaRPr>
          </a:p>
          <a:p>
            <a:r>
              <a:rPr lang="en-US" sz="2400" dirty="0" err="1" smtClean="0">
                <a:solidFill>
                  <a:schemeClr val="bg1"/>
                </a:solidFill>
              </a:rPr>
              <a:t>Kass</a:t>
            </a:r>
            <a:r>
              <a:rPr lang="en-US" sz="2400" dirty="0">
                <a:solidFill>
                  <a:schemeClr val="bg1"/>
                </a:solidFill>
              </a:rPr>
              <a:t>, Leon. "</a:t>
            </a:r>
            <a:r>
              <a:rPr lang="en-US" sz="2400" dirty="0" err="1">
                <a:solidFill>
                  <a:schemeClr val="bg1"/>
                </a:solidFill>
              </a:rPr>
              <a:t>L’Chaim</a:t>
            </a:r>
            <a:r>
              <a:rPr lang="en-US" sz="2400" dirty="0">
                <a:solidFill>
                  <a:schemeClr val="bg1"/>
                </a:solidFill>
              </a:rPr>
              <a:t> and Its Limits: Why Not Immortality?" First Things. May 1, 2001. Accessed December 2, 2015. http://www.firstthings.com/article/2001/05/lchaim-and-its-limits-why-not-immortality.</a:t>
            </a:r>
          </a:p>
          <a:p>
            <a:endParaRPr lang="en-US" sz="2400" dirty="0" smtClean="0">
              <a:solidFill>
                <a:schemeClr val="bg1"/>
              </a:solidFill>
            </a:endParaRPr>
          </a:p>
          <a:p>
            <a:r>
              <a:rPr lang="en-US" sz="2400" dirty="0" smtClean="0">
                <a:solidFill>
                  <a:schemeClr val="bg1"/>
                </a:solidFill>
              </a:rPr>
              <a:t>Mendola</a:t>
            </a:r>
            <a:r>
              <a:rPr lang="en-US" sz="2400" dirty="0">
                <a:solidFill>
                  <a:schemeClr val="bg1"/>
                </a:solidFill>
              </a:rPr>
              <a:t>, Joseph. Goodness and Justice: A Consequentialist Moral Theory. Cambridge: Cambridge University Press, 2006.</a:t>
            </a:r>
          </a:p>
          <a:p>
            <a:endParaRPr lang="en-US" sz="2400" dirty="0" smtClean="0">
              <a:solidFill>
                <a:schemeClr val="bg1"/>
              </a:solidFill>
            </a:endParaRPr>
          </a:p>
          <a:p>
            <a:r>
              <a:rPr lang="en-US" sz="2400" dirty="0" err="1" smtClean="0">
                <a:solidFill>
                  <a:schemeClr val="bg1"/>
                </a:solidFill>
              </a:rPr>
              <a:t>Strulik</a:t>
            </a:r>
            <a:r>
              <a:rPr lang="en-US" sz="2400" dirty="0">
                <a:solidFill>
                  <a:schemeClr val="bg1"/>
                </a:solidFill>
              </a:rPr>
              <a:t>, Holger, and Sebastian Vollmer. 2013. "Long-run trends of human aging and longevity." Journal Of Population Economics 26, no. 4: 1303-1323. Academic Search Premier, EBSCOhost (accessed November 18, 2015).</a:t>
            </a:r>
          </a:p>
          <a:p>
            <a:endParaRPr lang="en-US" sz="2400" dirty="0" smtClean="0">
              <a:solidFill>
                <a:schemeClr val="bg1"/>
              </a:solidFill>
            </a:endParaRPr>
          </a:p>
          <a:p>
            <a:r>
              <a:rPr lang="en-US" sz="2400" dirty="0" smtClean="0">
                <a:solidFill>
                  <a:schemeClr val="bg1"/>
                </a:solidFill>
              </a:rPr>
              <a:t>Williams</a:t>
            </a:r>
            <a:r>
              <a:rPr lang="en-US" sz="2400" dirty="0">
                <a:solidFill>
                  <a:schemeClr val="bg1"/>
                </a:solidFill>
              </a:rPr>
              <a:t>, Bernard. Problems of the Self; Philosophical Papers 1956-1972. Cambridge [England: Cambridge University Press, 1973.</a:t>
            </a:r>
          </a:p>
          <a:p>
            <a:endParaRPr lang="en-US" dirty="0"/>
          </a:p>
        </p:txBody>
      </p:sp>
    </p:spTree>
    <p:extLst>
      <p:ext uri="{BB962C8B-B14F-4D97-AF65-F5344CB8AC3E}">
        <p14:creationId xmlns:p14="http://schemas.microsoft.com/office/powerpoint/2010/main" val="374468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TotalTime>
  <Words>832</Words>
  <Application>Microsoft Office PowerPoint</Application>
  <PresentationFormat>Custom</PresentationFormat>
  <Paragraphs>37</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Your Project Your Name &amp; Faculty Advisor Institution Name</dc:title>
  <dc:creator>s-hdietri1</dc:creator>
  <cp:lastModifiedBy>Paul Royster</cp:lastModifiedBy>
  <cp:revision>52</cp:revision>
  <dcterms:created xsi:type="dcterms:W3CDTF">2009-02-05T15:22:51Z</dcterms:created>
  <dcterms:modified xsi:type="dcterms:W3CDTF">2016-04-29T15:36:43Z</dcterms:modified>
</cp:coreProperties>
</file>