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3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22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23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theme+xml" PartName="/ppt/theme/theme4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autoCompressPictures="0" strictFirstAndLastChars="0" saveSubsetFonts="1">
  <p:sldMasterIdLst>
    <p:sldMasterId id="2147483672" r:id="rId3"/>
    <p:sldMasterId id="2147483673" r:id="rId4"/>
    <p:sldMasterId id="2147483674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</p:sldIdLst>
  <p:sldSz cy="68580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4.xml"/><Relationship Id="rId22" Type="http://schemas.openxmlformats.org/officeDocument/2006/relationships/slide" Target="slides/slide16.xml"/><Relationship Id="rId21" Type="http://schemas.openxmlformats.org/officeDocument/2006/relationships/slide" Target="slides/slide15.xml"/><Relationship Id="rId24" Type="http://schemas.openxmlformats.org/officeDocument/2006/relationships/slide" Target="slides/slide18.xml"/><Relationship Id="rId23" Type="http://schemas.openxmlformats.org/officeDocument/2006/relationships/slide" Target="slides/slide17.xml"/><Relationship Id="rId1" Type="http://schemas.openxmlformats.org/officeDocument/2006/relationships/theme" Target="theme/theme3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slideMaster" Target="slideMasters/slideMaster2.xml"/><Relationship Id="rId9" Type="http://schemas.openxmlformats.org/officeDocument/2006/relationships/slide" Target="slides/slide3.xml"/><Relationship Id="rId26" Type="http://schemas.openxmlformats.org/officeDocument/2006/relationships/slide" Target="slides/slide20.xml"/><Relationship Id="rId25" Type="http://schemas.openxmlformats.org/officeDocument/2006/relationships/slide" Target="slides/slide19.xml"/><Relationship Id="rId28" Type="http://schemas.openxmlformats.org/officeDocument/2006/relationships/slide" Target="slides/slide22.xml"/><Relationship Id="rId27" Type="http://schemas.openxmlformats.org/officeDocument/2006/relationships/slide" Target="slides/slide21.xml"/><Relationship Id="rId5" Type="http://schemas.openxmlformats.org/officeDocument/2006/relationships/slideMaster" Target="slideMasters/slideMaster3.xml"/><Relationship Id="rId6" Type="http://schemas.openxmlformats.org/officeDocument/2006/relationships/notesMaster" Target="notesMasters/notesMaster1.xml"/><Relationship Id="rId29" Type="http://schemas.openxmlformats.org/officeDocument/2006/relationships/slide" Target="slides/slide23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31" Type="http://schemas.openxmlformats.org/officeDocument/2006/relationships/slide" Target="slides/slide25.xml"/><Relationship Id="rId30" Type="http://schemas.openxmlformats.org/officeDocument/2006/relationships/slide" Target="slides/slide24.xml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000000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 txBox="1"/>
          <p:nvPr>
            <p:ph idx="2" type="hdr"/>
          </p:nvPr>
        </p:nvSpPr>
        <p:spPr>
          <a:xfrm>
            <a:off x="0" y="0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4" name="Shape 4"/>
          <p:cNvSpPr txBox="1"/>
          <p:nvPr>
            <p:ph idx="10" type="dt"/>
          </p:nvPr>
        </p:nvSpPr>
        <p:spPr>
          <a:xfrm>
            <a:off x="3884612" y="0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5" name="Shape 5"/>
          <p:cNvSpPr/>
          <p:nvPr>
            <p:ph idx="3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6" name="Shape 6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800" u="none" cap="none" strike="noStrike"/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/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/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/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/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/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/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/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/>
            </a:lvl9pPr>
          </a:lstStyle>
          <a:p/>
        </p:txBody>
      </p:sp>
      <p:sp>
        <p:nvSpPr>
          <p:cNvPr id="7" name="Shape 7"/>
          <p:cNvSpPr txBox="1"/>
          <p:nvPr>
            <p:ph idx="11" type="ftr"/>
          </p:nvPr>
        </p:nvSpPr>
        <p:spPr>
          <a:xfrm>
            <a:off x="0" y="8685211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3884612" y="8685211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25000"/>
              <a:buFont typeface="Times New Roman"/>
              <a:buNone/>
            </a:pPr>
            <a:fld id="{00000000-1234-1234-1234-123412341234}" type="slidenum">
              <a:rPr b="0" i="0" lang="en-US" sz="12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Shape 148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49" name="Shape 149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Shape 205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6" name="Shape 20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/>
              <a:t>Gabi</a:t>
            </a:r>
          </a:p>
        </p:txBody>
      </p:sp>
      <p:sp>
        <p:nvSpPr>
          <p:cNvPr id="207" name="Shape 207"/>
          <p:cNvSpPr txBox="1"/>
          <p:nvPr>
            <p:ph idx="12" type="sldNum"/>
          </p:nvPr>
        </p:nvSpPr>
        <p:spPr>
          <a:xfrm>
            <a:off x="3884612" y="8685211"/>
            <a:ext cx="2971799" cy="457200"/>
          </a:xfrm>
          <a:prstGeom prst="rect">
            <a:avLst/>
          </a:prstGeom>
        </p:spPr>
        <p:txBody>
          <a:bodyPr anchorCtr="0" anchor="b" bIns="45700" lIns="91425" rIns="91425" tIns="4570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Times New Roman"/>
              <a:buNone/>
            </a:pPr>
            <a:fld id="{00000000-1234-1234-1234-123412341234}" type="slidenum">
              <a:rPr lang="en-US"/>
              <a:t>‹#›</a:t>
            </a:fld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Shape 213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4" name="Shape 21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/>
              <a:t>Mikal</a:t>
            </a:r>
          </a:p>
        </p:txBody>
      </p:sp>
      <p:sp>
        <p:nvSpPr>
          <p:cNvPr id="215" name="Shape 215"/>
          <p:cNvSpPr txBox="1"/>
          <p:nvPr>
            <p:ph idx="12" type="sldNum"/>
          </p:nvPr>
        </p:nvSpPr>
        <p:spPr>
          <a:xfrm>
            <a:off x="3884612" y="8685211"/>
            <a:ext cx="2971799" cy="457200"/>
          </a:xfrm>
          <a:prstGeom prst="rect">
            <a:avLst/>
          </a:prstGeom>
        </p:spPr>
        <p:txBody>
          <a:bodyPr anchorCtr="0" anchor="b" bIns="45700" lIns="91425" rIns="91425" tIns="4570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Times New Roman"/>
              <a:buNone/>
            </a:pPr>
            <a:fld id="{00000000-1234-1234-1234-123412341234}" type="slidenum">
              <a:rPr lang="en-US"/>
              <a:t>‹#›</a:t>
            </a:fld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25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Shape 226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7" name="Shape 22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/>
              <a:t>Gabi and Mikal</a:t>
            </a: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3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Shape 232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/>
              <a:t>Mikal</a:t>
            </a:r>
          </a:p>
        </p:txBody>
      </p:sp>
      <p:sp>
        <p:nvSpPr>
          <p:cNvPr id="233" name="Shape 233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37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Shape 238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/>
              <a:t>Mikal</a:t>
            </a:r>
          </a:p>
        </p:txBody>
      </p:sp>
      <p:sp>
        <p:nvSpPr>
          <p:cNvPr id="239" name="Shape 239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43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Shape 24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/>
              <a:t>Gabi</a:t>
            </a:r>
          </a:p>
        </p:txBody>
      </p:sp>
      <p:sp>
        <p:nvSpPr>
          <p:cNvPr id="245" name="Shape 245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49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Shape 250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1" name="Shape 25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/>
              <a:t>Gabi</a:t>
            </a:r>
          </a:p>
        </p:txBody>
      </p:sp>
      <p:sp>
        <p:nvSpPr>
          <p:cNvPr id="252" name="Shape 252"/>
          <p:cNvSpPr txBox="1"/>
          <p:nvPr>
            <p:ph idx="12" type="sldNum"/>
          </p:nvPr>
        </p:nvSpPr>
        <p:spPr>
          <a:xfrm>
            <a:off x="3884612" y="8685211"/>
            <a:ext cx="2971799" cy="457200"/>
          </a:xfrm>
          <a:prstGeom prst="rect">
            <a:avLst/>
          </a:prstGeom>
        </p:spPr>
        <p:txBody>
          <a:bodyPr anchorCtr="0" anchor="b" bIns="45700" lIns="91425" rIns="91425" tIns="4570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Times New Roman"/>
              <a:buNone/>
            </a:pPr>
            <a:fld id="{00000000-1234-1234-1234-123412341234}" type="slidenum">
              <a:rPr lang="en-US"/>
              <a:t>‹#›</a:t>
            </a:fld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56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Shape 257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8" name="Shape 25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/>
              <a:t>Gabi</a:t>
            </a:r>
          </a:p>
        </p:txBody>
      </p:sp>
      <p:sp>
        <p:nvSpPr>
          <p:cNvPr id="259" name="Shape 259"/>
          <p:cNvSpPr txBox="1"/>
          <p:nvPr>
            <p:ph idx="12" type="sldNum"/>
          </p:nvPr>
        </p:nvSpPr>
        <p:spPr>
          <a:xfrm>
            <a:off x="3884612" y="8685211"/>
            <a:ext cx="2971799" cy="457200"/>
          </a:xfrm>
          <a:prstGeom prst="rect">
            <a:avLst/>
          </a:prstGeom>
        </p:spPr>
        <p:txBody>
          <a:bodyPr anchorCtr="0" anchor="b" bIns="45700" lIns="91425" rIns="91425" tIns="4570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Times New Roman"/>
              <a:buNone/>
            </a:pPr>
            <a:fld id="{00000000-1234-1234-1234-123412341234}" type="slidenum">
              <a:rPr lang="en-US"/>
              <a:t>‹#›</a:t>
            </a:fld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63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Shape 26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/>
              <a:t>Mikal</a:t>
            </a:r>
          </a:p>
        </p:txBody>
      </p:sp>
      <p:sp>
        <p:nvSpPr>
          <p:cNvPr id="265" name="Shape 265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69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Shape 270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/>
              <a:t>Mikal</a:t>
            </a:r>
          </a:p>
        </p:txBody>
      </p:sp>
      <p:sp>
        <p:nvSpPr>
          <p:cNvPr id="271" name="Shape 271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Shape 155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56" name="Shape 156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75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Shape 276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/>
              <a:t>Mikal</a:t>
            </a:r>
          </a:p>
        </p:txBody>
      </p:sp>
      <p:sp>
        <p:nvSpPr>
          <p:cNvPr id="277" name="Shape 277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8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Shape 282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3" name="Shape 28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/>
              <a:t>Gabi and Mikal</a:t>
            </a: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87" name="Shape 2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Shape 288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9" name="Shape 28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/>
              <a:t>Gabi</a:t>
            </a: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93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Shape 294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95" name="Shape 295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99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Shape 300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1" name="Shape 30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05" name="Shape 3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" name="Shape 306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7" name="Shape 30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08" name="Shape 308"/>
          <p:cNvSpPr txBox="1"/>
          <p:nvPr>
            <p:ph idx="12" type="sldNum"/>
          </p:nvPr>
        </p:nvSpPr>
        <p:spPr>
          <a:xfrm>
            <a:off x="3884612" y="8685211"/>
            <a:ext cx="2971799" cy="457200"/>
          </a:xfrm>
          <a:prstGeom prst="rect">
            <a:avLst/>
          </a:prstGeom>
        </p:spPr>
        <p:txBody>
          <a:bodyPr anchorCtr="0" anchor="b" bIns="45700" lIns="91425" rIns="91425" tIns="4570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Times New Roman"/>
              <a:buNone/>
            </a:pPr>
            <a:fld id="{00000000-1234-1234-1234-123412341234}" type="slidenum">
              <a:rPr lang="en-US"/>
              <a:t>‹#›</a:t>
            </a:fld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Shape 161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/>
              <a:t>Mikal</a:t>
            </a:r>
          </a:p>
        </p:txBody>
      </p:sp>
      <p:sp>
        <p:nvSpPr>
          <p:cNvPr id="162" name="Shape 162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Shape 167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/>
              <a:t>Mikal</a:t>
            </a:r>
          </a:p>
        </p:txBody>
      </p:sp>
      <p:sp>
        <p:nvSpPr>
          <p:cNvPr id="168" name="Shape 168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Shape 173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/>
              <a:t>Mikal</a:t>
            </a:r>
          </a:p>
        </p:txBody>
      </p:sp>
      <p:sp>
        <p:nvSpPr>
          <p:cNvPr id="174" name="Shape 174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Shape 179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/>
              <a:t>Mikal</a:t>
            </a:r>
          </a:p>
        </p:txBody>
      </p:sp>
      <p:sp>
        <p:nvSpPr>
          <p:cNvPr id="180" name="Shape 180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Shape 185"/>
          <p:cNvSpPr txBox="1"/>
          <p:nvPr>
            <p:ph idx="1" type="body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/>
              <a:t>Mikal</a:t>
            </a:r>
          </a:p>
        </p:txBody>
      </p:sp>
      <p:sp>
        <p:nvSpPr>
          <p:cNvPr id="186" name="Shape 186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Shape 191"/>
          <p:cNvSpPr/>
          <p:nvPr>
            <p:ph idx="2" type="sldImg"/>
          </p:nvPr>
        </p:nvSpPr>
        <p:spPr>
          <a:xfrm>
            <a:off x="11433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2" name="Shape 19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/>
              <a:t>Gabi</a:t>
            </a: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Shape 197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8" name="Shape 19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/>
              <a:t>Gabi</a:t>
            </a:r>
          </a:p>
        </p:txBody>
      </p:sp>
      <p:sp>
        <p:nvSpPr>
          <p:cNvPr id="199" name="Shape 199"/>
          <p:cNvSpPr txBox="1"/>
          <p:nvPr>
            <p:ph idx="12" type="sldNum"/>
          </p:nvPr>
        </p:nvSpPr>
        <p:spPr>
          <a:xfrm>
            <a:off x="3884612" y="8685211"/>
            <a:ext cx="2971799" cy="457200"/>
          </a:xfrm>
          <a:prstGeom prst="rect">
            <a:avLst/>
          </a:prstGeom>
        </p:spPr>
        <p:txBody>
          <a:bodyPr anchorCtr="0" anchor="b" bIns="45700" lIns="91425" rIns="91425" tIns="4570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Times New Roman"/>
              <a:buNone/>
            </a:pPr>
            <a:fld id="{00000000-1234-1234-1234-123412341234}" type="slidenum">
              <a:rPr lang="en-US"/>
              <a:t>‹#›</a:t>
            </a:fld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 txBox="1"/>
          <p:nvPr>
            <p:ph type="ctrTitle"/>
          </p:nvPr>
        </p:nvSpPr>
        <p:spPr>
          <a:xfrm>
            <a:off x="609600" y="6858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40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32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32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32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32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457200" marR="0" rtl="0" algn="ctr">
              <a:spcBef>
                <a:spcPts val="0"/>
              </a:spcBef>
              <a:spcAft>
                <a:spcPts val="0"/>
              </a:spcAft>
              <a:buNone/>
              <a:defRPr b="0" i="0" sz="32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914400" marR="0" rtl="0" algn="ctr">
              <a:spcBef>
                <a:spcPts val="0"/>
              </a:spcBef>
              <a:spcAft>
                <a:spcPts val="0"/>
              </a:spcAft>
              <a:buNone/>
              <a:defRPr b="0" i="0" sz="32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1371600" marR="0" rtl="0" algn="ctr">
              <a:spcBef>
                <a:spcPts val="0"/>
              </a:spcBef>
              <a:spcAft>
                <a:spcPts val="0"/>
              </a:spcAft>
              <a:buNone/>
              <a:defRPr b="0" i="0" sz="32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1828800" marR="0" rtl="0" algn="ctr">
              <a:spcBef>
                <a:spcPts val="0"/>
              </a:spcBef>
              <a:spcAft>
                <a:spcPts val="0"/>
              </a:spcAft>
              <a:buNone/>
              <a:defRPr b="0" i="0" sz="32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7" name="Shape 17"/>
          <p:cNvSpPr txBox="1"/>
          <p:nvPr>
            <p:ph idx="1" type="subTitle"/>
          </p:nvPr>
        </p:nvSpPr>
        <p:spPr>
          <a:xfrm>
            <a:off x="1447800" y="2438400"/>
            <a:ext cx="6400799" cy="350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ctr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1" sz="3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-133350" lvl="1" marL="74295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–"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-76200" lvl="2" marL="11430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•"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-101600" lvl="3" marL="1600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–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-101600" lvl="4" marL="2057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»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-101600" lvl="5" marL="2514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»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-101600" lvl="6" marL="2971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»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-101600" lvl="7" marL="3429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»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-101600" lvl="8" marL="3886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»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8" name="Shape 18"/>
          <p:cNvSpPr txBox="1"/>
          <p:nvPr>
            <p:ph idx="10" type="dt"/>
          </p:nvPr>
        </p:nvSpPr>
        <p:spPr>
          <a:xfrm>
            <a:off x="685800" y="6248400"/>
            <a:ext cx="19049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9" name="Shape 19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20" name="Shape 20"/>
          <p:cNvSpPr txBox="1"/>
          <p:nvPr>
            <p:ph idx="12" type="sldNum"/>
          </p:nvPr>
        </p:nvSpPr>
        <p:spPr>
          <a:xfrm>
            <a:off x="6553200" y="6248400"/>
            <a:ext cx="19049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Times New Roman"/>
              <a:buNone/>
            </a:pPr>
            <a:fld id="{00000000-1234-1234-1234-123412341234}" type="slidenum">
              <a:rPr b="0" i="0" lang="en-US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Shape 76"/>
          <p:cNvSpPr txBox="1"/>
          <p:nvPr>
            <p:ph type="title"/>
          </p:nvPr>
        </p:nvSpPr>
        <p:spPr>
          <a:xfrm>
            <a:off x="685800" y="609600"/>
            <a:ext cx="7772400" cy="762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None/>
              <a:defRPr sz="32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32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32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32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32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457200" marR="0" rtl="0" algn="ctr">
              <a:spcBef>
                <a:spcPts val="0"/>
              </a:spcBef>
              <a:spcAft>
                <a:spcPts val="0"/>
              </a:spcAft>
              <a:buNone/>
              <a:defRPr b="0" i="0" sz="32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914400" marR="0" rtl="0" algn="ctr">
              <a:spcBef>
                <a:spcPts val="0"/>
              </a:spcBef>
              <a:spcAft>
                <a:spcPts val="0"/>
              </a:spcAft>
              <a:buNone/>
              <a:defRPr b="0" i="0" sz="32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1371600" marR="0" rtl="0" algn="ctr">
              <a:spcBef>
                <a:spcPts val="0"/>
              </a:spcBef>
              <a:spcAft>
                <a:spcPts val="0"/>
              </a:spcAft>
              <a:buNone/>
              <a:defRPr b="0" i="0" sz="32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1828800" marR="0" rtl="0" algn="ctr">
              <a:spcBef>
                <a:spcPts val="0"/>
              </a:spcBef>
              <a:spcAft>
                <a:spcPts val="0"/>
              </a:spcAft>
              <a:buNone/>
              <a:defRPr b="0" i="0" sz="32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77" name="Shape 77"/>
          <p:cNvSpPr txBox="1"/>
          <p:nvPr>
            <p:ph idx="10" type="dt"/>
          </p:nvPr>
        </p:nvSpPr>
        <p:spPr>
          <a:xfrm>
            <a:off x="685800" y="6248400"/>
            <a:ext cx="19049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78" name="Shape 78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79" name="Shape 79"/>
          <p:cNvSpPr txBox="1"/>
          <p:nvPr>
            <p:ph idx="12" type="sldNum"/>
          </p:nvPr>
        </p:nvSpPr>
        <p:spPr>
          <a:xfrm>
            <a:off x="6553200" y="6248400"/>
            <a:ext cx="19049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Times New Roman"/>
              <a:buNone/>
            </a:pPr>
            <a:fld id="{00000000-1234-1234-1234-123412341234}" type="slidenum">
              <a:rPr b="0" i="0" lang="en-US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TxTwoObj">
  <p:cSld name="Comparison"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None/>
              <a:defRPr sz="32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32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32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32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32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457200" marR="0" rtl="0" algn="ctr">
              <a:spcBef>
                <a:spcPts val="0"/>
              </a:spcBef>
              <a:spcAft>
                <a:spcPts val="0"/>
              </a:spcAft>
              <a:buNone/>
              <a:defRPr b="0" i="0" sz="32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914400" marR="0" rtl="0" algn="ctr">
              <a:spcBef>
                <a:spcPts val="0"/>
              </a:spcBef>
              <a:spcAft>
                <a:spcPts val="0"/>
              </a:spcAft>
              <a:buNone/>
              <a:defRPr b="0" i="0" sz="32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1371600" marR="0" rtl="0" algn="ctr">
              <a:spcBef>
                <a:spcPts val="0"/>
              </a:spcBef>
              <a:spcAft>
                <a:spcPts val="0"/>
              </a:spcAft>
              <a:buNone/>
              <a:defRPr b="0" i="0" sz="32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1828800" marR="0" rtl="0" algn="ctr">
              <a:spcBef>
                <a:spcPts val="0"/>
              </a:spcBef>
              <a:spcAft>
                <a:spcPts val="0"/>
              </a:spcAft>
              <a:buNone/>
              <a:defRPr b="0" i="0" sz="32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82" name="Shape 82"/>
          <p:cNvSpPr txBox="1"/>
          <p:nvPr>
            <p:ph idx="1" type="body"/>
          </p:nvPr>
        </p:nvSpPr>
        <p:spPr>
          <a:xfrm>
            <a:off x="457200" y="1535112"/>
            <a:ext cx="4040187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6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6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6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27432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6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32004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6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36576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6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83" name="Shape 83"/>
          <p:cNvSpPr txBox="1"/>
          <p:nvPr>
            <p:ph idx="2" type="body"/>
          </p:nvPr>
        </p:nvSpPr>
        <p:spPr>
          <a:xfrm>
            <a:off x="457200" y="2174875"/>
            <a:ext cx="4040187" cy="395128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90500" lvl="0" marL="3429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•"/>
              <a:defRPr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-158750" lvl="1" marL="74295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–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-114300" lvl="2" marL="11430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•"/>
              <a:defRPr b="0" i="0" sz="1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-127000" lvl="3" marL="16002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–"/>
              <a:defRPr b="0" i="0" sz="16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-127000" lvl="4" marL="20574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»"/>
              <a:defRPr b="0" i="0" sz="16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-127000" lvl="5" marL="25146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»"/>
              <a:defRPr b="0" i="0" sz="16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-127000" lvl="6" marL="29718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»"/>
              <a:defRPr b="0" i="0" sz="16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-127000" lvl="7" marL="34290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»"/>
              <a:defRPr b="0" i="0" sz="16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-127000" lvl="8" marL="38862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»"/>
              <a:defRPr b="0" i="0" sz="16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84" name="Shape 84"/>
          <p:cNvSpPr txBox="1"/>
          <p:nvPr>
            <p:ph idx="3" type="body"/>
          </p:nvPr>
        </p:nvSpPr>
        <p:spPr>
          <a:xfrm>
            <a:off x="4645025" y="1535112"/>
            <a:ext cx="4041774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6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6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6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27432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6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32004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6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36576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6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85" name="Shape 85"/>
          <p:cNvSpPr txBox="1"/>
          <p:nvPr>
            <p:ph idx="4" type="body"/>
          </p:nvPr>
        </p:nvSpPr>
        <p:spPr>
          <a:xfrm>
            <a:off x="4645025" y="2174875"/>
            <a:ext cx="4041774" cy="395128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90500" lvl="0" marL="3429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•"/>
              <a:defRPr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-158750" lvl="1" marL="74295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–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-114300" lvl="2" marL="11430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•"/>
              <a:defRPr b="0" i="0" sz="1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-127000" lvl="3" marL="16002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–"/>
              <a:defRPr b="0" i="0" sz="16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-127000" lvl="4" marL="20574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»"/>
              <a:defRPr b="0" i="0" sz="16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-127000" lvl="5" marL="25146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»"/>
              <a:defRPr b="0" i="0" sz="16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-127000" lvl="6" marL="29718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»"/>
              <a:defRPr b="0" i="0" sz="16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-127000" lvl="7" marL="34290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»"/>
              <a:defRPr b="0" i="0" sz="16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-127000" lvl="8" marL="38862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»"/>
              <a:defRPr b="0" i="0" sz="16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86" name="Shape 86"/>
          <p:cNvSpPr txBox="1"/>
          <p:nvPr>
            <p:ph idx="10" type="dt"/>
          </p:nvPr>
        </p:nvSpPr>
        <p:spPr>
          <a:xfrm>
            <a:off x="685800" y="6248400"/>
            <a:ext cx="19049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87" name="Shape 87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88" name="Shape 88"/>
          <p:cNvSpPr txBox="1"/>
          <p:nvPr>
            <p:ph idx="12" type="sldNum"/>
          </p:nvPr>
        </p:nvSpPr>
        <p:spPr>
          <a:xfrm>
            <a:off x="6553200" y="6248400"/>
            <a:ext cx="19049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Times New Roman"/>
              <a:buNone/>
            </a:pPr>
            <a:fld id="{00000000-1234-1234-1234-123412341234}" type="slidenum">
              <a:rPr b="0" i="0" lang="en-US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Obj">
  <p:cSld name="Two Content"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Shape 90"/>
          <p:cNvSpPr txBox="1"/>
          <p:nvPr>
            <p:ph type="title"/>
          </p:nvPr>
        </p:nvSpPr>
        <p:spPr>
          <a:xfrm>
            <a:off x="685800" y="609600"/>
            <a:ext cx="7772400" cy="762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None/>
              <a:defRPr sz="32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32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32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32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32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457200" marR="0" rtl="0" algn="ctr">
              <a:spcBef>
                <a:spcPts val="0"/>
              </a:spcBef>
              <a:spcAft>
                <a:spcPts val="0"/>
              </a:spcAft>
              <a:buNone/>
              <a:defRPr b="0" i="0" sz="32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914400" marR="0" rtl="0" algn="ctr">
              <a:spcBef>
                <a:spcPts val="0"/>
              </a:spcBef>
              <a:spcAft>
                <a:spcPts val="0"/>
              </a:spcAft>
              <a:buNone/>
              <a:defRPr b="0" i="0" sz="32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1371600" marR="0" rtl="0" algn="ctr">
              <a:spcBef>
                <a:spcPts val="0"/>
              </a:spcBef>
              <a:spcAft>
                <a:spcPts val="0"/>
              </a:spcAft>
              <a:buNone/>
              <a:defRPr b="0" i="0" sz="32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1828800" marR="0" rtl="0" algn="ctr">
              <a:spcBef>
                <a:spcPts val="0"/>
              </a:spcBef>
              <a:spcAft>
                <a:spcPts val="0"/>
              </a:spcAft>
              <a:buNone/>
              <a:defRPr b="0" i="0" sz="32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91" name="Shape 91"/>
          <p:cNvSpPr txBox="1"/>
          <p:nvPr>
            <p:ph idx="1" type="body"/>
          </p:nvPr>
        </p:nvSpPr>
        <p:spPr>
          <a:xfrm>
            <a:off x="685800" y="1676400"/>
            <a:ext cx="3809999" cy="44195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65100" lvl="0" marL="3429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•"/>
              <a:defRPr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-133350" lvl="1" marL="74295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–"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-101600" lvl="2" marL="1143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•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-114300" lvl="3" marL="16002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–"/>
              <a:defRPr b="0" i="0" sz="1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-114300" lvl="4" marL="20574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»"/>
              <a:defRPr b="0" i="0" sz="1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-114300" lvl="5" marL="25146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»"/>
              <a:defRPr b="0" i="0" sz="1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-114300" lvl="6" marL="29718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»"/>
              <a:defRPr b="0" i="0" sz="1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-114300" lvl="7" marL="34290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»"/>
              <a:defRPr b="0" i="0" sz="1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-114300" lvl="8" marL="38862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»"/>
              <a:defRPr b="0" i="0" sz="1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92" name="Shape 92"/>
          <p:cNvSpPr txBox="1"/>
          <p:nvPr>
            <p:ph idx="2" type="body"/>
          </p:nvPr>
        </p:nvSpPr>
        <p:spPr>
          <a:xfrm>
            <a:off x="4648200" y="1676400"/>
            <a:ext cx="3809999" cy="44195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65100" lvl="0" marL="3429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•"/>
              <a:defRPr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-133350" lvl="1" marL="74295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–"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-101600" lvl="2" marL="1143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•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-114300" lvl="3" marL="16002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–"/>
              <a:defRPr b="0" i="0" sz="1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-114300" lvl="4" marL="20574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»"/>
              <a:defRPr b="0" i="0" sz="1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-114300" lvl="5" marL="25146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»"/>
              <a:defRPr b="0" i="0" sz="1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-114300" lvl="6" marL="29718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»"/>
              <a:defRPr b="0" i="0" sz="1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-114300" lvl="7" marL="34290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»"/>
              <a:defRPr b="0" i="0" sz="1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-114300" lvl="8" marL="38862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»"/>
              <a:defRPr b="0" i="0" sz="1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93" name="Shape 93"/>
          <p:cNvSpPr txBox="1"/>
          <p:nvPr>
            <p:ph idx="10" type="dt"/>
          </p:nvPr>
        </p:nvSpPr>
        <p:spPr>
          <a:xfrm>
            <a:off x="685800" y="6248400"/>
            <a:ext cx="19049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94" name="Shape 94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95" name="Shape 95"/>
          <p:cNvSpPr txBox="1"/>
          <p:nvPr>
            <p:ph idx="12" type="sldNum"/>
          </p:nvPr>
        </p:nvSpPr>
        <p:spPr>
          <a:xfrm>
            <a:off x="6553200" y="6248400"/>
            <a:ext cx="19049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Times New Roman"/>
              <a:buNone/>
            </a:pPr>
            <a:fld id="{00000000-1234-1234-1234-123412341234}" type="slidenum">
              <a:rPr b="0" i="0" lang="en-US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secHead">
  <p:cSld name="Section Header"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Shape 97"/>
          <p:cNvSpPr txBox="1"/>
          <p:nvPr>
            <p:ph type="title"/>
          </p:nvPr>
        </p:nvSpPr>
        <p:spPr>
          <a:xfrm>
            <a:off x="722312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1" sz="4000" cap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32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32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32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32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457200" marR="0" rtl="0" algn="ctr">
              <a:spcBef>
                <a:spcPts val="0"/>
              </a:spcBef>
              <a:spcAft>
                <a:spcPts val="0"/>
              </a:spcAft>
              <a:buNone/>
              <a:defRPr b="0" i="0" sz="32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914400" marR="0" rtl="0" algn="ctr">
              <a:spcBef>
                <a:spcPts val="0"/>
              </a:spcBef>
              <a:spcAft>
                <a:spcPts val="0"/>
              </a:spcAft>
              <a:buNone/>
              <a:defRPr b="0" i="0" sz="32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1371600" marR="0" rtl="0" algn="ctr">
              <a:spcBef>
                <a:spcPts val="0"/>
              </a:spcBef>
              <a:spcAft>
                <a:spcPts val="0"/>
              </a:spcAft>
              <a:buNone/>
              <a:defRPr b="0" i="0" sz="32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1828800" marR="0" rtl="0" algn="ctr">
              <a:spcBef>
                <a:spcPts val="0"/>
              </a:spcBef>
              <a:spcAft>
                <a:spcPts val="0"/>
              </a:spcAft>
              <a:buNone/>
              <a:defRPr b="0" i="0" sz="32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98" name="Shape 98"/>
          <p:cNvSpPr txBox="1"/>
          <p:nvPr>
            <p:ph idx="1" type="body"/>
          </p:nvPr>
        </p:nvSpPr>
        <p:spPr>
          <a:xfrm>
            <a:off x="722312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0" i="0" sz="1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0" i="0" sz="16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0" i="0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0" i="0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0" i="0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2743200" marR="0" rtl="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0" i="0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3200400" marR="0" rtl="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0" i="0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3657600" marR="0" rtl="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0" i="0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99" name="Shape 99"/>
          <p:cNvSpPr txBox="1"/>
          <p:nvPr>
            <p:ph idx="10" type="dt"/>
          </p:nvPr>
        </p:nvSpPr>
        <p:spPr>
          <a:xfrm>
            <a:off x="685800" y="6248400"/>
            <a:ext cx="19049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00" name="Shape 100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01" name="Shape 101"/>
          <p:cNvSpPr txBox="1"/>
          <p:nvPr>
            <p:ph idx="12" type="sldNum"/>
          </p:nvPr>
        </p:nvSpPr>
        <p:spPr>
          <a:xfrm>
            <a:off x="6553200" y="6248400"/>
            <a:ext cx="19049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Times New Roman"/>
              <a:buNone/>
            </a:pPr>
            <a:fld id="{00000000-1234-1234-1234-123412341234}" type="slidenum">
              <a:rPr b="0" i="0" lang="en-US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Shape 107"/>
          <p:cNvSpPr txBox="1"/>
          <p:nvPr>
            <p:ph type="ctrTitle"/>
          </p:nvPr>
        </p:nvSpPr>
        <p:spPr>
          <a:xfrm>
            <a:off x="311708" y="992766"/>
            <a:ext cx="8520600" cy="27369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rtl="0" algn="ctr">
              <a:spcBef>
                <a:spcPts val="0"/>
              </a:spcBef>
              <a:buSzPct val="100000"/>
              <a:defRPr sz="5200"/>
            </a:lvl1pPr>
            <a:lvl2pPr lvl="1" rtl="0" algn="ctr">
              <a:spcBef>
                <a:spcPts val="0"/>
              </a:spcBef>
              <a:buSzPct val="100000"/>
              <a:defRPr sz="5200"/>
            </a:lvl2pPr>
            <a:lvl3pPr lvl="2" rtl="0" algn="ctr">
              <a:spcBef>
                <a:spcPts val="0"/>
              </a:spcBef>
              <a:buSzPct val="100000"/>
              <a:defRPr sz="5200"/>
            </a:lvl3pPr>
            <a:lvl4pPr lvl="3" rtl="0" algn="ctr">
              <a:spcBef>
                <a:spcPts val="0"/>
              </a:spcBef>
              <a:buSzPct val="100000"/>
              <a:defRPr sz="5200"/>
            </a:lvl4pPr>
            <a:lvl5pPr lvl="4" rtl="0" algn="ctr">
              <a:spcBef>
                <a:spcPts val="0"/>
              </a:spcBef>
              <a:buSzPct val="100000"/>
              <a:defRPr sz="5200"/>
            </a:lvl5pPr>
            <a:lvl6pPr lvl="5" rtl="0" algn="ctr">
              <a:spcBef>
                <a:spcPts val="0"/>
              </a:spcBef>
              <a:buSzPct val="100000"/>
              <a:defRPr sz="5200"/>
            </a:lvl6pPr>
            <a:lvl7pPr lvl="6" rtl="0" algn="ctr">
              <a:spcBef>
                <a:spcPts val="0"/>
              </a:spcBef>
              <a:buSzPct val="100000"/>
              <a:defRPr sz="5200"/>
            </a:lvl7pPr>
            <a:lvl8pPr lvl="7" rtl="0" algn="ctr">
              <a:spcBef>
                <a:spcPts val="0"/>
              </a:spcBef>
              <a:buSzPct val="100000"/>
              <a:defRPr sz="5200"/>
            </a:lvl8pPr>
            <a:lvl9pPr lvl="8" rtl="0" algn="ctr">
              <a:spcBef>
                <a:spcPts val="0"/>
              </a:spcBef>
              <a:buSzPct val="100000"/>
              <a:defRPr sz="5200"/>
            </a:lvl9pPr>
          </a:lstStyle>
          <a:p/>
        </p:txBody>
      </p:sp>
      <p:sp>
        <p:nvSpPr>
          <p:cNvPr id="108" name="Shape 108"/>
          <p:cNvSpPr txBox="1"/>
          <p:nvPr>
            <p:ph idx="1" type="subTitle"/>
          </p:nvPr>
        </p:nvSpPr>
        <p:spPr>
          <a:xfrm>
            <a:off x="311700" y="3778833"/>
            <a:ext cx="8520600" cy="10569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9pPr>
          </a:lstStyle>
          <a:p/>
        </p:txBody>
      </p:sp>
      <p:sp>
        <p:nvSpPr>
          <p:cNvPr id="109" name="Shape 109"/>
          <p:cNvSpPr txBox="1"/>
          <p:nvPr>
            <p:ph idx="12" type="sldNum"/>
          </p:nvPr>
        </p:nvSpPr>
        <p:spPr>
          <a:xfrm>
            <a:off x="8472457" y="6217622"/>
            <a:ext cx="548700" cy="5247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secHead">
  <p:cSld name="Section header"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Shape 111"/>
          <p:cNvSpPr txBox="1"/>
          <p:nvPr>
            <p:ph type="title"/>
          </p:nvPr>
        </p:nvSpPr>
        <p:spPr>
          <a:xfrm>
            <a:off x="311700" y="2867800"/>
            <a:ext cx="8520600" cy="11223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 rtl="0" algn="ctr">
              <a:spcBef>
                <a:spcPts val="0"/>
              </a:spcBef>
              <a:buSzPct val="100000"/>
              <a:defRPr sz="3600"/>
            </a:lvl1pPr>
            <a:lvl2pPr lvl="1" rtl="0" algn="ctr">
              <a:spcBef>
                <a:spcPts val="0"/>
              </a:spcBef>
              <a:buSzPct val="100000"/>
              <a:defRPr sz="3600"/>
            </a:lvl2pPr>
            <a:lvl3pPr lvl="2" rtl="0" algn="ctr">
              <a:spcBef>
                <a:spcPts val="0"/>
              </a:spcBef>
              <a:buSzPct val="100000"/>
              <a:defRPr sz="3600"/>
            </a:lvl3pPr>
            <a:lvl4pPr lvl="3" rtl="0" algn="ctr">
              <a:spcBef>
                <a:spcPts val="0"/>
              </a:spcBef>
              <a:buSzPct val="100000"/>
              <a:defRPr sz="3600"/>
            </a:lvl4pPr>
            <a:lvl5pPr lvl="4" rtl="0" algn="ctr">
              <a:spcBef>
                <a:spcPts val="0"/>
              </a:spcBef>
              <a:buSzPct val="100000"/>
              <a:defRPr sz="3600"/>
            </a:lvl5pPr>
            <a:lvl6pPr lvl="5" rtl="0" algn="ctr">
              <a:spcBef>
                <a:spcPts val="0"/>
              </a:spcBef>
              <a:buSzPct val="100000"/>
              <a:defRPr sz="3600"/>
            </a:lvl6pPr>
            <a:lvl7pPr lvl="6" rtl="0" algn="ctr">
              <a:spcBef>
                <a:spcPts val="0"/>
              </a:spcBef>
              <a:buSzPct val="100000"/>
              <a:defRPr sz="3600"/>
            </a:lvl7pPr>
            <a:lvl8pPr lvl="7" rtl="0" algn="ctr">
              <a:spcBef>
                <a:spcPts val="0"/>
              </a:spcBef>
              <a:buSzPct val="100000"/>
              <a:defRPr sz="3600"/>
            </a:lvl8pPr>
            <a:lvl9pPr lvl="8" rtl="0" algn="ctr">
              <a:spcBef>
                <a:spcPts val="0"/>
              </a:spcBef>
              <a:buSzPct val="100000"/>
              <a:defRPr sz="3600"/>
            </a:lvl9pPr>
          </a:lstStyle>
          <a:p/>
        </p:txBody>
      </p:sp>
      <p:sp>
        <p:nvSpPr>
          <p:cNvPr id="112" name="Shape 112"/>
          <p:cNvSpPr txBox="1"/>
          <p:nvPr>
            <p:ph idx="12" type="sldNum"/>
          </p:nvPr>
        </p:nvSpPr>
        <p:spPr>
          <a:xfrm>
            <a:off x="8472457" y="6217622"/>
            <a:ext cx="548700" cy="5247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Shape 114"/>
          <p:cNvSpPr txBox="1"/>
          <p:nvPr>
            <p:ph type="title"/>
          </p:nvPr>
        </p:nvSpPr>
        <p:spPr>
          <a:xfrm>
            <a:off x="311700" y="593366"/>
            <a:ext cx="8520600" cy="7635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/>
        </p:txBody>
      </p:sp>
      <p:sp>
        <p:nvSpPr>
          <p:cNvPr id="115" name="Shape 115"/>
          <p:cNvSpPr txBox="1"/>
          <p:nvPr>
            <p:ph idx="1" type="body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/>
        </p:txBody>
      </p:sp>
      <p:sp>
        <p:nvSpPr>
          <p:cNvPr id="116" name="Shape 116"/>
          <p:cNvSpPr txBox="1"/>
          <p:nvPr>
            <p:ph idx="12" type="sldNum"/>
          </p:nvPr>
        </p:nvSpPr>
        <p:spPr>
          <a:xfrm>
            <a:off x="8472457" y="6217622"/>
            <a:ext cx="548700" cy="5247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Shape 118"/>
          <p:cNvSpPr txBox="1"/>
          <p:nvPr>
            <p:ph type="title"/>
          </p:nvPr>
        </p:nvSpPr>
        <p:spPr>
          <a:xfrm>
            <a:off x="311700" y="593366"/>
            <a:ext cx="8520600" cy="7635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/>
        </p:txBody>
      </p:sp>
      <p:sp>
        <p:nvSpPr>
          <p:cNvPr id="119" name="Shape 119"/>
          <p:cNvSpPr txBox="1"/>
          <p:nvPr>
            <p:ph idx="1" type="body"/>
          </p:nvPr>
        </p:nvSpPr>
        <p:spPr>
          <a:xfrm>
            <a:off x="311700" y="1536633"/>
            <a:ext cx="3999900" cy="45552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rtl="0">
              <a:spcBef>
                <a:spcPts val="0"/>
              </a:spcBef>
              <a:buSzPct val="100000"/>
              <a:defRPr sz="1400"/>
            </a:lvl1pPr>
            <a:lvl2pPr lvl="1" rtl="0">
              <a:spcBef>
                <a:spcPts val="0"/>
              </a:spcBef>
              <a:buSzPct val="100000"/>
              <a:defRPr sz="1200"/>
            </a:lvl2pPr>
            <a:lvl3pPr lvl="2" rtl="0">
              <a:spcBef>
                <a:spcPts val="0"/>
              </a:spcBef>
              <a:buSzPct val="100000"/>
              <a:defRPr sz="1200"/>
            </a:lvl3pPr>
            <a:lvl4pPr lvl="3" rtl="0">
              <a:spcBef>
                <a:spcPts val="0"/>
              </a:spcBef>
              <a:buSzPct val="100000"/>
              <a:defRPr sz="1200"/>
            </a:lvl4pPr>
            <a:lvl5pPr lvl="4" rtl="0">
              <a:spcBef>
                <a:spcPts val="0"/>
              </a:spcBef>
              <a:buSzPct val="100000"/>
              <a:defRPr sz="1200"/>
            </a:lvl5pPr>
            <a:lvl6pPr lvl="5" rtl="0">
              <a:spcBef>
                <a:spcPts val="0"/>
              </a:spcBef>
              <a:buSzPct val="100000"/>
              <a:defRPr sz="1200"/>
            </a:lvl6pPr>
            <a:lvl7pPr lvl="6" rtl="0">
              <a:spcBef>
                <a:spcPts val="0"/>
              </a:spcBef>
              <a:buSzPct val="100000"/>
              <a:defRPr sz="1200"/>
            </a:lvl7pPr>
            <a:lvl8pPr lvl="7" rtl="0">
              <a:spcBef>
                <a:spcPts val="0"/>
              </a:spcBef>
              <a:buSzPct val="100000"/>
              <a:defRPr sz="1200"/>
            </a:lvl8pPr>
            <a:lvl9pPr lvl="8" rtl="0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120" name="Shape 120"/>
          <p:cNvSpPr txBox="1"/>
          <p:nvPr>
            <p:ph idx="2" type="body"/>
          </p:nvPr>
        </p:nvSpPr>
        <p:spPr>
          <a:xfrm>
            <a:off x="4832400" y="1536633"/>
            <a:ext cx="3999900" cy="45552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rtl="0">
              <a:spcBef>
                <a:spcPts val="0"/>
              </a:spcBef>
              <a:buSzPct val="100000"/>
              <a:defRPr sz="1400"/>
            </a:lvl1pPr>
            <a:lvl2pPr lvl="1" rtl="0">
              <a:spcBef>
                <a:spcPts val="0"/>
              </a:spcBef>
              <a:buSzPct val="100000"/>
              <a:defRPr sz="1200"/>
            </a:lvl2pPr>
            <a:lvl3pPr lvl="2" rtl="0">
              <a:spcBef>
                <a:spcPts val="0"/>
              </a:spcBef>
              <a:buSzPct val="100000"/>
              <a:defRPr sz="1200"/>
            </a:lvl3pPr>
            <a:lvl4pPr lvl="3" rtl="0">
              <a:spcBef>
                <a:spcPts val="0"/>
              </a:spcBef>
              <a:buSzPct val="100000"/>
              <a:defRPr sz="1200"/>
            </a:lvl4pPr>
            <a:lvl5pPr lvl="4" rtl="0">
              <a:spcBef>
                <a:spcPts val="0"/>
              </a:spcBef>
              <a:buSzPct val="100000"/>
              <a:defRPr sz="1200"/>
            </a:lvl5pPr>
            <a:lvl6pPr lvl="5" rtl="0">
              <a:spcBef>
                <a:spcPts val="0"/>
              </a:spcBef>
              <a:buSzPct val="100000"/>
              <a:defRPr sz="1200"/>
            </a:lvl6pPr>
            <a:lvl7pPr lvl="6" rtl="0">
              <a:spcBef>
                <a:spcPts val="0"/>
              </a:spcBef>
              <a:buSzPct val="100000"/>
              <a:defRPr sz="1200"/>
            </a:lvl7pPr>
            <a:lvl8pPr lvl="7" rtl="0">
              <a:spcBef>
                <a:spcPts val="0"/>
              </a:spcBef>
              <a:buSzPct val="100000"/>
              <a:defRPr sz="1200"/>
            </a:lvl8pPr>
            <a:lvl9pPr lvl="8" rtl="0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121" name="Shape 121"/>
          <p:cNvSpPr txBox="1"/>
          <p:nvPr>
            <p:ph idx="12" type="sldNum"/>
          </p:nvPr>
        </p:nvSpPr>
        <p:spPr>
          <a:xfrm>
            <a:off x="8472457" y="6217622"/>
            <a:ext cx="548700" cy="5247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Shape 123"/>
          <p:cNvSpPr txBox="1"/>
          <p:nvPr>
            <p:ph type="title"/>
          </p:nvPr>
        </p:nvSpPr>
        <p:spPr>
          <a:xfrm>
            <a:off x="311700" y="593366"/>
            <a:ext cx="8520600" cy="7635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/>
        </p:txBody>
      </p:sp>
      <p:sp>
        <p:nvSpPr>
          <p:cNvPr id="124" name="Shape 124"/>
          <p:cNvSpPr txBox="1"/>
          <p:nvPr>
            <p:ph idx="12" type="sldNum"/>
          </p:nvPr>
        </p:nvSpPr>
        <p:spPr>
          <a:xfrm>
            <a:off x="8472457" y="6217622"/>
            <a:ext cx="548700" cy="5247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One column text"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Shape 126"/>
          <p:cNvSpPr txBox="1"/>
          <p:nvPr>
            <p:ph type="title"/>
          </p:nvPr>
        </p:nvSpPr>
        <p:spPr>
          <a:xfrm>
            <a:off x="311700" y="740800"/>
            <a:ext cx="2808000" cy="10077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rtl="0">
              <a:spcBef>
                <a:spcPts val="0"/>
              </a:spcBef>
              <a:buSzPct val="100000"/>
              <a:defRPr sz="2400"/>
            </a:lvl1pPr>
            <a:lvl2pPr lvl="1" rtl="0">
              <a:spcBef>
                <a:spcPts val="0"/>
              </a:spcBef>
              <a:buSzPct val="100000"/>
              <a:defRPr sz="2400"/>
            </a:lvl2pPr>
            <a:lvl3pPr lvl="2" rtl="0">
              <a:spcBef>
                <a:spcPts val="0"/>
              </a:spcBef>
              <a:buSzPct val="100000"/>
              <a:defRPr sz="2400"/>
            </a:lvl3pPr>
            <a:lvl4pPr lvl="3" rtl="0">
              <a:spcBef>
                <a:spcPts val="0"/>
              </a:spcBef>
              <a:buSzPct val="100000"/>
              <a:defRPr sz="2400"/>
            </a:lvl4pPr>
            <a:lvl5pPr lvl="4" rtl="0">
              <a:spcBef>
                <a:spcPts val="0"/>
              </a:spcBef>
              <a:buSzPct val="100000"/>
              <a:defRPr sz="2400"/>
            </a:lvl5pPr>
            <a:lvl6pPr lvl="5" rtl="0">
              <a:spcBef>
                <a:spcPts val="0"/>
              </a:spcBef>
              <a:buSzPct val="100000"/>
              <a:defRPr sz="2400"/>
            </a:lvl6pPr>
            <a:lvl7pPr lvl="6" rtl="0">
              <a:spcBef>
                <a:spcPts val="0"/>
              </a:spcBef>
              <a:buSzPct val="100000"/>
              <a:defRPr sz="2400"/>
            </a:lvl7pPr>
            <a:lvl8pPr lvl="7" rtl="0">
              <a:spcBef>
                <a:spcPts val="0"/>
              </a:spcBef>
              <a:buSzPct val="100000"/>
              <a:defRPr sz="2400"/>
            </a:lvl8pPr>
            <a:lvl9pPr lvl="8" rtl="0">
              <a:spcBef>
                <a:spcPts val="0"/>
              </a:spcBef>
              <a:buSzPct val="100000"/>
              <a:defRPr sz="2400"/>
            </a:lvl9pPr>
          </a:lstStyle>
          <a:p/>
        </p:txBody>
      </p:sp>
      <p:sp>
        <p:nvSpPr>
          <p:cNvPr id="127" name="Shape 127"/>
          <p:cNvSpPr txBox="1"/>
          <p:nvPr>
            <p:ph idx="1" type="body"/>
          </p:nvPr>
        </p:nvSpPr>
        <p:spPr>
          <a:xfrm>
            <a:off x="311700" y="1852800"/>
            <a:ext cx="2808000" cy="42393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rtl="0">
              <a:spcBef>
                <a:spcPts val="0"/>
              </a:spcBef>
              <a:buSzPct val="100000"/>
              <a:defRPr sz="1200"/>
            </a:lvl1pPr>
            <a:lvl2pPr lvl="1" rtl="0">
              <a:spcBef>
                <a:spcPts val="0"/>
              </a:spcBef>
              <a:buSzPct val="100000"/>
              <a:defRPr sz="1200"/>
            </a:lvl2pPr>
            <a:lvl3pPr lvl="2" rtl="0">
              <a:spcBef>
                <a:spcPts val="0"/>
              </a:spcBef>
              <a:buSzPct val="100000"/>
              <a:defRPr sz="1200"/>
            </a:lvl3pPr>
            <a:lvl4pPr lvl="3" rtl="0">
              <a:spcBef>
                <a:spcPts val="0"/>
              </a:spcBef>
              <a:buSzPct val="100000"/>
              <a:defRPr sz="1200"/>
            </a:lvl4pPr>
            <a:lvl5pPr lvl="4" rtl="0">
              <a:spcBef>
                <a:spcPts val="0"/>
              </a:spcBef>
              <a:buSzPct val="100000"/>
              <a:defRPr sz="1200"/>
            </a:lvl5pPr>
            <a:lvl6pPr lvl="5" rtl="0">
              <a:spcBef>
                <a:spcPts val="0"/>
              </a:spcBef>
              <a:buSzPct val="100000"/>
              <a:defRPr sz="1200"/>
            </a:lvl6pPr>
            <a:lvl7pPr lvl="6" rtl="0">
              <a:spcBef>
                <a:spcPts val="0"/>
              </a:spcBef>
              <a:buSzPct val="100000"/>
              <a:defRPr sz="1200"/>
            </a:lvl7pPr>
            <a:lvl8pPr lvl="7" rtl="0">
              <a:spcBef>
                <a:spcPts val="0"/>
              </a:spcBef>
              <a:buSzPct val="100000"/>
              <a:defRPr sz="1200"/>
            </a:lvl8pPr>
            <a:lvl9pPr lvl="8" rtl="0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128" name="Shape 128"/>
          <p:cNvSpPr txBox="1"/>
          <p:nvPr>
            <p:ph idx="12" type="sldNum"/>
          </p:nvPr>
        </p:nvSpPr>
        <p:spPr>
          <a:xfrm>
            <a:off x="8472457" y="6217622"/>
            <a:ext cx="548700" cy="5247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obj">
  <p:cSld name="Title and Content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 txBox="1"/>
          <p:nvPr>
            <p:ph type="title"/>
          </p:nvPr>
        </p:nvSpPr>
        <p:spPr>
          <a:xfrm>
            <a:off x="685800" y="609600"/>
            <a:ext cx="7772400" cy="762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32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32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32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32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32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457200" marR="0" rtl="0" algn="ctr">
              <a:spcBef>
                <a:spcPts val="0"/>
              </a:spcBef>
              <a:spcAft>
                <a:spcPts val="0"/>
              </a:spcAft>
              <a:buNone/>
              <a:defRPr b="0" i="0" sz="32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914400" marR="0" rtl="0" algn="ctr">
              <a:spcBef>
                <a:spcPts val="0"/>
              </a:spcBef>
              <a:spcAft>
                <a:spcPts val="0"/>
              </a:spcAft>
              <a:buNone/>
              <a:defRPr b="0" i="0" sz="32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1371600" marR="0" rtl="0" algn="ctr">
              <a:spcBef>
                <a:spcPts val="0"/>
              </a:spcBef>
              <a:spcAft>
                <a:spcPts val="0"/>
              </a:spcAft>
              <a:buNone/>
              <a:defRPr b="0" i="0" sz="32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1828800" marR="0" rtl="0" algn="ctr">
              <a:spcBef>
                <a:spcPts val="0"/>
              </a:spcBef>
              <a:spcAft>
                <a:spcPts val="0"/>
              </a:spcAft>
              <a:buNone/>
              <a:defRPr b="0" i="0" sz="32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29" name="Shape 29"/>
          <p:cNvSpPr txBox="1"/>
          <p:nvPr>
            <p:ph idx="1" type="body"/>
          </p:nvPr>
        </p:nvSpPr>
        <p:spPr>
          <a:xfrm>
            <a:off x="685800" y="1676400"/>
            <a:ext cx="7772400" cy="44195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65100" lvl="0" marL="3429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•"/>
              <a:defRPr b="0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-133350" lvl="1" marL="74295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–"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-76200" lvl="2" marL="11430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•"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-101600" lvl="3" marL="1600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–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-101600" lvl="4" marL="2057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»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-101600" lvl="5" marL="2514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»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-101600" lvl="6" marL="2971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»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-101600" lvl="7" marL="3429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»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-101600" lvl="8" marL="3886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»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30" name="Shape 30"/>
          <p:cNvSpPr txBox="1"/>
          <p:nvPr>
            <p:ph idx="10" type="dt"/>
          </p:nvPr>
        </p:nvSpPr>
        <p:spPr>
          <a:xfrm>
            <a:off x="685800" y="6248400"/>
            <a:ext cx="19049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31" name="Shape 31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32" name="Shape 32"/>
          <p:cNvSpPr txBox="1"/>
          <p:nvPr>
            <p:ph idx="12" type="sldNum"/>
          </p:nvPr>
        </p:nvSpPr>
        <p:spPr>
          <a:xfrm>
            <a:off x="6553200" y="6248400"/>
            <a:ext cx="19049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Times New Roman"/>
              <a:buNone/>
            </a:pPr>
            <a:fld id="{00000000-1234-1234-1234-123412341234}" type="slidenum">
              <a:rPr b="0" i="0" lang="en-US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Main point"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Shape 130"/>
          <p:cNvSpPr txBox="1"/>
          <p:nvPr>
            <p:ph type="title"/>
          </p:nvPr>
        </p:nvSpPr>
        <p:spPr>
          <a:xfrm>
            <a:off x="490250" y="600200"/>
            <a:ext cx="6367800" cy="54543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 rtl="0">
              <a:spcBef>
                <a:spcPts val="0"/>
              </a:spcBef>
              <a:buSzPct val="100000"/>
              <a:defRPr sz="4800"/>
            </a:lvl1pPr>
            <a:lvl2pPr lvl="1" rtl="0">
              <a:spcBef>
                <a:spcPts val="0"/>
              </a:spcBef>
              <a:buSzPct val="100000"/>
              <a:defRPr sz="4800"/>
            </a:lvl2pPr>
            <a:lvl3pPr lvl="2" rtl="0">
              <a:spcBef>
                <a:spcPts val="0"/>
              </a:spcBef>
              <a:buSzPct val="100000"/>
              <a:defRPr sz="4800"/>
            </a:lvl3pPr>
            <a:lvl4pPr lvl="3" rtl="0">
              <a:spcBef>
                <a:spcPts val="0"/>
              </a:spcBef>
              <a:buSzPct val="100000"/>
              <a:defRPr sz="4800"/>
            </a:lvl4pPr>
            <a:lvl5pPr lvl="4" rtl="0">
              <a:spcBef>
                <a:spcPts val="0"/>
              </a:spcBef>
              <a:buSzPct val="100000"/>
              <a:defRPr sz="4800"/>
            </a:lvl5pPr>
            <a:lvl6pPr lvl="5" rtl="0">
              <a:spcBef>
                <a:spcPts val="0"/>
              </a:spcBef>
              <a:buSzPct val="100000"/>
              <a:defRPr sz="4800"/>
            </a:lvl6pPr>
            <a:lvl7pPr lvl="6" rtl="0">
              <a:spcBef>
                <a:spcPts val="0"/>
              </a:spcBef>
              <a:buSzPct val="100000"/>
              <a:defRPr sz="4800"/>
            </a:lvl7pPr>
            <a:lvl8pPr lvl="7" rtl="0">
              <a:spcBef>
                <a:spcPts val="0"/>
              </a:spcBef>
              <a:buSzPct val="100000"/>
              <a:defRPr sz="4800"/>
            </a:lvl8pPr>
            <a:lvl9pPr lvl="8" rtl="0">
              <a:spcBef>
                <a:spcPts val="0"/>
              </a:spcBef>
              <a:buSzPct val="100000"/>
              <a:defRPr sz="4800"/>
            </a:lvl9pPr>
          </a:lstStyle>
          <a:p/>
        </p:txBody>
      </p:sp>
      <p:sp>
        <p:nvSpPr>
          <p:cNvPr id="131" name="Shape 131"/>
          <p:cNvSpPr txBox="1"/>
          <p:nvPr>
            <p:ph idx="12" type="sldNum"/>
          </p:nvPr>
        </p:nvSpPr>
        <p:spPr>
          <a:xfrm>
            <a:off x="8472457" y="6217622"/>
            <a:ext cx="548700" cy="5247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Section title and description"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Shape 133"/>
          <p:cNvSpPr/>
          <p:nvPr/>
        </p:nvSpPr>
        <p:spPr>
          <a:xfrm>
            <a:off x="4572000" y="-166"/>
            <a:ext cx="4572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34" name="Shape 134"/>
          <p:cNvSpPr txBox="1"/>
          <p:nvPr>
            <p:ph type="title"/>
          </p:nvPr>
        </p:nvSpPr>
        <p:spPr>
          <a:xfrm>
            <a:off x="265500" y="1644233"/>
            <a:ext cx="4045200" cy="19764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rtl="0" algn="ctr">
              <a:spcBef>
                <a:spcPts val="0"/>
              </a:spcBef>
              <a:buSzPct val="100000"/>
              <a:defRPr sz="4200"/>
            </a:lvl1pPr>
            <a:lvl2pPr lvl="1" rtl="0" algn="ctr">
              <a:spcBef>
                <a:spcPts val="0"/>
              </a:spcBef>
              <a:buSzPct val="100000"/>
              <a:defRPr sz="4200"/>
            </a:lvl2pPr>
            <a:lvl3pPr lvl="2" rtl="0" algn="ctr">
              <a:spcBef>
                <a:spcPts val="0"/>
              </a:spcBef>
              <a:buSzPct val="100000"/>
              <a:defRPr sz="4200"/>
            </a:lvl3pPr>
            <a:lvl4pPr lvl="3" rtl="0" algn="ctr">
              <a:spcBef>
                <a:spcPts val="0"/>
              </a:spcBef>
              <a:buSzPct val="100000"/>
              <a:defRPr sz="4200"/>
            </a:lvl4pPr>
            <a:lvl5pPr lvl="4" rtl="0" algn="ctr">
              <a:spcBef>
                <a:spcPts val="0"/>
              </a:spcBef>
              <a:buSzPct val="100000"/>
              <a:defRPr sz="4200"/>
            </a:lvl5pPr>
            <a:lvl6pPr lvl="5" rtl="0" algn="ctr">
              <a:spcBef>
                <a:spcPts val="0"/>
              </a:spcBef>
              <a:buSzPct val="100000"/>
              <a:defRPr sz="4200"/>
            </a:lvl6pPr>
            <a:lvl7pPr lvl="6" rtl="0" algn="ctr">
              <a:spcBef>
                <a:spcPts val="0"/>
              </a:spcBef>
              <a:buSzPct val="100000"/>
              <a:defRPr sz="4200"/>
            </a:lvl7pPr>
            <a:lvl8pPr lvl="7" rtl="0" algn="ctr">
              <a:spcBef>
                <a:spcPts val="0"/>
              </a:spcBef>
              <a:buSzPct val="100000"/>
              <a:defRPr sz="4200"/>
            </a:lvl8pPr>
            <a:lvl9pPr lvl="8" rtl="0" algn="ctr">
              <a:spcBef>
                <a:spcPts val="0"/>
              </a:spcBef>
              <a:buSzPct val="100000"/>
              <a:defRPr sz="4200"/>
            </a:lvl9pPr>
          </a:lstStyle>
          <a:p/>
        </p:txBody>
      </p:sp>
      <p:sp>
        <p:nvSpPr>
          <p:cNvPr id="135" name="Shape 135"/>
          <p:cNvSpPr txBox="1"/>
          <p:nvPr>
            <p:ph idx="1" type="subTitle"/>
          </p:nvPr>
        </p:nvSpPr>
        <p:spPr>
          <a:xfrm>
            <a:off x="265500" y="3737433"/>
            <a:ext cx="4045200" cy="16467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9pPr>
          </a:lstStyle>
          <a:p/>
        </p:txBody>
      </p:sp>
      <p:sp>
        <p:nvSpPr>
          <p:cNvPr id="136" name="Shape 136"/>
          <p:cNvSpPr txBox="1"/>
          <p:nvPr>
            <p:ph idx="2" type="body"/>
          </p:nvPr>
        </p:nvSpPr>
        <p:spPr>
          <a:xfrm>
            <a:off x="4939500" y="965433"/>
            <a:ext cx="3837000" cy="49269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 rtl="0">
              <a:spcBef>
                <a:spcPts val="0"/>
              </a:spcBef>
              <a:defRPr/>
            </a:lvl1pPr>
            <a:lvl2pPr lvl="1" rtl="0">
              <a:spcBef>
                <a:spcPts val="0"/>
              </a:spcBef>
              <a:defRPr/>
            </a:lvl2pPr>
            <a:lvl3pPr lvl="2" rtl="0">
              <a:spcBef>
                <a:spcPts val="0"/>
              </a:spcBef>
              <a:defRPr/>
            </a:lvl3pPr>
            <a:lvl4pPr lvl="3" rtl="0">
              <a:spcBef>
                <a:spcPts val="0"/>
              </a:spcBef>
              <a:defRPr/>
            </a:lvl4pPr>
            <a:lvl5pPr lvl="4" rtl="0">
              <a:spcBef>
                <a:spcPts val="0"/>
              </a:spcBef>
              <a:defRPr/>
            </a:lvl5pPr>
            <a:lvl6pPr lvl="5" rtl="0">
              <a:spcBef>
                <a:spcPts val="0"/>
              </a:spcBef>
              <a:defRPr/>
            </a:lvl6pPr>
            <a:lvl7pPr lvl="6" rtl="0">
              <a:spcBef>
                <a:spcPts val="0"/>
              </a:spcBef>
              <a:defRPr/>
            </a:lvl7pPr>
            <a:lvl8pPr lvl="7" rtl="0">
              <a:spcBef>
                <a:spcPts val="0"/>
              </a:spcBef>
              <a:defRPr/>
            </a:lvl8pPr>
            <a:lvl9pPr lvl="8" rtl="0">
              <a:spcBef>
                <a:spcPts val="0"/>
              </a:spcBef>
              <a:defRPr/>
            </a:lvl9pPr>
          </a:lstStyle>
          <a:p/>
        </p:txBody>
      </p:sp>
      <p:sp>
        <p:nvSpPr>
          <p:cNvPr id="137" name="Shape 137"/>
          <p:cNvSpPr txBox="1"/>
          <p:nvPr>
            <p:ph idx="12" type="sldNum"/>
          </p:nvPr>
        </p:nvSpPr>
        <p:spPr>
          <a:xfrm>
            <a:off x="8472457" y="6217622"/>
            <a:ext cx="548700" cy="5247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Shape 139"/>
          <p:cNvSpPr txBox="1"/>
          <p:nvPr>
            <p:ph idx="1" type="body"/>
          </p:nvPr>
        </p:nvSpPr>
        <p:spPr>
          <a:xfrm>
            <a:off x="311700" y="5640766"/>
            <a:ext cx="5998800" cy="8067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/>
        </p:txBody>
      </p:sp>
      <p:sp>
        <p:nvSpPr>
          <p:cNvPr id="140" name="Shape 140"/>
          <p:cNvSpPr txBox="1"/>
          <p:nvPr>
            <p:ph idx="12" type="sldNum"/>
          </p:nvPr>
        </p:nvSpPr>
        <p:spPr>
          <a:xfrm>
            <a:off x="8472457" y="6217622"/>
            <a:ext cx="548700" cy="5247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Big number"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hape 142"/>
          <p:cNvSpPr txBox="1"/>
          <p:nvPr>
            <p:ph type="title"/>
          </p:nvPr>
        </p:nvSpPr>
        <p:spPr>
          <a:xfrm>
            <a:off x="311700" y="1474833"/>
            <a:ext cx="8520600" cy="26181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rtl="0" algn="ctr">
              <a:spcBef>
                <a:spcPts val="0"/>
              </a:spcBef>
              <a:buSzPct val="100000"/>
              <a:defRPr sz="12000"/>
            </a:lvl1pPr>
            <a:lvl2pPr lvl="1" rtl="0" algn="ctr">
              <a:spcBef>
                <a:spcPts val="0"/>
              </a:spcBef>
              <a:buSzPct val="100000"/>
              <a:defRPr sz="12000"/>
            </a:lvl2pPr>
            <a:lvl3pPr lvl="2" rtl="0" algn="ctr">
              <a:spcBef>
                <a:spcPts val="0"/>
              </a:spcBef>
              <a:buSzPct val="100000"/>
              <a:defRPr sz="12000"/>
            </a:lvl3pPr>
            <a:lvl4pPr lvl="3" rtl="0" algn="ctr">
              <a:spcBef>
                <a:spcPts val="0"/>
              </a:spcBef>
              <a:buSzPct val="100000"/>
              <a:defRPr sz="12000"/>
            </a:lvl4pPr>
            <a:lvl5pPr lvl="4" rtl="0" algn="ctr">
              <a:spcBef>
                <a:spcPts val="0"/>
              </a:spcBef>
              <a:buSzPct val="100000"/>
              <a:defRPr sz="12000"/>
            </a:lvl5pPr>
            <a:lvl6pPr lvl="5" rtl="0" algn="ctr">
              <a:spcBef>
                <a:spcPts val="0"/>
              </a:spcBef>
              <a:buSzPct val="100000"/>
              <a:defRPr sz="12000"/>
            </a:lvl6pPr>
            <a:lvl7pPr lvl="6" rtl="0" algn="ctr">
              <a:spcBef>
                <a:spcPts val="0"/>
              </a:spcBef>
              <a:buSzPct val="100000"/>
              <a:defRPr sz="12000"/>
            </a:lvl7pPr>
            <a:lvl8pPr lvl="7" rtl="0" algn="ctr">
              <a:spcBef>
                <a:spcPts val="0"/>
              </a:spcBef>
              <a:buSzPct val="100000"/>
              <a:defRPr sz="12000"/>
            </a:lvl8pPr>
            <a:lvl9pPr lvl="8" rtl="0" algn="ctr">
              <a:spcBef>
                <a:spcPts val="0"/>
              </a:spcBef>
              <a:buSzPct val="100000"/>
              <a:defRPr sz="12000"/>
            </a:lvl9pPr>
          </a:lstStyle>
          <a:p/>
        </p:txBody>
      </p:sp>
      <p:sp>
        <p:nvSpPr>
          <p:cNvPr id="143" name="Shape 143"/>
          <p:cNvSpPr txBox="1"/>
          <p:nvPr>
            <p:ph idx="1" type="body"/>
          </p:nvPr>
        </p:nvSpPr>
        <p:spPr>
          <a:xfrm>
            <a:off x="311700" y="4202966"/>
            <a:ext cx="8520600" cy="17343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rtl="0" algn="ctr">
              <a:spcBef>
                <a:spcPts val="0"/>
              </a:spcBef>
              <a:defRPr/>
            </a:lvl1pPr>
            <a:lvl2pPr lvl="1" rtl="0" algn="ctr">
              <a:spcBef>
                <a:spcPts val="0"/>
              </a:spcBef>
              <a:defRPr/>
            </a:lvl2pPr>
            <a:lvl3pPr lvl="2" rtl="0" algn="ctr">
              <a:spcBef>
                <a:spcPts val="0"/>
              </a:spcBef>
              <a:defRPr/>
            </a:lvl3pPr>
            <a:lvl4pPr lvl="3" rtl="0" algn="ctr">
              <a:spcBef>
                <a:spcPts val="0"/>
              </a:spcBef>
              <a:defRPr/>
            </a:lvl4pPr>
            <a:lvl5pPr lvl="4" rtl="0" algn="ctr">
              <a:spcBef>
                <a:spcPts val="0"/>
              </a:spcBef>
              <a:defRPr/>
            </a:lvl5pPr>
            <a:lvl6pPr lvl="5" rtl="0" algn="ctr">
              <a:spcBef>
                <a:spcPts val="0"/>
              </a:spcBef>
              <a:defRPr/>
            </a:lvl6pPr>
            <a:lvl7pPr lvl="6" rtl="0" algn="ctr">
              <a:spcBef>
                <a:spcPts val="0"/>
              </a:spcBef>
              <a:defRPr/>
            </a:lvl7pPr>
            <a:lvl8pPr lvl="7" rtl="0" algn="ctr">
              <a:spcBef>
                <a:spcPts val="0"/>
              </a:spcBef>
              <a:defRPr/>
            </a:lvl8pPr>
            <a:lvl9pPr lvl="8" rtl="0" algn="ctr">
              <a:spcBef>
                <a:spcPts val="0"/>
              </a:spcBef>
              <a:defRPr/>
            </a:lvl9pPr>
          </a:lstStyle>
          <a:p/>
        </p:txBody>
      </p:sp>
      <p:sp>
        <p:nvSpPr>
          <p:cNvPr id="144" name="Shape 144"/>
          <p:cNvSpPr txBox="1"/>
          <p:nvPr>
            <p:ph idx="12" type="sldNum"/>
          </p:nvPr>
        </p:nvSpPr>
        <p:spPr>
          <a:xfrm>
            <a:off x="8472457" y="6217622"/>
            <a:ext cx="548700" cy="5247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Shape 146"/>
          <p:cNvSpPr txBox="1"/>
          <p:nvPr>
            <p:ph idx="12" type="sldNum"/>
          </p:nvPr>
        </p:nvSpPr>
        <p:spPr>
          <a:xfrm>
            <a:off x="8472457" y="6217622"/>
            <a:ext cx="548700" cy="5247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fld id="{00000000-1234-1234-1234-123412341234}" type="slidenum">
              <a:rPr lang="en-US"/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 txBox="1"/>
          <p:nvPr>
            <p:ph idx="10" type="dt"/>
          </p:nvPr>
        </p:nvSpPr>
        <p:spPr>
          <a:xfrm>
            <a:off x="685800" y="6248400"/>
            <a:ext cx="19049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35" name="Shape 35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36" name="Shape 36"/>
          <p:cNvSpPr txBox="1"/>
          <p:nvPr>
            <p:ph idx="12" type="sldNum"/>
          </p:nvPr>
        </p:nvSpPr>
        <p:spPr>
          <a:xfrm>
            <a:off x="6553200" y="6248400"/>
            <a:ext cx="19049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Times New Roman"/>
              <a:buNone/>
            </a:pPr>
            <a:fld id="{00000000-1234-1234-1234-123412341234}" type="slidenum">
              <a:rPr b="0" i="0" lang="en-US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AndObj">
  <p:cSld name="Title, Text, and Content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 txBox="1"/>
          <p:nvPr>
            <p:ph type="title"/>
          </p:nvPr>
        </p:nvSpPr>
        <p:spPr>
          <a:xfrm>
            <a:off x="685800" y="609600"/>
            <a:ext cx="7772400" cy="762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None/>
              <a:defRPr sz="32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32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32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32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32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457200" marR="0" rtl="0" algn="ctr">
              <a:spcBef>
                <a:spcPts val="0"/>
              </a:spcBef>
              <a:spcAft>
                <a:spcPts val="0"/>
              </a:spcAft>
              <a:buNone/>
              <a:defRPr b="0" i="0" sz="32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914400" marR="0" rtl="0" algn="ctr">
              <a:spcBef>
                <a:spcPts val="0"/>
              </a:spcBef>
              <a:spcAft>
                <a:spcPts val="0"/>
              </a:spcAft>
              <a:buNone/>
              <a:defRPr b="0" i="0" sz="32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1371600" marR="0" rtl="0" algn="ctr">
              <a:spcBef>
                <a:spcPts val="0"/>
              </a:spcBef>
              <a:spcAft>
                <a:spcPts val="0"/>
              </a:spcAft>
              <a:buNone/>
              <a:defRPr b="0" i="0" sz="32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1828800" marR="0" rtl="0" algn="ctr">
              <a:spcBef>
                <a:spcPts val="0"/>
              </a:spcBef>
              <a:spcAft>
                <a:spcPts val="0"/>
              </a:spcAft>
              <a:buNone/>
              <a:defRPr b="0" i="0" sz="32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39" name="Shape 39"/>
          <p:cNvSpPr txBox="1"/>
          <p:nvPr>
            <p:ph idx="1" type="body"/>
          </p:nvPr>
        </p:nvSpPr>
        <p:spPr>
          <a:xfrm>
            <a:off x="685800" y="1676400"/>
            <a:ext cx="3809999" cy="44195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65100" lvl="0" marL="3429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•"/>
              <a:defRPr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-133350" lvl="1" marL="74295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–"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-76200" lvl="2" marL="11430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•"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-101600" lvl="3" marL="1600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–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-101600" lvl="4" marL="2057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»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-101600" lvl="5" marL="2514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»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-101600" lvl="6" marL="2971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»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-101600" lvl="7" marL="3429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»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-101600" lvl="8" marL="3886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»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40" name="Shape 40"/>
          <p:cNvSpPr txBox="1"/>
          <p:nvPr>
            <p:ph idx="2" type="body"/>
          </p:nvPr>
        </p:nvSpPr>
        <p:spPr>
          <a:xfrm>
            <a:off x="4648200" y="1676400"/>
            <a:ext cx="3809999" cy="44195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65100" lvl="0" marL="3429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•"/>
              <a:defRPr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-133350" lvl="1" marL="74295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–"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-76200" lvl="2" marL="11430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•"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-101600" lvl="3" marL="1600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–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-101600" lvl="4" marL="2057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»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-101600" lvl="5" marL="2514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»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-101600" lvl="6" marL="2971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»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-101600" lvl="7" marL="3429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»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-101600" lvl="8" marL="3886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»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41" name="Shape 41"/>
          <p:cNvSpPr txBox="1"/>
          <p:nvPr>
            <p:ph idx="10" type="dt"/>
          </p:nvPr>
        </p:nvSpPr>
        <p:spPr>
          <a:xfrm>
            <a:off x="685800" y="6248400"/>
            <a:ext cx="19049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42" name="Shape 42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43" name="Shape 43"/>
          <p:cNvSpPr txBox="1"/>
          <p:nvPr>
            <p:ph idx="12" type="sldNum"/>
          </p:nvPr>
        </p:nvSpPr>
        <p:spPr>
          <a:xfrm>
            <a:off x="6553200" y="6248400"/>
            <a:ext cx="19049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Times New Roman"/>
              <a:buNone/>
            </a:pPr>
            <a:fld id="{00000000-1234-1234-1234-123412341234}" type="slidenum">
              <a:rPr b="0" i="0" lang="en-US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bl">
  <p:cSld name="Title and Table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/>
          <p:nvPr>
            <p:ph type="title"/>
          </p:nvPr>
        </p:nvSpPr>
        <p:spPr>
          <a:xfrm>
            <a:off x="685800" y="609600"/>
            <a:ext cx="7772400" cy="762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None/>
              <a:defRPr sz="32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32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32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32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32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457200" marR="0" rtl="0" algn="ctr">
              <a:spcBef>
                <a:spcPts val="0"/>
              </a:spcBef>
              <a:spcAft>
                <a:spcPts val="0"/>
              </a:spcAft>
              <a:buNone/>
              <a:defRPr b="0" i="0" sz="32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914400" marR="0" rtl="0" algn="ctr">
              <a:spcBef>
                <a:spcPts val="0"/>
              </a:spcBef>
              <a:spcAft>
                <a:spcPts val="0"/>
              </a:spcAft>
              <a:buNone/>
              <a:defRPr b="0" i="0" sz="32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1371600" marR="0" rtl="0" algn="ctr">
              <a:spcBef>
                <a:spcPts val="0"/>
              </a:spcBef>
              <a:spcAft>
                <a:spcPts val="0"/>
              </a:spcAft>
              <a:buNone/>
              <a:defRPr b="0" i="0" sz="32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1828800" marR="0" rtl="0" algn="ctr">
              <a:spcBef>
                <a:spcPts val="0"/>
              </a:spcBef>
              <a:spcAft>
                <a:spcPts val="0"/>
              </a:spcAft>
              <a:buNone/>
              <a:defRPr b="0" i="0" sz="32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46" name="Shape 46"/>
          <p:cNvSpPr txBox="1"/>
          <p:nvPr>
            <p:ph idx="10" type="dt"/>
          </p:nvPr>
        </p:nvSpPr>
        <p:spPr>
          <a:xfrm>
            <a:off x="685800" y="6248400"/>
            <a:ext cx="19049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47" name="Shape 47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48" name="Shape 48"/>
          <p:cNvSpPr txBox="1"/>
          <p:nvPr>
            <p:ph idx="12" type="sldNum"/>
          </p:nvPr>
        </p:nvSpPr>
        <p:spPr>
          <a:xfrm>
            <a:off x="6553200" y="6248400"/>
            <a:ext cx="19049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Times New Roman"/>
              <a:buNone/>
            </a:pPr>
            <a:fld id="{00000000-1234-1234-1234-123412341234}" type="slidenum">
              <a:rPr b="0" i="0" lang="en-US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vertTitleAndTx">
  <p:cSld name="Vertical Title and Text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 txBox="1"/>
          <p:nvPr>
            <p:ph type="title"/>
          </p:nvPr>
        </p:nvSpPr>
        <p:spPr>
          <a:xfrm rot="5400000">
            <a:off x="4743450" y="2381249"/>
            <a:ext cx="5486399" cy="1943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None/>
              <a:defRPr sz="32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32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32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32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32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457200" marR="0" rtl="0" algn="ctr">
              <a:spcBef>
                <a:spcPts val="0"/>
              </a:spcBef>
              <a:spcAft>
                <a:spcPts val="0"/>
              </a:spcAft>
              <a:buNone/>
              <a:defRPr b="0" i="0" sz="32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914400" marR="0" rtl="0" algn="ctr">
              <a:spcBef>
                <a:spcPts val="0"/>
              </a:spcBef>
              <a:spcAft>
                <a:spcPts val="0"/>
              </a:spcAft>
              <a:buNone/>
              <a:defRPr b="0" i="0" sz="32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1371600" marR="0" rtl="0" algn="ctr">
              <a:spcBef>
                <a:spcPts val="0"/>
              </a:spcBef>
              <a:spcAft>
                <a:spcPts val="0"/>
              </a:spcAft>
              <a:buNone/>
              <a:defRPr b="0" i="0" sz="32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1828800" marR="0" rtl="0" algn="ctr">
              <a:spcBef>
                <a:spcPts val="0"/>
              </a:spcBef>
              <a:spcAft>
                <a:spcPts val="0"/>
              </a:spcAft>
              <a:buNone/>
              <a:defRPr b="0" i="0" sz="32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51" name="Shape 51"/>
          <p:cNvSpPr txBox="1"/>
          <p:nvPr>
            <p:ph idx="1" type="body"/>
          </p:nvPr>
        </p:nvSpPr>
        <p:spPr>
          <a:xfrm rot="5400000">
            <a:off x="781050" y="514349"/>
            <a:ext cx="5486399" cy="56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65100" lvl="0" marL="3429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•"/>
              <a:defRPr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-133350" lvl="1" marL="74295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–"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-76200" lvl="2" marL="11430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•"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-101600" lvl="3" marL="1600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–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-101600" lvl="4" marL="2057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»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-101600" lvl="5" marL="2514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»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-101600" lvl="6" marL="2971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»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-101600" lvl="7" marL="3429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»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-101600" lvl="8" marL="3886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»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52" name="Shape 52"/>
          <p:cNvSpPr txBox="1"/>
          <p:nvPr>
            <p:ph idx="10" type="dt"/>
          </p:nvPr>
        </p:nvSpPr>
        <p:spPr>
          <a:xfrm>
            <a:off x="685800" y="6248400"/>
            <a:ext cx="19049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53" name="Shape 53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54" name="Shape 54"/>
          <p:cNvSpPr txBox="1"/>
          <p:nvPr>
            <p:ph idx="12" type="sldNum"/>
          </p:nvPr>
        </p:nvSpPr>
        <p:spPr>
          <a:xfrm>
            <a:off x="6553200" y="6248400"/>
            <a:ext cx="19049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Times New Roman"/>
              <a:buNone/>
            </a:pPr>
            <a:fld id="{00000000-1234-1234-1234-123412341234}" type="slidenum">
              <a:rPr b="0" i="0" lang="en-US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vertTx">
  <p:cSld name="Title and Vertical Text"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 txBox="1"/>
          <p:nvPr>
            <p:ph type="title"/>
          </p:nvPr>
        </p:nvSpPr>
        <p:spPr>
          <a:xfrm>
            <a:off x="685800" y="609600"/>
            <a:ext cx="7772400" cy="762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None/>
              <a:defRPr sz="32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32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32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32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32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457200" marR="0" rtl="0" algn="ctr">
              <a:spcBef>
                <a:spcPts val="0"/>
              </a:spcBef>
              <a:spcAft>
                <a:spcPts val="0"/>
              </a:spcAft>
              <a:buNone/>
              <a:defRPr b="0" i="0" sz="32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914400" marR="0" rtl="0" algn="ctr">
              <a:spcBef>
                <a:spcPts val="0"/>
              </a:spcBef>
              <a:spcAft>
                <a:spcPts val="0"/>
              </a:spcAft>
              <a:buNone/>
              <a:defRPr b="0" i="0" sz="32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1371600" marR="0" rtl="0" algn="ctr">
              <a:spcBef>
                <a:spcPts val="0"/>
              </a:spcBef>
              <a:spcAft>
                <a:spcPts val="0"/>
              </a:spcAft>
              <a:buNone/>
              <a:defRPr b="0" i="0" sz="32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1828800" marR="0" rtl="0" algn="ctr">
              <a:spcBef>
                <a:spcPts val="0"/>
              </a:spcBef>
              <a:spcAft>
                <a:spcPts val="0"/>
              </a:spcAft>
              <a:buNone/>
              <a:defRPr b="0" i="0" sz="32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57" name="Shape 57"/>
          <p:cNvSpPr txBox="1"/>
          <p:nvPr>
            <p:ph idx="1" type="body"/>
          </p:nvPr>
        </p:nvSpPr>
        <p:spPr>
          <a:xfrm rot="5400000">
            <a:off x="2362199" y="0"/>
            <a:ext cx="4419599" cy="777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65100" lvl="0" marL="3429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•"/>
              <a:defRPr sz="2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-133350" lvl="1" marL="74295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–"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-76200" lvl="2" marL="11430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•"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-101600" lvl="3" marL="1600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–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-101600" lvl="4" marL="2057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»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-101600" lvl="5" marL="2514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»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-101600" lvl="6" marL="2971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»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-101600" lvl="7" marL="3429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»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-101600" lvl="8" marL="3886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»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58" name="Shape 58"/>
          <p:cNvSpPr txBox="1"/>
          <p:nvPr>
            <p:ph idx="10" type="dt"/>
          </p:nvPr>
        </p:nvSpPr>
        <p:spPr>
          <a:xfrm>
            <a:off x="685800" y="6248400"/>
            <a:ext cx="19049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59" name="Shape 59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60" name="Shape 60"/>
          <p:cNvSpPr txBox="1"/>
          <p:nvPr>
            <p:ph idx="12" type="sldNum"/>
          </p:nvPr>
        </p:nvSpPr>
        <p:spPr>
          <a:xfrm>
            <a:off x="6553200" y="6248400"/>
            <a:ext cx="19049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Times New Roman"/>
              <a:buNone/>
            </a:pPr>
            <a:fld id="{00000000-1234-1234-1234-123412341234}" type="slidenum">
              <a:rPr b="0" i="0" lang="en-US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picTx">
  <p:cSld name="Picture with Caption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 txBox="1"/>
          <p:nvPr>
            <p:ph type="title"/>
          </p:nvPr>
        </p:nvSpPr>
        <p:spPr>
          <a:xfrm>
            <a:off x="1792288" y="4800600"/>
            <a:ext cx="5486399" cy="56673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1" sz="20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32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32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32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32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457200" marR="0" rtl="0" algn="ctr">
              <a:spcBef>
                <a:spcPts val="0"/>
              </a:spcBef>
              <a:spcAft>
                <a:spcPts val="0"/>
              </a:spcAft>
              <a:buNone/>
              <a:defRPr b="0" i="0" sz="32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914400" marR="0" rtl="0" algn="ctr">
              <a:spcBef>
                <a:spcPts val="0"/>
              </a:spcBef>
              <a:spcAft>
                <a:spcPts val="0"/>
              </a:spcAft>
              <a:buNone/>
              <a:defRPr b="0" i="0" sz="32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1371600" marR="0" rtl="0" algn="ctr">
              <a:spcBef>
                <a:spcPts val="0"/>
              </a:spcBef>
              <a:spcAft>
                <a:spcPts val="0"/>
              </a:spcAft>
              <a:buNone/>
              <a:defRPr b="0" i="0" sz="32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1828800" marR="0" rtl="0" algn="ctr">
              <a:spcBef>
                <a:spcPts val="0"/>
              </a:spcBef>
              <a:spcAft>
                <a:spcPts val="0"/>
              </a:spcAft>
              <a:buNone/>
              <a:defRPr b="0" i="0" sz="32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63" name="Shape 63"/>
          <p:cNvSpPr/>
          <p:nvPr>
            <p:ph idx="2" type="pic"/>
          </p:nvPr>
        </p:nvSpPr>
        <p:spPr>
          <a:xfrm>
            <a:off x="1792288" y="612775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sz="3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0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64" name="Shape 64"/>
          <p:cNvSpPr txBox="1"/>
          <p:nvPr>
            <p:ph idx="1" type="body"/>
          </p:nvPr>
        </p:nvSpPr>
        <p:spPr>
          <a:xfrm>
            <a:off x="1792288" y="5367337"/>
            <a:ext cx="5486399" cy="804861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0" i="0" sz="1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0" i="0" sz="1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0" i="0" sz="9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0" i="0" sz="9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0" i="0" sz="9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27432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0" i="0" sz="9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32004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0" i="0" sz="9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36576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0" i="0" sz="9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65" name="Shape 65"/>
          <p:cNvSpPr txBox="1"/>
          <p:nvPr>
            <p:ph idx="10" type="dt"/>
          </p:nvPr>
        </p:nvSpPr>
        <p:spPr>
          <a:xfrm>
            <a:off x="685800" y="6248400"/>
            <a:ext cx="19049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66" name="Shape 66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67" name="Shape 67"/>
          <p:cNvSpPr txBox="1"/>
          <p:nvPr>
            <p:ph idx="12" type="sldNum"/>
          </p:nvPr>
        </p:nvSpPr>
        <p:spPr>
          <a:xfrm>
            <a:off x="6553200" y="6248400"/>
            <a:ext cx="19049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Times New Roman"/>
              <a:buNone/>
            </a:pPr>
            <a:fld id="{00000000-1234-1234-1234-123412341234}" type="slidenum">
              <a:rPr b="0" i="0" lang="en-US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objTx">
  <p:cSld name="Content with Caption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 txBox="1"/>
          <p:nvPr>
            <p:ph type="title"/>
          </p:nvPr>
        </p:nvSpPr>
        <p:spPr>
          <a:xfrm>
            <a:off x="457200" y="273050"/>
            <a:ext cx="3008313" cy="1162049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1" sz="20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32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32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32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32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457200" marR="0" rtl="0" algn="ctr">
              <a:spcBef>
                <a:spcPts val="0"/>
              </a:spcBef>
              <a:spcAft>
                <a:spcPts val="0"/>
              </a:spcAft>
              <a:buNone/>
              <a:defRPr b="0" i="0" sz="32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914400" marR="0" rtl="0" algn="ctr">
              <a:spcBef>
                <a:spcPts val="0"/>
              </a:spcBef>
              <a:spcAft>
                <a:spcPts val="0"/>
              </a:spcAft>
              <a:buNone/>
              <a:defRPr b="0" i="0" sz="32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1371600" marR="0" rtl="0" algn="ctr">
              <a:spcBef>
                <a:spcPts val="0"/>
              </a:spcBef>
              <a:spcAft>
                <a:spcPts val="0"/>
              </a:spcAft>
              <a:buNone/>
              <a:defRPr b="0" i="0" sz="32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1828800" marR="0" rtl="0" algn="ctr">
              <a:spcBef>
                <a:spcPts val="0"/>
              </a:spcBef>
              <a:spcAft>
                <a:spcPts val="0"/>
              </a:spcAft>
              <a:buNone/>
              <a:defRPr b="0" i="0" sz="32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70" name="Shape 70"/>
          <p:cNvSpPr txBox="1"/>
          <p:nvPr>
            <p:ph idx="1" type="body"/>
          </p:nvPr>
        </p:nvSpPr>
        <p:spPr>
          <a:xfrm>
            <a:off x="3575050" y="273050"/>
            <a:ext cx="5111750" cy="585311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39700" lvl="0" marL="3429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•"/>
              <a:defRPr sz="3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-107950" lvl="1" marL="74295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–"/>
              <a:defRPr b="0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-76200" lvl="2" marL="11430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•"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-101600" lvl="3" marL="1600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–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-101600" lvl="4" marL="2057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»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-101600" lvl="5" marL="2514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»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-101600" lvl="6" marL="2971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»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-101600" lvl="7" marL="3429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»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-101600" lvl="8" marL="3886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»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71" name="Shape 71"/>
          <p:cNvSpPr txBox="1"/>
          <p:nvPr>
            <p:ph idx="2" type="body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sz="1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0" i="0" sz="12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0" i="0" sz="1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0" i="0" sz="9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0" i="0" sz="9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0" i="0" sz="9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27432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0" i="0" sz="9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32004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0" i="0" sz="9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36576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0" i="0" sz="9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72" name="Shape 72"/>
          <p:cNvSpPr txBox="1"/>
          <p:nvPr>
            <p:ph idx="10" type="dt"/>
          </p:nvPr>
        </p:nvSpPr>
        <p:spPr>
          <a:xfrm>
            <a:off x="685800" y="6248400"/>
            <a:ext cx="19049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73" name="Shape 73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74" name="Shape 74"/>
          <p:cNvSpPr txBox="1"/>
          <p:nvPr>
            <p:ph idx="12" type="sldNum"/>
          </p:nvPr>
        </p:nvSpPr>
        <p:spPr>
          <a:xfrm>
            <a:off x="6553200" y="6248400"/>
            <a:ext cx="19049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Times New Roman"/>
              <a:buNone/>
            </a:pPr>
            <a:fld id="{00000000-1234-1234-1234-123412341234}" type="slidenum">
              <a:rPr b="0" i="0" lang="en-US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3.xml"/></Relationships>
</file>

<file path=ppt/slideMasters/_rels/slideMaster2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2.xml"/><Relationship Id="rId10" Type="http://schemas.openxmlformats.org/officeDocument/2006/relationships/slideLayout" Target="../slideLayouts/slideLayout11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2.xml"/><Relationship Id="rId2" Type="http://schemas.openxmlformats.org/officeDocument/2006/relationships/slideLayout" Target="../slideLayouts/slideLayout3.xml"/><Relationship Id="rId3" Type="http://schemas.openxmlformats.org/officeDocument/2006/relationships/slideLayout" Target="../slideLayouts/slideLayout4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Relationship Id="rId5" Type="http://schemas.openxmlformats.org/officeDocument/2006/relationships/slideLayout" Target="../slideLayouts/slideLayout6.xml"/><Relationship Id="rId6" Type="http://schemas.openxmlformats.org/officeDocument/2006/relationships/slideLayout" Target="../slideLayouts/slideLayout7.xml"/><Relationship Id="rId7" Type="http://schemas.openxmlformats.org/officeDocument/2006/relationships/slideLayout" Target="../slideLayouts/slideLayout8.xml"/><Relationship Id="rId8" Type="http://schemas.openxmlformats.org/officeDocument/2006/relationships/slideLayout" Target="../slideLayouts/slideLayout9.xml"/></Relationships>
</file>

<file path=ppt/slideMasters/_rels/slideMaster3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24.xml"/><Relationship Id="rId10" Type="http://schemas.openxmlformats.org/officeDocument/2006/relationships/slideLayout" Target="../slideLayouts/slideLayout23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0.xml"/><Relationship Id="rId8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/>
          <p:nvPr>
            <p:ph type="title"/>
          </p:nvPr>
        </p:nvSpPr>
        <p:spPr>
          <a:xfrm>
            <a:off x="685800" y="609600"/>
            <a:ext cx="7772400" cy="762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32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32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32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32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32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457200" marR="0" rtl="0" algn="ctr">
              <a:spcBef>
                <a:spcPts val="0"/>
              </a:spcBef>
              <a:spcAft>
                <a:spcPts val="0"/>
              </a:spcAft>
              <a:buNone/>
              <a:defRPr b="0" i="0" sz="32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914400" marR="0" rtl="0" algn="ctr">
              <a:spcBef>
                <a:spcPts val="0"/>
              </a:spcBef>
              <a:spcAft>
                <a:spcPts val="0"/>
              </a:spcAft>
              <a:buNone/>
              <a:defRPr b="0" i="0" sz="32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1371600" marR="0" rtl="0" algn="ctr">
              <a:spcBef>
                <a:spcPts val="0"/>
              </a:spcBef>
              <a:spcAft>
                <a:spcPts val="0"/>
              </a:spcAft>
              <a:buNone/>
              <a:defRPr b="0" i="0" sz="32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1828800" marR="0" rtl="0" algn="ctr">
              <a:spcBef>
                <a:spcPts val="0"/>
              </a:spcBef>
              <a:spcAft>
                <a:spcPts val="0"/>
              </a:spcAft>
              <a:buNone/>
              <a:defRPr b="0" i="0" sz="32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1" name="Shape 11"/>
          <p:cNvSpPr txBox="1"/>
          <p:nvPr>
            <p:ph idx="1" type="body"/>
          </p:nvPr>
        </p:nvSpPr>
        <p:spPr>
          <a:xfrm>
            <a:off x="685800" y="1676400"/>
            <a:ext cx="7772400" cy="44195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65100" lvl="0" marL="3429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•"/>
              <a:defRPr b="0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-133350" lvl="1" marL="74295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–"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-76200" lvl="2" marL="11430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•"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-101600" lvl="3" marL="1600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–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-101600" lvl="4" marL="2057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»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-101600" lvl="5" marL="2514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»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-101600" lvl="6" marL="2971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»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-101600" lvl="7" marL="3429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»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-101600" lvl="8" marL="3886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»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2" name="Shape 12"/>
          <p:cNvSpPr txBox="1"/>
          <p:nvPr>
            <p:ph idx="10" type="dt"/>
          </p:nvPr>
        </p:nvSpPr>
        <p:spPr>
          <a:xfrm>
            <a:off x="685800" y="6248400"/>
            <a:ext cx="19049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3" name="Shape 13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4" name="Shape 14"/>
          <p:cNvSpPr txBox="1"/>
          <p:nvPr>
            <p:ph idx="12" type="sldNum"/>
          </p:nvPr>
        </p:nvSpPr>
        <p:spPr>
          <a:xfrm>
            <a:off x="6553200" y="6248400"/>
            <a:ext cx="19049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Times New Roman"/>
              <a:buNone/>
            </a:pPr>
            <a:fld id="{00000000-1234-1234-1234-123412341234}" type="slidenum">
              <a:rPr b="0" i="0" lang="en-US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 txBox="1"/>
          <p:nvPr>
            <p:ph type="title"/>
          </p:nvPr>
        </p:nvSpPr>
        <p:spPr>
          <a:xfrm>
            <a:off x="685800" y="609600"/>
            <a:ext cx="7772400" cy="762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32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32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32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32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ctr">
              <a:spcBef>
                <a:spcPts val="0"/>
              </a:spcBef>
              <a:spcAft>
                <a:spcPts val="0"/>
              </a:spcAft>
              <a:buNone/>
              <a:defRPr b="0" i="0" sz="32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457200" marR="0" rtl="0" algn="ctr">
              <a:spcBef>
                <a:spcPts val="0"/>
              </a:spcBef>
              <a:spcAft>
                <a:spcPts val="0"/>
              </a:spcAft>
              <a:buNone/>
              <a:defRPr b="0" i="0" sz="32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914400" marR="0" rtl="0" algn="ctr">
              <a:spcBef>
                <a:spcPts val="0"/>
              </a:spcBef>
              <a:spcAft>
                <a:spcPts val="0"/>
              </a:spcAft>
              <a:buNone/>
              <a:defRPr b="0" i="0" sz="32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1371600" marR="0" rtl="0" algn="ctr">
              <a:spcBef>
                <a:spcPts val="0"/>
              </a:spcBef>
              <a:spcAft>
                <a:spcPts val="0"/>
              </a:spcAft>
              <a:buNone/>
              <a:defRPr b="0" i="0" sz="32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1828800" marR="0" rtl="0" algn="ctr">
              <a:spcBef>
                <a:spcPts val="0"/>
              </a:spcBef>
              <a:spcAft>
                <a:spcPts val="0"/>
              </a:spcAft>
              <a:buNone/>
              <a:defRPr b="0" i="0" sz="32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23" name="Shape 23"/>
          <p:cNvSpPr txBox="1"/>
          <p:nvPr>
            <p:ph idx="1" type="body"/>
          </p:nvPr>
        </p:nvSpPr>
        <p:spPr>
          <a:xfrm>
            <a:off x="685800" y="1676400"/>
            <a:ext cx="7772400" cy="44195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65100" lvl="0" marL="3429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•"/>
              <a:defRPr b="0" i="0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-133350" lvl="1" marL="74295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–"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-76200" lvl="2" marL="11430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•"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-101600" lvl="3" marL="1600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–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-101600" lvl="4" marL="2057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»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-101600" lvl="5" marL="2514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»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-101600" lvl="6" marL="2971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»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-101600" lvl="7" marL="3429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»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-101600" lvl="8" marL="3886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»"/>
              <a:defRPr b="0" i="0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24" name="Shape 24"/>
          <p:cNvSpPr txBox="1"/>
          <p:nvPr>
            <p:ph idx="10" type="dt"/>
          </p:nvPr>
        </p:nvSpPr>
        <p:spPr>
          <a:xfrm>
            <a:off x="685800" y="6248400"/>
            <a:ext cx="19049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25" name="Shape 25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0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26" name="Shape 26"/>
          <p:cNvSpPr txBox="1"/>
          <p:nvPr>
            <p:ph idx="12" type="sldNum"/>
          </p:nvPr>
        </p:nvSpPr>
        <p:spPr>
          <a:xfrm>
            <a:off x="6553200" y="6248400"/>
            <a:ext cx="1904999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Times New Roman"/>
              <a:buNone/>
            </a:pPr>
            <a:fld id="{00000000-1234-1234-1234-123412341234}" type="slidenum">
              <a:rPr b="0" i="0" lang="en-US" sz="1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Shape 103"/>
          <p:cNvSpPr txBox="1"/>
          <p:nvPr>
            <p:ph type="title"/>
          </p:nvPr>
        </p:nvSpPr>
        <p:spPr>
          <a:xfrm>
            <a:off x="311700" y="593366"/>
            <a:ext cx="8520600" cy="76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 rtl="0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104" name="Shape 104"/>
          <p:cNvSpPr txBox="1"/>
          <p:nvPr>
            <p:ph idx="1" type="body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1pPr>
            <a:lvl2pPr lvl="1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2pPr>
            <a:lvl3pPr lvl="2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3pPr>
            <a:lvl4pPr lvl="3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4pPr>
            <a:lvl5pPr lvl="4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5pPr>
            <a:lvl6pPr lvl="5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6pPr>
            <a:lvl7pPr lvl="6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7pPr>
            <a:lvl8pPr lvl="7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8pPr>
            <a:lvl9pPr lvl="8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105" name="Shape 105"/>
          <p:cNvSpPr txBox="1"/>
          <p:nvPr>
            <p:ph idx="12" type="sldNum"/>
          </p:nvPr>
        </p:nvSpPr>
        <p:spPr>
          <a:xfrm>
            <a:off x="8472457" y="6217622"/>
            <a:ext cx="548700" cy="524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rtl="0" algn="r">
              <a:spcBef>
                <a:spcPts val="0"/>
              </a:spcBef>
              <a:buNone/>
            </a:pPr>
            <a:fld id="{00000000-1234-1234-1234-123412341234}" type="slidenum">
              <a:rPr lang="en-US" sz="1000">
                <a:solidFill>
                  <a:schemeClr val="dk2"/>
                </a:solidFill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03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01.png"/><Relationship Id="rId4" Type="http://schemas.openxmlformats.org/officeDocument/2006/relationships/image" Target="../media/image05.png"/><Relationship Id="rId5" Type="http://schemas.openxmlformats.org/officeDocument/2006/relationships/image" Target="../media/image00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hyperlink" Target="http://voyant-tools.org/" TargetMode="Externa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Relationship Id="rId3" Type="http://schemas.openxmlformats.org/officeDocument/2006/relationships/hyperlink" Target="http://wordseer.berkeley.edu/" TargetMode="Externa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hyperlink" Target="http://textalyser.net/" TargetMode="Externa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24.xml"/><Relationship Id="rId3" Type="http://schemas.openxmlformats.org/officeDocument/2006/relationships/hyperlink" Target="http://litlab.stanford.edu/LiteraryLabPamphlet4.pdf" TargetMode="External"/><Relationship Id="rId4" Type="http://schemas.openxmlformats.org/officeDocument/2006/relationships/hyperlink" Target="http://tedunderwood.com/2012/08/14/where-to-start-with-text-mining/" TargetMode="External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02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0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Shape 151"/>
          <p:cNvSpPr txBox="1"/>
          <p:nvPr>
            <p:ph type="ctrTitle"/>
          </p:nvPr>
        </p:nvSpPr>
        <p:spPr>
          <a:xfrm>
            <a:off x="533400" y="1746325"/>
            <a:ext cx="7772400" cy="1295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Times New Roman"/>
              <a:buNone/>
            </a:pPr>
            <a:r>
              <a:rPr lang="en-US" sz="4800"/>
              <a:t>Introduction to</a:t>
            </a:r>
            <a:r>
              <a:rPr b="0" i="0" lang="en-US" sz="48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Textual Analysis</a:t>
            </a:r>
          </a:p>
        </p:txBody>
      </p:sp>
      <p:sp>
        <p:nvSpPr>
          <p:cNvPr id="152" name="Shape 152"/>
          <p:cNvSpPr txBox="1"/>
          <p:nvPr>
            <p:ph idx="1" type="subTitle"/>
          </p:nvPr>
        </p:nvSpPr>
        <p:spPr>
          <a:xfrm>
            <a:off x="533400" y="3153275"/>
            <a:ext cx="7772400" cy="1612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>
              <a:lnSpc>
                <a:spcPct val="100000"/>
              </a:lnSpc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Times New Roman"/>
              <a:buNone/>
            </a:pPr>
            <a:r>
              <a:rPr i="0" lang="en-US" sz="3600"/>
              <a:t>Mikal Eckstrom and Gabi Kirilloff</a:t>
            </a:r>
          </a:p>
        </p:txBody>
      </p:sp>
      <p:sp>
        <p:nvSpPr>
          <p:cNvPr id="153" name="Shape 153"/>
          <p:cNvSpPr txBox="1"/>
          <p:nvPr/>
        </p:nvSpPr>
        <p:spPr>
          <a:xfrm>
            <a:off x="2714250" y="4519825"/>
            <a:ext cx="3715500" cy="41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 sz="1800"/>
              <a:t>Digital Humanities Bootcamp 2016</a:t>
            </a:r>
          </a:p>
        </p:txBody>
      </p:sp>
    </p:spTree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08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Shape 209"/>
          <p:cNvSpPr txBox="1"/>
          <p:nvPr>
            <p:ph type="title"/>
          </p:nvPr>
        </p:nvSpPr>
        <p:spPr>
          <a:xfrm>
            <a:off x="311700" y="593366"/>
            <a:ext cx="8520600" cy="7635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-US" sz="3200">
                <a:latin typeface="Times New Roman"/>
                <a:ea typeface="Times New Roman"/>
                <a:cs typeface="Times New Roman"/>
                <a:sym typeface="Times New Roman"/>
              </a:rPr>
              <a:t>Exploring Syntactical Relationships</a:t>
            </a:r>
          </a:p>
        </p:txBody>
      </p:sp>
      <p:sp>
        <p:nvSpPr>
          <p:cNvPr id="210" name="Shape 210"/>
          <p:cNvSpPr txBox="1"/>
          <p:nvPr>
            <p:ph idx="1" type="body"/>
          </p:nvPr>
        </p:nvSpPr>
        <p:spPr>
          <a:xfrm>
            <a:off x="311700" y="1505383"/>
            <a:ext cx="8520600" cy="45552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 sz="2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“He quickly ran up the old steps to the castle.”</a:t>
            </a:r>
          </a:p>
        </p:txBody>
      </p:sp>
      <p:pic>
        <p:nvPicPr>
          <p:cNvPr id="211" name="Shape 21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07300" y="2167000"/>
            <a:ext cx="7729412" cy="37301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16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Shape 217"/>
          <p:cNvSpPr txBox="1"/>
          <p:nvPr>
            <p:ph type="title"/>
          </p:nvPr>
        </p:nvSpPr>
        <p:spPr>
          <a:xfrm>
            <a:off x="311700" y="593366"/>
            <a:ext cx="8520600" cy="7635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/>
              <a:t>Word Clouding | Text Analysis</a:t>
            </a:r>
          </a:p>
        </p:txBody>
      </p:sp>
      <p:sp>
        <p:nvSpPr>
          <p:cNvPr id="218" name="Shape 218"/>
          <p:cNvSpPr txBox="1"/>
          <p:nvPr>
            <p:ph idx="1" type="body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219" name="Shape 2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564571" y="2374825"/>
            <a:ext cx="4818474" cy="3056474"/>
          </a:xfrm>
          <a:prstGeom prst="rect">
            <a:avLst/>
          </a:prstGeom>
          <a:noFill/>
          <a:ln>
            <a:noFill/>
          </a:ln>
        </p:spPr>
      </p:pic>
      <p:pic>
        <p:nvPicPr>
          <p:cNvPr id="220" name="Shape 2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086450" y="2631921"/>
            <a:ext cx="2875249" cy="2547877"/>
          </a:xfrm>
          <a:prstGeom prst="rect">
            <a:avLst/>
          </a:prstGeom>
          <a:noFill/>
          <a:ln>
            <a:noFill/>
          </a:ln>
        </p:spPr>
      </p:pic>
      <p:pic>
        <p:nvPicPr>
          <p:cNvPr id="221" name="Shape 22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466902" y="2697114"/>
            <a:ext cx="2875249" cy="2547886"/>
          </a:xfrm>
          <a:prstGeom prst="rect">
            <a:avLst/>
          </a:prstGeom>
          <a:noFill/>
          <a:ln>
            <a:noFill/>
          </a:ln>
        </p:spPr>
      </p:pic>
      <p:sp>
        <p:nvSpPr>
          <p:cNvPr id="222" name="Shape 222"/>
          <p:cNvSpPr txBox="1"/>
          <p:nvPr/>
        </p:nvSpPr>
        <p:spPr>
          <a:xfrm>
            <a:off x="311700" y="5789125"/>
            <a:ext cx="2409900" cy="40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/>
              <a:t>American Indian Male</a:t>
            </a:r>
          </a:p>
        </p:txBody>
      </p:sp>
      <p:sp>
        <p:nvSpPr>
          <p:cNvPr id="223" name="Shape 223"/>
          <p:cNvSpPr txBox="1"/>
          <p:nvPr/>
        </p:nvSpPr>
        <p:spPr>
          <a:xfrm>
            <a:off x="3932250" y="5789125"/>
            <a:ext cx="2409900" cy="22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/>
              <a:t>Jewish Male</a:t>
            </a:r>
          </a:p>
        </p:txBody>
      </p:sp>
      <p:sp>
        <p:nvSpPr>
          <p:cNvPr id="224" name="Shape 224"/>
          <p:cNvSpPr txBox="1"/>
          <p:nvPr/>
        </p:nvSpPr>
        <p:spPr>
          <a:xfrm>
            <a:off x="6906525" y="5789125"/>
            <a:ext cx="1633500" cy="53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/>
              <a:t>Jewish Female</a:t>
            </a:r>
          </a:p>
        </p:txBody>
      </p:sp>
    </p:spTree>
  </p:cSld>
  <p:clrMapOvr>
    <a:masterClrMapping/>
  </p:clrMapOvr>
  <p:transition spd="slow">
    <p:cut/>
  </p:transition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28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Shape 229"/>
          <p:cNvSpPr txBox="1"/>
          <p:nvPr>
            <p:ph type="title"/>
          </p:nvPr>
        </p:nvSpPr>
        <p:spPr>
          <a:xfrm>
            <a:off x="311700" y="593366"/>
            <a:ext cx="8520600" cy="7635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lang="en-US" sz="3200">
                <a:latin typeface="Times New Roman"/>
                <a:ea typeface="Times New Roman"/>
                <a:cs typeface="Times New Roman"/>
                <a:sym typeface="Times New Roman"/>
              </a:rPr>
              <a:t>Data Collection</a:t>
            </a:r>
          </a:p>
        </p:txBody>
      </p:sp>
      <p:sp>
        <p:nvSpPr>
          <p:cNvPr id="230" name="Shape 230"/>
          <p:cNvSpPr txBox="1"/>
          <p:nvPr>
            <p:ph idx="1" type="body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81000" lvl="0" marL="457200" rtl="0">
              <a:spcBef>
                <a:spcPts val="0"/>
              </a:spcBef>
              <a:buClr>
                <a:srgbClr val="000000"/>
              </a:buClr>
              <a:buSzPct val="100000"/>
              <a:buFont typeface="Times New Roman"/>
            </a:pPr>
            <a:r>
              <a:rPr lang="en-US" sz="2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Getting good data is trickier than you think</a:t>
            </a:r>
          </a:p>
          <a:p>
            <a:pPr indent="-381000" lvl="1" marL="914400" rtl="0">
              <a:spcBef>
                <a:spcPts val="0"/>
              </a:spcBef>
              <a:buClr>
                <a:srgbClr val="000000"/>
              </a:buClr>
              <a:buSzPct val="100000"/>
              <a:buFont typeface="Times New Roman"/>
            </a:pPr>
            <a:r>
              <a:rPr lang="en-US" sz="2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Large Corpus</a:t>
            </a:r>
          </a:p>
          <a:p>
            <a:pPr indent="-381000" lvl="1" marL="914400" rtl="0">
              <a:spcBef>
                <a:spcPts val="0"/>
              </a:spcBef>
              <a:buClr>
                <a:srgbClr val="000000"/>
              </a:buClr>
              <a:buSzPct val="100000"/>
              <a:buFont typeface="Times New Roman"/>
            </a:pPr>
            <a:r>
              <a:rPr lang="en-US" sz="2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Metadata</a:t>
            </a:r>
          </a:p>
          <a:p>
            <a:pPr indent="-381000" lvl="1" marL="914400" rtl="0">
              <a:spcBef>
                <a:spcPts val="0"/>
              </a:spcBef>
              <a:buClr>
                <a:srgbClr val="000000"/>
              </a:buClr>
              <a:buSzPct val="100000"/>
              <a:buFont typeface="Times New Roman"/>
            </a:pPr>
            <a:r>
              <a:rPr lang="en-US" sz="2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Clean text</a:t>
            </a:r>
          </a:p>
          <a:p>
            <a:pPr indent="-381000" lvl="0" marL="457200" rtl="0">
              <a:spcBef>
                <a:spcPts val="0"/>
              </a:spcBef>
              <a:buClr>
                <a:srgbClr val="000000"/>
              </a:buClr>
              <a:buSzPct val="100000"/>
              <a:buFont typeface="Times New Roman"/>
            </a:pPr>
            <a:r>
              <a:rPr lang="en-US" sz="2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Where to find data</a:t>
            </a:r>
          </a:p>
          <a:p>
            <a:pPr indent="-381000" lvl="1" marL="914400" rtl="0">
              <a:spcBef>
                <a:spcPts val="0"/>
              </a:spcBef>
              <a:buClr>
                <a:srgbClr val="000000"/>
              </a:buClr>
              <a:buSzPct val="100000"/>
              <a:buFont typeface="Times New Roman"/>
            </a:pPr>
            <a:r>
              <a:rPr lang="en-US" sz="2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Hathitrust</a:t>
            </a:r>
          </a:p>
          <a:p>
            <a:pPr indent="-381000" lvl="1" marL="914400" rtl="0">
              <a:spcBef>
                <a:spcPts val="0"/>
              </a:spcBef>
              <a:buClr>
                <a:srgbClr val="000000"/>
              </a:buClr>
              <a:buSzPct val="100000"/>
              <a:buFont typeface="Times New Roman"/>
            </a:pPr>
            <a:r>
              <a:rPr lang="en-US" sz="2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Internet Archive</a:t>
            </a:r>
          </a:p>
          <a:p>
            <a:pPr indent="-381000" lvl="1" marL="914400" rtl="0">
              <a:spcBef>
                <a:spcPts val="0"/>
              </a:spcBef>
              <a:buClr>
                <a:srgbClr val="000000"/>
              </a:buClr>
              <a:buSzPct val="100000"/>
              <a:buFont typeface="Times New Roman"/>
            </a:pPr>
            <a:r>
              <a:rPr lang="en-US" sz="2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Gutenberg</a:t>
            </a:r>
          </a:p>
          <a:p>
            <a:pPr indent="-381000" lvl="1" marL="914400" rtl="0">
              <a:spcBef>
                <a:spcPts val="0"/>
              </a:spcBef>
              <a:buClr>
                <a:srgbClr val="000000"/>
              </a:buClr>
              <a:buSzPct val="100000"/>
              <a:buFont typeface="Times New Roman"/>
            </a:pPr>
            <a:r>
              <a:rPr lang="en-US" sz="2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Women Writers Project</a:t>
            </a:r>
          </a:p>
          <a:p>
            <a:pPr indent="0" lvl="0" marL="457200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 spd="slow">
    <p:cut/>
  </p:transition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34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Shape 235"/>
          <p:cNvSpPr txBox="1"/>
          <p:nvPr>
            <p:ph type="title"/>
          </p:nvPr>
        </p:nvSpPr>
        <p:spPr>
          <a:xfrm>
            <a:off x="685800" y="609600"/>
            <a:ext cx="7772400" cy="762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Times New Roman"/>
              <a:buNone/>
            </a:pPr>
            <a:r>
              <a:rPr b="0" i="0" lang="en-US" sz="3200" u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Martha Ballard’s Diary</a:t>
            </a:r>
          </a:p>
        </p:txBody>
      </p:sp>
      <p:sp>
        <p:nvSpPr>
          <p:cNvPr id="236" name="Shape 236"/>
          <p:cNvSpPr txBox="1"/>
          <p:nvPr>
            <p:ph idx="1" type="body"/>
          </p:nvPr>
        </p:nvSpPr>
        <p:spPr>
          <a:xfrm>
            <a:off x="685800" y="1676400"/>
            <a:ext cx="7772400" cy="441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1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•"/>
            </a:pPr>
            <a:r>
              <a:rPr b="0" i="0" lang="en-US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http://historying.org/2010/04/01/topic-modeling-martha-ballards-diary/</a:t>
            </a:r>
          </a:p>
        </p:txBody>
      </p:sp>
    </p:spTree>
  </p:cSld>
  <p:clrMapOvr>
    <a:masterClrMapping/>
  </p:clrMapOvr>
  <p:transition spd="slow">
    <p:cut/>
  </p:transition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40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Shape 241"/>
          <p:cNvSpPr txBox="1"/>
          <p:nvPr>
            <p:ph type="title"/>
          </p:nvPr>
        </p:nvSpPr>
        <p:spPr>
          <a:xfrm>
            <a:off x="685800" y="609600"/>
            <a:ext cx="7772400" cy="762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Times New Roman"/>
              <a:buNone/>
            </a:pPr>
            <a:r>
              <a:rPr b="0" i="0" lang="en-US" sz="3200" u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Textalyzer</a:t>
            </a:r>
          </a:p>
        </p:txBody>
      </p:sp>
      <p:sp>
        <p:nvSpPr>
          <p:cNvPr id="242" name="Shape 242"/>
          <p:cNvSpPr txBox="1"/>
          <p:nvPr>
            <p:ph idx="1" type="body"/>
          </p:nvPr>
        </p:nvSpPr>
        <p:spPr>
          <a:xfrm>
            <a:off x="685800" y="1676400"/>
            <a:ext cx="7772400" cy="44195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•"/>
            </a:pPr>
            <a:r>
              <a:rPr b="0" i="0" lang="en-US" sz="28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http://textalyser.net/</a:t>
            </a:r>
          </a:p>
        </p:txBody>
      </p:sp>
    </p:spTree>
  </p:cSld>
  <p:clrMapOvr>
    <a:masterClrMapping/>
  </p:clrMapOvr>
  <p:transition spd="slow">
    <p:cut/>
  </p:transition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46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Shape 247"/>
          <p:cNvSpPr txBox="1"/>
          <p:nvPr>
            <p:ph type="title"/>
          </p:nvPr>
        </p:nvSpPr>
        <p:spPr>
          <a:xfrm>
            <a:off x="685800" y="609600"/>
            <a:ext cx="7772400" cy="762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Times New Roman"/>
              <a:buNone/>
            </a:pPr>
            <a:r>
              <a:rPr b="0" i="0" lang="en-US" sz="3200" u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Voyant</a:t>
            </a:r>
          </a:p>
        </p:txBody>
      </p:sp>
      <p:sp>
        <p:nvSpPr>
          <p:cNvPr id="248" name="Shape 248"/>
          <p:cNvSpPr txBox="1"/>
          <p:nvPr>
            <p:ph idx="1" type="body"/>
          </p:nvPr>
        </p:nvSpPr>
        <p:spPr>
          <a:xfrm>
            <a:off x="685800" y="1676400"/>
            <a:ext cx="7772400" cy="44195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•"/>
            </a:pPr>
            <a:r>
              <a:rPr lang="en-US" u="sng">
                <a:solidFill>
                  <a:schemeClr val="hlink"/>
                </a:solidFill>
                <a:hlinkClick r:id="rId3"/>
              </a:rPr>
              <a:t>http://voyant-tools.org/</a:t>
            </a:r>
          </a:p>
        </p:txBody>
      </p:sp>
    </p:spTree>
  </p:cSld>
  <p:clrMapOvr>
    <a:masterClrMapping/>
  </p:clrMapOvr>
  <p:transition spd="slow">
    <p:cut/>
  </p:transition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53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Shape 254"/>
          <p:cNvSpPr txBox="1"/>
          <p:nvPr>
            <p:ph type="title"/>
          </p:nvPr>
        </p:nvSpPr>
        <p:spPr>
          <a:xfrm>
            <a:off x="685800" y="609600"/>
            <a:ext cx="7772400" cy="7620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/>
              <a:t>WordSeer</a:t>
            </a:r>
          </a:p>
        </p:txBody>
      </p:sp>
      <p:sp>
        <p:nvSpPr>
          <p:cNvPr id="255" name="Shape 255"/>
          <p:cNvSpPr txBox="1"/>
          <p:nvPr>
            <p:ph idx="1" type="body"/>
          </p:nvPr>
        </p:nvSpPr>
        <p:spPr>
          <a:xfrm>
            <a:off x="685800" y="1676400"/>
            <a:ext cx="7772400" cy="44196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 u="sng">
                <a:solidFill>
                  <a:srgbClr val="000000"/>
                </a:solidFill>
                <a:hlinkClick r:id="rId3"/>
              </a:rPr>
              <a:t>http://wordseer.berkeley.edu/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 spd="slow">
    <p:cut/>
  </p:transition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60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Shape 261"/>
          <p:cNvSpPr txBox="1"/>
          <p:nvPr>
            <p:ph type="title"/>
          </p:nvPr>
        </p:nvSpPr>
        <p:spPr>
          <a:xfrm>
            <a:off x="685800" y="609600"/>
            <a:ext cx="7772400" cy="7620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/>
              <a:t>Stanford Tools</a:t>
            </a:r>
          </a:p>
        </p:txBody>
      </p:sp>
      <p:sp>
        <p:nvSpPr>
          <p:cNvPr id="262" name="Shape 262"/>
          <p:cNvSpPr txBox="1"/>
          <p:nvPr>
            <p:ph idx="1" type="body"/>
          </p:nvPr>
        </p:nvSpPr>
        <p:spPr>
          <a:xfrm>
            <a:off x="685800" y="1676400"/>
            <a:ext cx="7772400" cy="44196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-US"/>
              <a:t>NER: http://nlp.stanford.edu:8080/ner/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>
              <a:spcBef>
                <a:spcPts val="0"/>
              </a:spcBef>
              <a:buNone/>
            </a:pPr>
            <a:r>
              <a:rPr lang="en-US"/>
              <a:t>DParse: http://nlp.stanford.edu:8080/parser/</a:t>
            </a:r>
          </a:p>
        </p:txBody>
      </p:sp>
    </p:spTree>
  </p:cSld>
  <p:clrMapOvr>
    <a:masterClrMapping/>
  </p:clrMapOvr>
  <p:transition spd="slow">
    <p:cut/>
  </p:transition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66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Shape 267"/>
          <p:cNvSpPr txBox="1"/>
          <p:nvPr>
            <p:ph type="title"/>
          </p:nvPr>
        </p:nvSpPr>
        <p:spPr>
          <a:xfrm>
            <a:off x="685800" y="609600"/>
            <a:ext cx="7772400" cy="762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Times New Roman"/>
              <a:buNone/>
            </a:pPr>
            <a:r>
              <a:rPr b="0" i="0" lang="en-US" sz="3200" u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N-Grams</a:t>
            </a:r>
          </a:p>
        </p:txBody>
      </p:sp>
      <p:sp>
        <p:nvSpPr>
          <p:cNvPr id="268" name="Shape 268"/>
          <p:cNvSpPr txBox="1"/>
          <p:nvPr>
            <p:ph idx="1" type="body"/>
          </p:nvPr>
        </p:nvSpPr>
        <p:spPr>
          <a:xfrm>
            <a:off x="685800" y="1676400"/>
            <a:ext cx="7772400" cy="44195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1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•"/>
            </a:pPr>
            <a:r>
              <a:rPr b="0" i="0" lang="en-US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https://books.google.com/ngrams/</a:t>
            </a:r>
          </a:p>
          <a:p>
            <a:pPr indent="-342900" lvl="0" marL="3429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  <p:transition spd="slow">
    <p:cut/>
  </p:transition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72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Shape 273"/>
          <p:cNvSpPr txBox="1"/>
          <p:nvPr>
            <p:ph type="title"/>
          </p:nvPr>
        </p:nvSpPr>
        <p:spPr>
          <a:xfrm>
            <a:off x="685800" y="609600"/>
            <a:ext cx="7772400" cy="762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Times New Roman"/>
              <a:buNone/>
            </a:pPr>
            <a:r>
              <a:rPr b="0" i="0" lang="en-US" sz="3200" u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Human Word Prediction</a:t>
            </a:r>
          </a:p>
        </p:txBody>
      </p:sp>
      <p:sp>
        <p:nvSpPr>
          <p:cNvPr id="274" name="Shape 274"/>
          <p:cNvSpPr txBox="1"/>
          <p:nvPr>
            <p:ph idx="1" type="body"/>
          </p:nvPr>
        </p:nvSpPr>
        <p:spPr>
          <a:xfrm>
            <a:off x="685800" y="1676400"/>
            <a:ext cx="7772400" cy="44195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•"/>
            </a:pPr>
            <a:r>
              <a:rPr b="0" i="0" lang="en-US" sz="28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Clearly, at least some of us have the ability to predict future words in an utterance.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•"/>
            </a:pPr>
            <a:r>
              <a:rPr b="0" i="0" lang="en-US" sz="28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How?</a:t>
            </a:r>
          </a:p>
          <a:p>
            <a:pPr indent="-285750" lvl="1" marL="74295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–"/>
            </a:pPr>
            <a:r>
              <a:rPr b="0" i="0" lang="en-US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Domain knowledge: </a:t>
            </a:r>
            <a:r>
              <a:rPr b="0" i="0" lang="en-US" sz="2400" u="none" cap="none" strike="noStrike">
                <a:solidFill>
                  <a:schemeClr val="hlink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red house vs. red hat</a:t>
            </a:r>
          </a:p>
          <a:p>
            <a:pPr indent="-285750" lvl="1" marL="74295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–"/>
            </a:pPr>
            <a:r>
              <a:rPr b="0" i="0" lang="en-US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Syntactic knowledge: </a:t>
            </a:r>
            <a:r>
              <a:rPr b="0" i="0" lang="en-US" sz="2400" u="none" cap="none" strike="noStrike">
                <a:solidFill>
                  <a:schemeClr val="hlink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the…&lt;adj|noun&gt;</a:t>
            </a:r>
          </a:p>
          <a:p>
            <a:pPr indent="-285750" lvl="1" marL="74295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–"/>
            </a:pPr>
            <a:r>
              <a:rPr b="0" i="0" lang="en-US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Lexical knowledge: baked </a:t>
            </a:r>
            <a:r>
              <a:rPr b="0" i="0" lang="en-US" sz="2400" u="none" cap="none" strike="noStrike">
                <a:solidFill>
                  <a:schemeClr val="hlink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&lt;steak vs. cake&gt;</a:t>
            </a:r>
          </a:p>
          <a:p>
            <a:pPr indent="-342900" lvl="0" marL="3429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None/>
            </a:pPr>
            <a:r>
              <a:t/>
            </a:r>
            <a:endParaRPr b="0" i="0" sz="2400" u="none" cap="none" strike="noStrike">
              <a:solidFill>
                <a:schemeClr val="hlink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Shape 158"/>
          <p:cNvSpPr txBox="1"/>
          <p:nvPr>
            <p:ph type="title"/>
          </p:nvPr>
        </p:nvSpPr>
        <p:spPr>
          <a:xfrm>
            <a:off x="685800" y="609600"/>
            <a:ext cx="7772400" cy="762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Times New Roman"/>
              <a:buNone/>
            </a:pPr>
            <a:r>
              <a:rPr b="0" i="0" lang="en-US" sz="32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What we are covering</a:t>
            </a:r>
          </a:p>
        </p:txBody>
      </p:sp>
      <p:sp>
        <p:nvSpPr>
          <p:cNvPr id="159" name="Shape 159"/>
          <p:cNvSpPr txBox="1"/>
          <p:nvPr>
            <p:ph idx="1" type="body"/>
          </p:nvPr>
        </p:nvSpPr>
        <p:spPr>
          <a:xfrm>
            <a:off x="685800" y="1676400"/>
            <a:ext cx="7772400" cy="44195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What is textual analysis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How it strengthens the humanities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Its application in the classroom and to your research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Terminology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Various online methods</a:t>
            </a:r>
          </a:p>
          <a:p>
            <a:pPr indent="-285750" lvl="1" marL="74295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–"/>
            </a:pPr>
            <a:r>
              <a:rPr b="0" i="0" lang="en-US" sz="2400" u="sng" cap="none" strike="noStrike">
                <a:solidFill>
                  <a:schemeClr val="hlink"/>
                </a:solidFill>
                <a:latin typeface="Times New Roman"/>
                <a:ea typeface="Times New Roman"/>
                <a:cs typeface="Times New Roman"/>
                <a:sym typeface="Times New Roman"/>
                <a:hlinkClick r:id="rId3"/>
              </a:rPr>
              <a:t>http://textalyser.net/</a:t>
            </a:r>
          </a:p>
          <a:p>
            <a:pPr indent="-285750" lvl="1" marL="74295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–"/>
            </a:pPr>
            <a:r>
              <a:rPr b="0" i="0" lang="en-US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http://docs.voyant-tools.org/tools/links/</a:t>
            </a:r>
          </a:p>
          <a:p>
            <a:pPr indent="-285750" lvl="1" marL="74295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–"/>
            </a:pPr>
            <a:r>
              <a:rPr b="0" i="0" lang="en-US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https://books.google.com/ngrams/</a:t>
            </a:r>
          </a:p>
        </p:txBody>
      </p:sp>
    </p:spTree>
  </p:cSld>
  <p:clrMapOvr>
    <a:masterClrMapping/>
  </p:clrMapOvr>
  <p:transition spd="slow">
    <p:cut/>
  </p:transition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78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Shape 279"/>
          <p:cNvSpPr txBox="1"/>
          <p:nvPr>
            <p:ph type="title"/>
          </p:nvPr>
        </p:nvSpPr>
        <p:spPr>
          <a:xfrm>
            <a:off x="685800" y="609600"/>
            <a:ext cx="7772400" cy="762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Times New Roman"/>
              <a:buNone/>
            </a:pPr>
            <a:r>
              <a:rPr b="0" i="0" lang="en-US" sz="3200" u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Useful Applications for N-Grams</a:t>
            </a:r>
          </a:p>
        </p:txBody>
      </p:sp>
      <p:sp>
        <p:nvSpPr>
          <p:cNvPr id="280" name="Shape 280"/>
          <p:cNvSpPr txBox="1"/>
          <p:nvPr>
            <p:ph idx="1" type="body"/>
          </p:nvPr>
        </p:nvSpPr>
        <p:spPr>
          <a:xfrm>
            <a:off x="685800" y="1676400"/>
            <a:ext cx="7772400" cy="44195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•"/>
            </a:pPr>
            <a:r>
              <a:rPr b="0" i="0" lang="en-US" sz="28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Why do we want to predict a word, given some preceding words?</a:t>
            </a:r>
          </a:p>
          <a:p>
            <a:pPr indent="-285750" lvl="1" marL="74295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–"/>
            </a:pPr>
            <a:r>
              <a:rPr b="0" i="0" lang="en-US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Rank the </a:t>
            </a:r>
            <a:r>
              <a:rPr b="0" i="0" lang="en-US" sz="2400" u="none" cap="none" strike="noStrike">
                <a:solidFill>
                  <a:schemeClr val="folHlink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likelihood</a:t>
            </a:r>
            <a:r>
              <a:rPr b="0" i="0" lang="en-US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of sequences containing various alternative hypotheses, e.g. for ASR</a:t>
            </a:r>
          </a:p>
          <a:p>
            <a:pPr indent="-285750" lvl="1" marL="74295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hlink"/>
              </a:buClr>
              <a:buSzPct val="25000"/>
              <a:buFont typeface="Times New Roman"/>
              <a:buNone/>
            </a:pPr>
            <a:r>
              <a:rPr b="0" i="0" lang="en-US" sz="2400" u="none" cap="none" strike="noStrike">
                <a:solidFill>
                  <a:schemeClr val="hlink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Theatre owners say popcorn/unicorn sales have doubled...</a:t>
            </a:r>
          </a:p>
          <a:p>
            <a:pPr indent="-285750" lvl="1" marL="74295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–"/>
            </a:pPr>
            <a:r>
              <a:rPr b="0" i="0" lang="en-US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Assess the likelihood/goodness of a sentence, e.g. for text generation or machine translation</a:t>
            </a:r>
          </a:p>
          <a:p>
            <a:pPr indent="-285750" lvl="1" marL="74295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hlink"/>
              </a:buClr>
              <a:buSzPct val="25000"/>
              <a:buFont typeface="Times New Roman"/>
              <a:buNone/>
            </a:pPr>
            <a:r>
              <a:rPr b="0" i="0" lang="en-US" sz="2400" u="none" cap="none" strike="noStrike">
                <a:solidFill>
                  <a:schemeClr val="hlink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doctor recommended a cat scan.</a:t>
            </a:r>
          </a:p>
          <a:p>
            <a:pPr indent="-285750" lvl="1" marL="74295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hlink"/>
              </a:buClr>
              <a:buSzPct val="25000"/>
              <a:buFont typeface="Times New Roman"/>
              <a:buNone/>
            </a:pPr>
            <a:r>
              <a:rPr b="0" i="0" lang="en-US" sz="2400" u="none" cap="none" strike="noStrike">
                <a:solidFill>
                  <a:schemeClr val="hlink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El doctor recommendó una exploración del gato.</a:t>
            </a:r>
          </a:p>
        </p:txBody>
      </p:sp>
    </p:spTree>
  </p:cSld>
  <p:clrMapOvr>
    <a:masterClrMapping/>
  </p:clrMapOvr>
  <p:transition spd="slow">
    <p:cut/>
  </p:transition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84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Shape 285"/>
          <p:cNvSpPr txBox="1"/>
          <p:nvPr>
            <p:ph type="title"/>
          </p:nvPr>
        </p:nvSpPr>
        <p:spPr>
          <a:xfrm>
            <a:off x="311700" y="593366"/>
            <a:ext cx="8520600" cy="7635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lang="en-US" sz="3200">
                <a:latin typeface="Times New Roman"/>
                <a:ea typeface="Times New Roman"/>
                <a:cs typeface="Times New Roman"/>
                <a:sym typeface="Times New Roman"/>
              </a:rPr>
              <a:t>Coding (and why you might want to consider it)</a:t>
            </a:r>
          </a:p>
        </p:txBody>
      </p:sp>
      <p:sp>
        <p:nvSpPr>
          <p:cNvPr id="286" name="Shape 286"/>
          <p:cNvSpPr txBox="1"/>
          <p:nvPr>
            <p:ph idx="1" type="body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81000" lvl="0" marL="457200" rtl="0">
              <a:spcBef>
                <a:spcPts val="0"/>
              </a:spcBef>
              <a:buClr>
                <a:srgbClr val="000000"/>
              </a:buClr>
              <a:buSzPct val="100000"/>
              <a:buFont typeface="Times New Roman"/>
            </a:pPr>
            <a:r>
              <a:rPr lang="en-US" sz="2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Custom questions may call for custom methods</a:t>
            </a:r>
          </a:p>
          <a:p>
            <a:pPr indent="-381000" lvl="0" marL="457200" rtl="0">
              <a:spcBef>
                <a:spcPts val="0"/>
              </a:spcBef>
              <a:buClr>
                <a:srgbClr val="000000"/>
              </a:buClr>
              <a:buSzPct val="100000"/>
              <a:buFont typeface="Times New Roman"/>
            </a:pPr>
            <a:r>
              <a:rPr lang="en-US" sz="2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Understanding the options available to you can make it easier to envision new research questions</a:t>
            </a:r>
          </a:p>
          <a:p>
            <a:pPr indent="-381000" lvl="0" marL="457200" rtl="0">
              <a:spcBef>
                <a:spcPts val="0"/>
              </a:spcBef>
              <a:buClr>
                <a:srgbClr val="000000"/>
              </a:buClr>
              <a:buSzPct val="100000"/>
              <a:buFont typeface="Times New Roman"/>
            </a:pPr>
            <a:r>
              <a:rPr lang="en-US" sz="2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</a:t>
            </a:r>
          </a:p>
          <a:p>
            <a:pPr indent="-381000" lvl="1" marL="914400" rtl="0">
              <a:spcBef>
                <a:spcPts val="0"/>
              </a:spcBef>
              <a:buClr>
                <a:srgbClr val="000000"/>
              </a:buClr>
              <a:buSzPct val="100000"/>
              <a:buFont typeface="Times New Roman"/>
            </a:pPr>
            <a:r>
              <a:rPr lang="en-US" sz="2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Statistical language</a:t>
            </a:r>
          </a:p>
          <a:p>
            <a:pPr indent="-381000" lvl="1" marL="914400" rtl="0">
              <a:spcBef>
                <a:spcPts val="0"/>
              </a:spcBef>
              <a:buClr>
                <a:srgbClr val="000000"/>
              </a:buClr>
              <a:buSzPct val="100000"/>
              <a:buFont typeface="Times New Roman"/>
            </a:pPr>
            <a:r>
              <a:rPr lang="en-US" sz="2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Works with plain text and XML</a:t>
            </a:r>
          </a:p>
          <a:p>
            <a:pPr indent="-381000" lvl="1" marL="914400" rtl="0">
              <a:spcBef>
                <a:spcPts val="0"/>
              </a:spcBef>
              <a:buClr>
                <a:srgbClr val="000000"/>
              </a:buClr>
              <a:buSzPct val="100000"/>
              <a:buFont typeface="Times New Roman"/>
            </a:pPr>
            <a:r>
              <a:rPr lang="en-US" sz="2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Very easy to create complex visualizations</a:t>
            </a:r>
          </a:p>
          <a:p>
            <a:pPr indent="-381000" lvl="0" marL="457200" rtl="0">
              <a:spcBef>
                <a:spcPts val="0"/>
              </a:spcBef>
              <a:buClr>
                <a:srgbClr val="000000"/>
              </a:buClr>
              <a:buSzPct val="100000"/>
              <a:buFont typeface="Times New Roman"/>
            </a:pPr>
            <a:r>
              <a:rPr lang="en-US" sz="2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Python</a:t>
            </a:r>
          </a:p>
        </p:txBody>
      </p:sp>
    </p:spTree>
  </p:cSld>
  <p:clrMapOvr>
    <a:masterClrMapping/>
  </p:clrMapOvr>
  <p:transition spd="slow">
    <p:cut/>
  </p:transition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90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Shape 291"/>
          <p:cNvSpPr txBox="1"/>
          <p:nvPr>
            <p:ph type="title"/>
          </p:nvPr>
        </p:nvSpPr>
        <p:spPr>
          <a:xfrm>
            <a:off x="311700" y="593366"/>
            <a:ext cx="8520600" cy="7635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lang="en-US" sz="3200">
                <a:latin typeface="Times New Roman"/>
                <a:ea typeface="Times New Roman"/>
                <a:cs typeface="Times New Roman"/>
                <a:sym typeface="Times New Roman"/>
              </a:rPr>
              <a:t>Limitations and Constraints</a:t>
            </a:r>
          </a:p>
        </p:txBody>
      </p:sp>
      <p:sp>
        <p:nvSpPr>
          <p:cNvPr id="292" name="Shape 292"/>
          <p:cNvSpPr txBox="1"/>
          <p:nvPr>
            <p:ph idx="1" type="body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406400" lvl="0" marL="457200" rtl="0">
              <a:spcBef>
                <a:spcPts val="0"/>
              </a:spcBef>
              <a:buClr>
                <a:srgbClr val="000000"/>
              </a:buClr>
              <a:buSzPct val="100000"/>
              <a:buFont typeface="Times New Roman"/>
            </a:pPr>
            <a:r>
              <a:rPr lang="en-US" sz="28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“Flattening” data and obscuring information</a:t>
            </a:r>
          </a:p>
          <a:p>
            <a:pPr indent="-406400" lvl="0" marL="457200" rtl="0">
              <a:spcBef>
                <a:spcPts val="0"/>
              </a:spcBef>
              <a:buClr>
                <a:srgbClr val="000000"/>
              </a:buClr>
              <a:buSzPct val="100000"/>
              <a:buFont typeface="Times New Roman"/>
            </a:pPr>
            <a:r>
              <a:rPr lang="en-US" sz="28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Corpus selection bias</a:t>
            </a:r>
          </a:p>
          <a:p>
            <a:pPr indent="-406400" lvl="0" marL="457200" rtl="0">
              <a:spcBef>
                <a:spcPts val="0"/>
              </a:spcBef>
              <a:buClr>
                <a:srgbClr val="000000"/>
              </a:buClr>
              <a:buSzPct val="100000"/>
              <a:buFont typeface="Times New Roman"/>
            </a:pPr>
            <a:r>
              <a:rPr lang="en-US" sz="28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Imperfect datasets 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 spd="slow">
    <p:cut/>
  </p:transition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96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Shape 297"/>
          <p:cNvSpPr txBox="1"/>
          <p:nvPr>
            <p:ph type="title"/>
          </p:nvPr>
        </p:nvSpPr>
        <p:spPr>
          <a:xfrm>
            <a:off x="685800" y="609600"/>
            <a:ext cx="7772400" cy="762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Times New Roman"/>
              <a:buNone/>
            </a:pPr>
            <a:r>
              <a:rPr b="0" i="0" lang="en-US" sz="3200" u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Summary</a:t>
            </a:r>
          </a:p>
        </p:txBody>
      </p:sp>
      <p:sp>
        <p:nvSpPr>
          <p:cNvPr id="298" name="Shape 298"/>
          <p:cNvSpPr txBox="1"/>
          <p:nvPr>
            <p:ph idx="1" type="body"/>
          </p:nvPr>
        </p:nvSpPr>
        <p:spPr>
          <a:xfrm>
            <a:off x="685800" y="1676400"/>
            <a:ext cx="7772400" cy="44195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•"/>
            </a:pPr>
            <a:r>
              <a:rPr b="0" i="0" lang="en-US" sz="28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Text analysis can allow us to derive new meaning from text</a:t>
            </a:r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•"/>
            </a:pPr>
            <a:r>
              <a:rPr b="0" i="0" lang="en-US" sz="28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Visually understand the relationships between various texts, tokens, and data sets.</a:t>
            </a:r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•"/>
            </a:pPr>
            <a:r>
              <a:rPr b="0" i="0" lang="en-US" sz="28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N-gram probabilities can be used to </a:t>
            </a:r>
            <a:r>
              <a:rPr b="0" i="1" lang="en-US" sz="28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estimate </a:t>
            </a:r>
            <a:r>
              <a:rPr b="0" i="0" lang="en-US" sz="28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likelihood</a:t>
            </a:r>
          </a:p>
          <a:p>
            <a:pPr indent="-285750" lvl="1" marL="742950" marR="0" rtl="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–"/>
            </a:pPr>
            <a:r>
              <a:rPr b="0" i="0" lang="en-US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Of a word occurring in a context (N-1)</a:t>
            </a:r>
          </a:p>
          <a:p>
            <a:pPr indent="-285750" lvl="1" marL="742950" marR="0" rtl="0" algn="l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–"/>
            </a:pPr>
            <a:r>
              <a:rPr b="0" i="0" lang="en-US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Of a sentence occurring at all</a:t>
            </a:r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•"/>
            </a:pPr>
            <a:r>
              <a:rPr b="0" i="0" lang="en-US" sz="28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Smoothing techniques deal with problems of unseen words in corpus</a:t>
            </a:r>
          </a:p>
        </p:txBody>
      </p:sp>
    </p:spTree>
  </p:cSld>
  <p:clrMapOvr>
    <a:masterClrMapping/>
  </p:clrMapOvr>
  <p:transition spd="slow">
    <p:cut/>
  </p:transition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02" name="Shape 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Shape 303"/>
          <p:cNvSpPr txBox="1"/>
          <p:nvPr>
            <p:ph type="title"/>
          </p:nvPr>
        </p:nvSpPr>
        <p:spPr>
          <a:xfrm>
            <a:off x="311700" y="593366"/>
            <a:ext cx="8520600" cy="7635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None/>
            </a:pPr>
            <a:r>
              <a:rPr lang="en-US" sz="3200">
                <a:latin typeface="Times New Roman"/>
                <a:ea typeface="Times New Roman"/>
                <a:cs typeface="Times New Roman"/>
                <a:sym typeface="Times New Roman"/>
              </a:rPr>
              <a:t>Resources</a:t>
            </a:r>
          </a:p>
        </p:txBody>
      </p:sp>
      <p:sp>
        <p:nvSpPr>
          <p:cNvPr id="304" name="Shape 304"/>
          <p:cNvSpPr txBox="1"/>
          <p:nvPr>
            <p:ph idx="1" type="body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81000" lvl="0" marL="457200" rtl="0">
              <a:spcBef>
                <a:spcPts val="0"/>
              </a:spcBef>
              <a:buClr>
                <a:srgbClr val="000000"/>
              </a:buClr>
              <a:buSzPct val="100000"/>
              <a:buFont typeface="Times New Roman"/>
            </a:pPr>
            <a:r>
              <a:rPr lang="en-US" sz="2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Stanford Lit Lab Pamphlets: </a:t>
            </a:r>
            <a:r>
              <a:rPr lang="en-US" sz="2400" u="sng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sym typeface="Times New Roman"/>
                <a:hlinkClick r:id="rId3"/>
              </a:rPr>
              <a:t>http://litlab.stanford.edu/LiteraryLabPamphlet4.pdf</a:t>
            </a:r>
          </a:p>
          <a:p>
            <a:pPr indent="-381000" lvl="0" marL="457200" rtl="0">
              <a:spcBef>
                <a:spcPts val="0"/>
              </a:spcBef>
              <a:buClr>
                <a:srgbClr val="000000"/>
              </a:buClr>
              <a:buSzPct val="100000"/>
              <a:buFont typeface="Times New Roman"/>
            </a:pPr>
            <a:r>
              <a:rPr lang="en-US" sz="2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Ted Underwood: </a:t>
            </a:r>
            <a:r>
              <a:rPr lang="en-US" sz="2400" u="sng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sym typeface="Times New Roman"/>
                <a:hlinkClick r:id="rId4"/>
              </a:rPr>
              <a:t>http://tedunderwood.com/2012/08/14/where-to-start-with-text-mining/</a:t>
            </a:r>
          </a:p>
          <a:p>
            <a:pPr indent="-381000" lvl="0" marL="457200" rtl="0">
              <a:spcBef>
                <a:spcPts val="0"/>
              </a:spcBef>
              <a:buClr>
                <a:srgbClr val="0000FF"/>
              </a:buClr>
              <a:buSzPct val="100000"/>
              <a:buFont typeface="Times New Roman"/>
            </a:pPr>
            <a:r>
              <a:rPr lang="en-US" sz="2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Lincoln Mullen:</a:t>
            </a:r>
            <a:br>
              <a:rPr lang="en-US" sz="2400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en-US" sz="2400">
                <a:solidFill>
                  <a:srgbClr val="0000F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http://lincolnmullen.com/projects/dh-r/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b="1"/>
          </a:p>
        </p:txBody>
      </p:sp>
    </p:spTree>
  </p:cSld>
  <p:clrMapOvr>
    <a:masterClrMapping/>
  </p:clrMapOvr>
  <p:transition spd="slow">
    <p:cut/>
  </p:transition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09" name="Shape 3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Shape 310"/>
          <p:cNvSpPr txBox="1"/>
          <p:nvPr>
            <p:ph type="title"/>
          </p:nvPr>
        </p:nvSpPr>
        <p:spPr>
          <a:xfrm>
            <a:off x="685800" y="609600"/>
            <a:ext cx="7772400" cy="7620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/>
              <a:t>Example Exercise</a:t>
            </a:r>
          </a:p>
        </p:txBody>
      </p:sp>
      <p:sp>
        <p:nvSpPr>
          <p:cNvPr id="311" name="Shape 311"/>
          <p:cNvSpPr txBox="1"/>
          <p:nvPr>
            <p:ph idx="1" type="body"/>
          </p:nvPr>
        </p:nvSpPr>
        <p:spPr>
          <a:xfrm>
            <a:off x="685800" y="1676400"/>
            <a:ext cx="7772400" cy="44196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en-US"/>
              <a:t>Split into groups of 3 or 4 people and take 10 minutes to use Voyant to explore your text. </a:t>
            </a:r>
          </a:p>
          <a:p>
            <a:pPr indent="-228600" lvl="0" marL="457200">
              <a:spcBef>
                <a:spcPts val="0"/>
              </a:spcBef>
            </a:pPr>
            <a:r>
              <a:rPr lang="en-US"/>
              <a:t>Report to the group at least 1 interesting finding. </a:t>
            </a:r>
          </a:p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Shape 164"/>
          <p:cNvSpPr txBox="1"/>
          <p:nvPr>
            <p:ph type="title"/>
          </p:nvPr>
        </p:nvSpPr>
        <p:spPr>
          <a:xfrm>
            <a:off x="685800" y="609600"/>
            <a:ext cx="7772400" cy="762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Times New Roman"/>
              <a:buNone/>
            </a:pPr>
            <a:r>
              <a:rPr b="0" i="0" lang="en-US" sz="32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Text Analysis</a:t>
            </a:r>
          </a:p>
        </p:txBody>
      </p:sp>
      <p:sp>
        <p:nvSpPr>
          <p:cNvPr id="165" name="Shape 165"/>
          <p:cNvSpPr txBox="1"/>
          <p:nvPr>
            <p:ph idx="1" type="body"/>
          </p:nvPr>
        </p:nvSpPr>
        <p:spPr>
          <a:xfrm>
            <a:off x="685800" y="1676400"/>
            <a:ext cx="7772400" cy="44195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“It’s not that we no longer read books, but we now have new ways of studying them in their natural habitat.”-Matthew Jockers (2013)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Times New Roman"/>
              <a:buNone/>
            </a:pPr>
            <a:r>
              <a:t/>
            </a:r>
            <a:endParaRPr b="0" i="0" sz="2800" u="none" cap="none" strike="noStrik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“</a:t>
            </a:r>
            <a:r>
              <a:rPr b="0" i="0" lang="en-US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But it must be recognized that the notion of </a:t>
            </a:r>
            <a:r>
              <a:rPr b="0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“</a:t>
            </a:r>
            <a:r>
              <a:rPr b="0" i="0" lang="en-US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probability of a sentence</a:t>
            </a:r>
            <a:r>
              <a:rPr b="0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”</a:t>
            </a:r>
            <a:r>
              <a:rPr b="0" i="0" lang="en-US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is an entirely useless one, under any known interpretation of this term.</a:t>
            </a:r>
            <a:r>
              <a:rPr b="0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”</a:t>
            </a:r>
            <a:r>
              <a:rPr b="0" i="0" lang="en-US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      Noam Chomsky (1969)</a:t>
            </a:r>
            <a:br>
              <a:rPr b="0" i="0" lang="en-US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</a:p>
          <a:p>
            <a:pPr indent="-342900" lvl="0" marL="3429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None/>
            </a:pPr>
            <a:r>
              <a:t/>
            </a:r>
            <a:endParaRPr b="0" i="0" sz="2800" u="none" cap="none" strike="noStrik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Shape 170"/>
          <p:cNvSpPr txBox="1"/>
          <p:nvPr>
            <p:ph type="title"/>
          </p:nvPr>
        </p:nvSpPr>
        <p:spPr>
          <a:xfrm>
            <a:off x="685800" y="609600"/>
            <a:ext cx="7772400" cy="762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Times New Roman"/>
              <a:buNone/>
            </a:pPr>
            <a:r>
              <a:rPr b="0" i="0" lang="en-US" sz="32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What is text analysis?</a:t>
            </a:r>
          </a:p>
        </p:txBody>
      </p:sp>
      <p:sp>
        <p:nvSpPr>
          <p:cNvPr id="171" name="Shape 171"/>
          <p:cNvSpPr txBox="1"/>
          <p:nvPr>
            <p:ph idx="1" type="body"/>
          </p:nvPr>
        </p:nvSpPr>
        <p:spPr>
          <a:xfrm>
            <a:off x="685800" y="1676400"/>
            <a:ext cx="7772400" cy="44195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Times New Roman"/>
              <a:buNone/>
            </a:pPr>
            <a:r>
              <a:t/>
            </a:r>
            <a:endParaRPr b="0" i="0" sz="2800" u="none" cap="none" strike="noStrik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Times New Roman"/>
              <a:buNone/>
            </a:pPr>
            <a:r>
              <a:t/>
            </a:r>
            <a:endParaRPr b="0" i="0" sz="2800" u="none" cap="none" strike="noStrik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Times New Roman"/>
              <a:buNone/>
            </a:pPr>
            <a:r>
              <a:rPr b="0" i="0" lang="en-US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Analyzing text(s) through computational analysis that employs new methodologies in an effort to construct new meaning to an already existing (set of) written work.</a:t>
            </a:r>
          </a:p>
        </p:txBody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Shape 176"/>
          <p:cNvSpPr txBox="1"/>
          <p:nvPr>
            <p:ph type="title"/>
          </p:nvPr>
        </p:nvSpPr>
        <p:spPr>
          <a:xfrm>
            <a:off x="685800" y="609600"/>
            <a:ext cx="7772400" cy="762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Times New Roman"/>
              <a:buNone/>
            </a:pPr>
            <a:r>
              <a:rPr b="0" i="0" lang="en-US" sz="3200" u="none" cap="none" strike="noStrik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Text as Science</a:t>
            </a:r>
          </a:p>
        </p:txBody>
      </p:sp>
      <p:sp>
        <p:nvSpPr>
          <p:cNvPr id="177" name="Shape 177"/>
          <p:cNvSpPr txBox="1"/>
          <p:nvPr>
            <p:ph idx="1" type="body"/>
          </p:nvPr>
        </p:nvSpPr>
        <p:spPr>
          <a:xfrm>
            <a:off x="685800" y="1676400"/>
            <a:ext cx="7772400" cy="44195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We often have an hypothesis—even as close readers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We have conclusions—even our own worst paper has conclusions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Now with text analysis, or data mining, we, like scientists, have data.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Char char="•"/>
            </a:pPr>
            <a:r>
              <a:rPr b="0" i="0" lang="en-US" sz="28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Like scientists, digital humanists also seek to discover new evidence and meaning from texts, no matter what the scale of the corpora is.</a:t>
            </a:r>
          </a:p>
          <a:p>
            <a:pPr indent="-342900" lvl="0" marL="3429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None/>
            </a:pPr>
            <a:r>
              <a:t/>
            </a:r>
            <a:endParaRPr b="0" i="0" sz="28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Shape 182"/>
          <p:cNvSpPr txBox="1"/>
          <p:nvPr>
            <p:ph idx="4294967295" type="title"/>
          </p:nvPr>
        </p:nvSpPr>
        <p:spPr>
          <a:xfrm>
            <a:off x="685800" y="609600"/>
            <a:ext cx="7772400" cy="762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t/>
            </a:r>
            <a:endParaRPr sz="3200">
              <a:solidFill>
                <a:schemeClr val="dk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183" name="Shape 18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-107950"/>
            <a:ext cx="9144000" cy="707231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Shape 188"/>
          <p:cNvSpPr txBox="1"/>
          <p:nvPr>
            <p:ph type="title"/>
          </p:nvPr>
        </p:nvSpPr>
        <p:spPr>
          <a:xfrm>
            <a:off x="685800" y="609600"/>
            <a:ext cx="7772400" cy="762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25000"/>
              <a:buFont typeface="Times New Roman"/>
              <a:buNone/>
            </a:pPr>
            <a:r>
              <a:rPr b="0" i="0" lang="en-US" sz="3200" u="none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Terminology</a:t>
            </a:r>
          </a:p>
        </p:txBody>
      </p:sp>
      <p:sp>
        <p:nvSpPr>
          <p:cNvPr id="189" name="Shape 189"/>
          <p:cNvSpPr txBox="1"/>
          <p:nvPr>
            <p:ph idx="1" type="body"/>
          </p:nvPr>
        </p:nvSpPr>
        <p:spPr>
          <a:xfrm>
            <a:off x="685800" y="1447800"/>
            <a:ext cx="7772400" cy="464819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folHlink"/>
              </a:buClr>
              <a:buSzPct val="100000"/>
              <a:buFont typeface="Times New Roman"/>
              <a:buChar char="•"/>
            </a:pPr>
            <a:r>
              <a:rPr b="0" i="0" lang="en-US" sz="2800" u="none">
                <a:solidFill>
                  <a:schemeClr val="folHlink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Sentence</a:t>
            </a:r>
            <a:r>
              <a:rPr b="0" i="0" lang="en-US" sz="28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:  unit of written language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folHlink"/>
              </a:buClr>
              <a:buSzPct val="100000"/>
              <a:buFont typeface="Times New Roman"/>
              <a:buChar char="•"/>
            </a:pPr>
            <a:r>
              <a:rPr b="0" i="0" lang="en-US" sz="2800" u="none">
                <a:solidFill>
                  <a:schemeClr val="folHlink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Utterance</a:t>
            </a:r>
            <a:r>
              <a:rPr b="0" i="0" lang="en-US" sz="28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:  unit of spoken language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folHlink"/>
              </a:buClr>
              <a:buSzPct val="100000"/>
              <a:buFont typeface="Times New Roman"/>
              <a:buChar char="•"/>
            </a:pPr>
            <a:r>
              <a:rPr b="0" i="0" lang="en-US" sz="2800" u="none">
                <a:solidFill>
                  <a:schemeClr val="folHlink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Word Form</a:t>
            </a:r>
            <a:r>
              <a:rPr b="0" i="0" lang="en-US" sz="28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:  the inflected form as it actually appears in the corpus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folHlink"/>
              </a:buClr>
              <a:buSzPct val="100000"/>
              <a:buFont typeface="Times New Roman"/>
              <a:buChar char="•"/>
            </a:pPr>
            <a:r>
              <a:rPr b="0" i="0" lang="en-US" sz="2800" u="none">
                <a:solidFill>
                  <a:schemeClr val="folHlink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Lemma</a:t>
            </a:r>
            <a:r>
              <a:rPr b="0" i="0" lang="en-US" sz="28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:  an abstract form, shared by word forms having the same </a:t>
            </a:r>
            <a:r>
              <a:rPr b="0" i="0" lang="en-US" sz="2800" u="none">
                <a:solidFill>
                  <a:schemeClr val="folHlink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stem</a:t>
            </a:r>
            <a:r>
              <a:rPr b="0" i="0" lang="en-US" sz="28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, part of speech, word sense – stands for the class of words with same </a:t>
            </a:r>
            <a:r>
              <a:rPr b="0" i="0" lang="en-US" sz="2800" u="none">
                <a:solidFill>
                  <a:schemeClr val="folHlink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stem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folHlink"/>
              </a:buClr>
              <a:buSzPct val="100000"/>
              <a:buFont typeface="Times New Roman"/>
              <a:buChar char="•"/>
            </a:pPr>
            <a:r>
              <a:rPr b="0" i="0" lang="en-US" sz="2800" u="none">
                <a:solidFill>
                  <a:schemeClr val="folHlink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Types</a:t>
            </a:r>
            <a:r>
              <a:rPr b="0" i="0" lang="en-US" sz="28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:  number of distinct words in a corpus (vocabulary size)</a:t>
            </a:r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folHlink"/>
              </a:buClr>
              <a:buSzPct val="100000"/>
              <a:buFont typeface="Times New Roman"/>
              <a:buChar char="•"/>
            </a:pPr>
            <a:r>
              <a:rPr b="0" i="0" lang="en-US" sz="2800" u="none">
                <a:solidFill>
                  <a:schemeClr val="folHlink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Tokens</a:t>
            </a:r>
            <a:r>
              <a:rPr b="0" i="0" lang="en-US" sz="28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:  total number of words</a:t>
            </a:r>
          </a:p>
        </p:txBody>
      </p:sp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Shape 194"/>
          <p:cNvSpPr txBox="1"/>
          <p:nvPr>
            <p:ph type="title"/>
          </p:nvPr>
        </p:nvSpPr>
        <p:spPr>
          <a:xfrm>
            <a:off x="311700" y="593366"/>
            <a:ext cx="8520600" cy="7635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 algn="ctr">
              <a:spcBef>
                <a:spcPts val="0"/>
              </a:spcBef>
              <a:buClr>
                <a:schemeClr val="dk1"/>
              </a:buClr>
              <a:buSzPct val="34375"/>
              <a:buFont typeface="Arial"/>
              <a:buNone/>
            </a:pPr>
            <a:r>
              <a:rPr lang="en-US" sz="3200">
                <a:latin typeface="Times New Roman"/>
                <a:ea typeface="Times New Roman"/>
                <a:cs typeface="Times New Roman"/>
                <a:sym typeface="Times New Roman"/>
              </a:rPr>
              <a:t>What Text Analysis Enables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95" name="Shape 195"/>
          <p:cNvSpPr txBox="1"/>
          <p:nvPr>
            <p:ph idx="1" type="body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381000" lvl="0" marL="457200" rtl="0">
              <a:spcBef>
                <a:spcPts val="0"/>
              </a:spcBef>
              <a:buClr>
                <a:srgbClr val="000000"/>
              </a:buClr>
              <a:buSzPct val="100000"/>
              <a:buFont typeface="Times New Roman"/>
            </a:pPr>
            <a:r>
              <a:rPr lang="en-US" sz="2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What you can do:</a:t>
            </a:r>
          </a:p>
          <a:p>
            <a:pPr indent="-381000" lvl="1" marL="914400" rtl="0">
              <a:spcBef>
                <a:spcPts val="0"/>
              </a:spcBef>
              <a:buClr>
                <a:srgbClr val="000000"/>
              </a:buClr>
              <a:buSzPct val="100000"/>
              <a:buFont typeface="Times New Roman"/>
            </a:pPr>
            <a:r>
              <a:rPr lang="en-US" sz="2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Categorize and Cluster documents</a:t>
            </a:r>
          </a:p>
          <a:p>
            <a:pPr indent="-381000" lvl="1" marL="914400" rtl="0">
              <a:spcBef>
                <a:spcPts val="0"/>
              </a:spcBef>
              <a:buClr>
                <a:srgbClr val="000000"/>
              </a:buClr>
              <a:buSzPct val="100000"/>
              <a:buFont typeface="Times New Roman"/>
            </a:pPr>
            <a:r>
              <a:rPr lang="en-US" sz="2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Compare and contrast vocabulary</a:t>
            </a:r>
          </a:p>
          <a:p>
            <a:pPr indent="-381000" lvl="1" marL="914400" rtl="0">
              <a:spcBef>
                <a:spcPts val="0"/>
              </a:spcBef>
              <a:buClr>
                <a:srgbClr val="000000"/>
              </a:buClr>
              <a:buSzPct val="100000"/>
              <a:buFont typeface="Times New Roman"/>
            </a:pPr>
            <a:r>
              <a:rPr lang="en-US" sz="2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Examine syntactical relationships</a:t>
            </a:r>
          </a:p>
          <a:p>
            <a:pPr indent="-381000" lvl="1" marL="914400" rtl="0">
              <a:spcBef>
                <a:spcPts val="0"/>
              </a:spcBef>
              <a:buClr>
                <a:srgbClr val="000000"/>
              </a:buClr>
              <a:buSzPct val="100000"/>
              <a:buFont typeface="Times New Roman"/>
            </a:pPr>
            <a:r>
              <a:rPr lang="en-US" sz="2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Entity Recognition </a:t>
            </a:r>
          </a:p>
          <a:p>
            <a:pPr indent="-381000" lvl="0" marL="457200" rtl="0">
              <a:spcBef>
                <a:spcPts val="0"/>
              </a:spcBef>
              <a:buClr>
                <a:srgbClr val="000000"/>
              </a:buClr>
              <a:buSzPct val="100000"/>
              <a:buFont typeface="Times New Roman"/>
            </a:pPr>
            <a:r>
              <a:rPr lang="en-US" sz="2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This can allow you to:</a:t>
            </a:r>
          </a:p>
          <a:p>
            <a:pPr indent="-381000" lvl="1" marL="914400" rtl="0">
              <a:spcBef>
                <a:spcPts val="0"/>
              </a:spcBef>
              <a:buClr>
                <a:srgbClr val="000000"/>
              </a:buClr>
              <a:buSzPct val="100000"/>
              <a:buFont typeface="Times New Roman"/>
            </a:pPr>
            <a:r>
              <a:rPr lang="en-US" sz="2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Examine differences based on metadata </a:t>
            </a:r>
          </a:p>
          <a:p>
            <a:pPr indent="-381000" lvl="1" marL="914400" rtl="0">
              <a:spcBef>
                <a:spcPts val="0"/>
              </a:spcBef>
              <a:buClr>
                <a:srgbClr val="000000"/>
              </a:buClr>
              <a:buSzPct val="100000"/>
              <a:buFont typeface="Times New Roman"/>
            </a:pPr>
            <a:r>
              <a:rPr lang="en-US" sz="2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Examination of voice and style</a:t>
            </a:r>
          </a:p>
          <a:p>
            <a:pPr indent="-381000" lvl="1" marL="914400" rtl="0">
              <a:spcBef>
                <a:spcPts val="0"/>
              </a:spcBef>
              <a:buClr>
                <a:srgbClr val="000000"/>
              </a:buClr>
              <a:buSzPct val="100000"/>
              <a:buFont typeface="Times New Roman"/>
            </a:pPr>
            <a:r>
              <a:rPr lang="en-US" sz="2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Geographic mapping and helpful visualizations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2400"/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 sz="2400"/>
          </a:p>
        </p:txBody>
      </p:sp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00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Shape 201"/>
          <p:cNvSpPr txBox="1"/>
          <p:nvPr>
            <p:ph type="title"/>
          </p:nvPr>
        </p:nvSpPr>
        <p:spPr>
          <a:xfrm>
            <a:off x="311700" y="593366"/>
            <a:ext cx="8520600" cy="7635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-US" sz="3200">
                <a:latin typeface="Times New Roman"/>
                <a:ea typeface="Times New Roman"/>
                <a:cs typeface="Times New Roman"/>
                <a:sym typeface="Times New Roman"/>
              </a:rPr>
              <a:t>Clustering and Examining Similarity</a:t>
            </a:r>
          </a:p>
        </p:txBody>
      </p:sp>
      <p:sp>
        <p:nvSpPr>
          <p:cNvPr id="202" name="Shape 202"/>
          <p:cNvSpPr txBox="1"/>
          <p:nvPr/>
        </p:nvSpPr>
        <p:spPr>
          <a:xfrm>
            <a:off x="389325" y="1796850"/>
            <a:ext cx="3114600" cy="238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indent="-381000" lvl="0" marL="457200" rtl="0">
              <a:spcBef>
                <a:spcPts val="0"/>
              </a:spcBef>
              <a:buSzPct val="100000"/>
              <a:buFont typeface="Times New Roman"/>
              <a:buChar char="●"/>
            </a:pPr>
            <a:r>
              <a:rPr lang="en-US" sz="2400">
                <a:latin typeface="Times New Roman"/>
                <a:ea typeface="Times New Roman"/>
                <a:cs typeface="Times New Roman"/>
                <a:sym typeface="Times New Roman"/>
              </a:rPr>
              <a:t>Context Words</a:t>
            </a:r>
          </a:p>
          <a:p>
            <a:pPr indent="-381000" lvl="0" marL="457200" rtl="0">
              <a:spcBef>
                <a:spcPts val="0"/>
              </a:spcBef>
              <a:buSzPct val="100000"/>
              <a:buFont typeface="Times New Roman"/>
              <a:buChar char="●"/>
            </a:pPr>
            <a:r>
              <a:rPr lang="en-US" sz="2400">
                <a:latin typeface="Times New Roman"/>
                <a:ea typeface="Times New Roman"/>
                <a:cs typeface="Times New Roman"/>
                <a:sym typeface="Times New Roman"/>
              </a:rPr>
              <a:t>High Frequency Words</a:t>
            </a:r>
          </a:p>
          <a:p>
            <a:pPr indent="-381000" lvl="0" marL="457200" rtl="0">
              <a:spcBef>
                <a:spcPts val="0"/>
              </a:spcBef>
              <a:buSzPct val="100000"/>
              <a:buFont typeface="Times New Roman"/>
              <a:buChar char="●"/>
            </a:pPr>
            <a:r>
              <a:rPr lang="en-US" sz="2400">
                <a:latin typeface="Times New Roman"/>
                <a:ea typeface="Times New Roman"/>
                <a:cs typeface="Times New Roman"/>
                <a:sym typeface="Times New Roman"/>
              </a:rPr>
              <a:t>Punctuation</a:t>
            </a:r>
          </a:p>
          <a:p>
            <a:pPr indent="-381000" lvl="0" marL="457200">
              <a:spcBef>
                <a:spcPts val="0"/>
              </a:spcBef>
              <a:buSzPct val="100000"/>
              <a:buFont typeface="Times New Roman"/>
              <a:buChar char="●"/>
            </a:pPr>
            <a:r>
              <a:rPr lang="en-US" sz="2400">
                <a:latin typeface="Times New Roman"/>
                <a:ea typeface="Times New Roman"/>
                <a:cs typeface="Times New Roman"/>
                <a:sym typeface="Times New Roman"/>
              </a:rPr>
              <a:t>Sentence Length</a:t>
            </a:r>
          </a:p>
        </p:txBody>
      </p:sp>
      <p:pic>
        <p:nvPicPr>
          <p:cNvPr id="203" name="Shape 20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02800" y="1796849"/>
            <a:ext cx="5916599" cy="38086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xmlns:r="http://schemas.openxmlformats.org/officeDocument/2006/relationships" name="Blank Presentation">
  <a:themeElements>
    <a:clrScheme name="Blank Presentation 6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C0C0C0"/>
      </a:accent1>
      <a:accent2>
        <a:srgbClr val="0066FF"/>
      </a:accent2>
      <a:accent3>
        <a:srgbClr val="FFFFFF"/>
      </a:accent3>
      <a:accent4>
        <a:srgbClr val="000000"/>
      </a:accent4>
      <a:accent5>
        <a:srgbClr val="DCDCDC"/>
      </a:accent5>
      <a:accent6>
        <a:srgbClr val="005CE7"/>
      </a:accent6>
      <a:hlink>
        <a:srgbClr val="FF0000"/>
      </a:hlink>
      <a:folHlink>
        <a:srgbClr val="0099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-light-2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1_Blank Presentation">
  <a:themeElements>
    <a:clrScheme name="Blank Presentation 6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C0C0C0"/>
      </a:accent1>
      <a:accent2>
        <a:srgbClr val="0066FF"/>
      </a:accent2>
      <a:accent3>
        <a:srgbClr val="FFFFFF"/>
      </a:accent3>
      <a:accent4>
        <a:srgbClr val="000000"/>
      </a:accent4>
      <a:accent5>
        <a:srgbClr val="DCDCDC"/>
      </a:accent5>
      <a:accent6>
        <a:srgbClr val="005CE7"/>
      </a:accent6>
      <a:hlink>
        <a:srgbClr val="FF0000"/>
      </a:hlink>
      <a:folHlink>
        <a:srgbClr val="0099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