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6576000" cy="27432000"/>
  <p:notesSz cx="6858000" cy="9144000"/>
  <p:defaultTextStyle>
    <a:defPPr>
      <a:defRPr lang="en-US"/>
    </a:defPPr>
    <a:lvl1pPr algn="l" defTabSz="1828800" rtl="0" fontAlgn="base">
      <a:spcBef>
        <a:spcPct val="0"/>
      </a:spcBef>
      <a:spcAft>
        <a:spcPct val="0"/>
      </a:spcAft>
      <a:defRPr sz="7200" kern="1200">
        <a:solidFill>
          <a:schemeClr val="tx1"/>
        </a:solidFill>
        <a:latin typeface="Calibri" charset="0"/>
        <a:ea typeface="ＭＳ Ｐゴシック" charset="-128"/>
        <a:cs typeface="+mn-cs"/>
      </a:defRPr>
    </a:lvl1pPr>
    <a:lvl2pPr marL="1828800" indent="-1371600" algn="l" defTabSz="1828800" rtl="0" fontAlgn="base">
      <a:spcBef>
        <a:spcPct val="0"/>
      </a:spcBef>
      <a:spcAft>
        <a:spcPct val="0"/>
      </a:spcAft>
      <a:defRPr sz="7200" kern="1200">
        <a:solidFill>
          <a:schemeClr val="tx1"/>
        </a:solidFill>
        <a:latin typeface="Calibri" charset="0"/>
        <a:ea typeface="ＭＳ Ｐゴシック" charset="-128"/>
        <a:cs typeface="+mn-cs"/>
      </a:defRPr>
    </a:lvl2pPr>
    <a:lvl3pPr marL="3657600" indent="-2743200" algn="l" defTabSz="1828800" rtl="0" fontAlgn="base">
      <a:spcBef>
        <a:spcPct val="0"/>
      </a:spcBef>
      <a:spcAft>
        <a:spcPct val="0"/>
      </a:spcAft>
      <a:defRPr sz="7200" kern="1200">
        <a:solidFill>
          <a:schemeClr val="tx1"/>
        </a:solidFill>
        <a:latin typeface="Calibri" charset="0"/>
        <a:ea typeface="ＭＳ Ｐゴシック" charset="-128"/>
        <a:cs typeface="+mn-cs"/>
      </a:defRPr>
    </a:lvl3pPr>
    <a:lvl4pPr marL="5486400" indent="-4114800" algn="l" defTabSz="1828800" rtl="0" fontAlgn="base">
      <a:spcBef>
        <a:spcPct val="0"/>
      </a:spcBef>
      <a:spcAft>
        <a:spcPct val="0"/>
      </a:spcAft>
      <a:defRPr sz="7200" kern="1200">
        <a:solidFill>
          <a:schemeClr val="tx1"/>
        </a:solidFill>
        <a:latin typeface="Calibri" charset="0"/>
        <a:ea typeface="ＭＳ Ｐゴシック" charset="-128"/>
        <a:cs typeface="+mn-cs"/>
      </a:defRPr>
    </a:lvl4pPr>
    <a:lvl5pPr marL="7315200" indent="-5486400" algn="l" defTabSz="1828800" rtl="0" fontAlgn="base">
      <a:spcBef>
        <a:spcPct val="0"/>
      </a:spcBef>
      <a:spcAft>
        <a:spcPct val="0"/>
      </a:spcAft>
      <a:defRPr sz="7200" kern="1200">
        <a:solidFill>
          <a:schemeClr val="tx1"/>
        </a:solidFill>
        <a:latin typeface="Calibri" charset="0"/>
        <a:ea typeface="ＭＳ Ｐゴシック" charset="-128"/>
        <a:cs typeface="+mn-cs"/>
      </a:defRPr>
    </a:lvl5pPr>
    <a:lvl6pPr marL="2286000" algn="l" defTabSz="914400" rtl="0" eaLnBrk="1" latinLnBrk="0" hangingPunct="1">
      <a:defRPr sz="7200" kern="1200">
        <a:solidFill>
          <a:schemeClr val="tx1"/>
        </a:solidFill>
        <a:latin typeface="Calibri" charset="0"/>
        <a:ea typeface="ＭＳ Ｐゴシック" charset="-128"/>
        <a:cs typeface="+mn-cs"/>
      </a:defRPr>
    </a:lvl6pPr>
    <a:lvl7pPr marL="2743200" algn="l" defTabSz="914400" rtl="0" eaLnBrk="1" latinLnBrk="0" hangingPunct="1">
      <a:defRPr sz="7200" kern="1200">
        <a:solidFill>
          <a:schemeClr val="tx1"/>
        </a:solidFill>
        <a:latin typeface="Calibri" charset="0"/>
        <a:ea typeface="ＭＳ Ｐゴシック" charset="-128"/>
        <a:cs typeface="+mn-cs"/>
      </a:defRPr>
    </a:lvl7pPr>
    <a:lvl8pPr marL="3200400" algn="l" defTabSz="914400" rtl="0" eaLnBrk="1" latinLnBrk="0" hangingPunct="1">
      <a:defRPr sz="7200" kern="1200">
        <a:solidFill>
          <a:schemeClr val="tx1"/>
        </a:solidFill>
        <a:latin typeface="Calibri" charset="0"/>
        <a:ea typeface="ＭＳ Ｐゴシック" charset="-128"/>
        <a:cs typeface="+mn-cs"/>
      </a:defRPr>
    </a:lvl8pPr>
    <a:lvl9pPr marL="3657600" algn="l" defTabSz="914400" rtl="0" eaLnBrk="1" latinLnBrk="0" hangingPunct="1">
      <a:defRPr sz="7200" kern="1200">
        <a:solidFill>
          <a:schemeClr val="tx1"/>
        </a:solidFill>
        <a:latin typeface="Calibri" charset="0"/>
        <a:ea typeface="ＭＳ Ｐゴシック" charset="-128"/>
        <a:cs typeface="+mn-cs"/>
      </a:defRPr>
    </a:lvl9pPr>
  </p:defaultTextStyle>
  <p:extLst>
    <p:ext uri="{EFAFB233-063F-42B5-8137-9DF3F51BA10A}">
      <p15:sldGuideLst xmlns:p15="http://schemas.microsoft.com/office/powerpoint/2012/main">
        <p15:guide id="1" orient="horz" pos="8640">
          <p15:clr>
            <a:srgbClr val="A4A3A4"/>
          </p15:clr>
        </p15:guide>
        <p15:guide id="2" pos="115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20"/>
  </p:normalViewPr>
  <p:slideViewPr>
    <p:cSldViewPr snapToGrid="0" snapToObjects="1">
      <p:cViewPr varScale="1">
        <p:scale>
          <a:sx n="21" d="100"/>
          <a:sy n="21" d="100"/>
        </p:scale>
        <p:origin x="900" y="84"/>
      </p:cViewPr>
      <p:guideLst>
        <p:guide orient="horz" pos="8640"/>
        <p:guide pos="115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36576000" cy="27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48711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1098550"/>
            <a:ext cx="32918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5760" tIns="182880" rIns="365760" bIns="18288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828800" y="6400800"/>
            <a:ext cx="32918400" cy="1810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5760" tIns="182880" rIns="365760" bIns="18288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828800" y="25425400"/>
            <a:ext cx="8534400" cy="1460500"/>
          </a:xfrm>
          <a:prstGeom prst="rect">
            <a:avLst/>
          </a:prstGeom>
        </p:spPr>
        <p:txBody>
          <a:bodyPr vert="horz" wrap="square" lIns="365760" tIns="182880" rIns="365760" bIns="182880" numCol="1" anchor="ctr" anchorCtr="0" compatLnSpc="1">
            <a:prstTxWarp prst="textNoShape">
              <a:avLst/>
            </a:prstTxWarp>
          </a:bodyPr>
          <a:lstStyle>
            <a:lvl1pPr>
              <a:defRPr sz="4800">
                <a:solidFill>
                  <a:srgbClr val="898989"/>
                </a:solidFill>
              </a:defRPr>
            </a:lvl1pPr>
          </a:lstStyle>
          <a:p>
            <a:fld id="{D657E637-A48A-6C42-A0EC-5E61303605C2}" type="datetimeFigureOut">
              <a:rPr lang="en-US" altLang="en-US"/>
              <a:pPr/>
              <a:t>4/14/2016</a:t>
            </a:fld>
            <a:endParaRPr lang="en-US" altLang="en-US"/>
          </a:p>
        </p:txBody>
      </p:sp>
      <p:sp>
        <p:nvSpPr>
          <p:cNvPr id="5" name="Footer Placeholder 4"/>
          <p:cNvSpPr>
            <a:spLocks noGrp="1"/>
          </p:cNvSpPr>
          <p:nvPr>
            <p:ph type="ftr" sz="quarter" idx="3"/>
          </p:nvPr>
        </p:nvSpPr>
        <p:spPr>
          <a:xfrm>
            <a:off x="12496800" y="25425400"/>
            <a:ext cx="11582400" cy="1460500"/>
          </a:xfrm>
          <a:prstGeom prst="rect">
            <a:avLst/>
          </a:prstGeom>
        </p:spPr>
        <p:txBody>
          <a:bodyPr vert="horz" lIns="365760" tIns="182880" rIns="365760" bIns="182880" rtlCol="0" anchor="ctr"/>
          <a:lstStyle>
            <a:lvl1pPr algn="ctr" fontAlgn="auto">
              <a:spcBef>
                <a:spcPts val="0"/>
              </a:spcBef>
              <a:spcAft>
                <a:spcPts val="0"/>
              </a:spcAft>
              <a:defRPr sz="4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26212800" y="25425400"/>
            <a:ext cx="8534400" cy="1460500"/>
          </a:xfrm>
          <a:prstGeom prst="rect">
            <a:avLst/>
          </a:prstGeom>
        </p:spPr>
        <p:txBody>
          <a:bodyPr vert="horz" wrap="square" lIns="365760" tIns="182880" rIns="365760" bIns="182880" numCol="1" anchor="ctr" anchorCtr="0" compatLnSpc="1">
            <a:prstTxWarp prst="textNoShape">
              <a:avLst/>
            </a:prstTxWarp>
          </a:bodyPr>
          <a:lstStyle>
            <a:lvl1pPr algn="r">
              <a:defRPr sz="4800">
                <a:solidFill>
                  <a:srgbClr val="898989"/>
                </a:solidFill>
              </a:defRPr>
            </a:lvl1pPr>
          </a:lstStyle>
          <a:p>
            <a:fld id="{71E18039-6828-E243-B63E-DB1A62805E1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1828800" rtl="0" eaLnBrk="0" fontAlgn="base" hangingPunct="0">
        <a:spcBef>
          <a:spcPct val="0"/>
        </a:spcBef>
        <a:spcAft>
          <a:spcPct val="0"/>
        </a:spcAft>
        <a:defRPr sz="17600" kern="1200">
          <a:solidFill>
            <a:schemeClr val="tx1"/>
          </a:solidFill>
          <a:latin typeface="+mj-lt"/>
          <a:ea typeface="ＭＳ Ｐゴシック" charset="0"/>
          <a:cs typeface="ＭＳ Ｐゴシック" charset="0"/>
        </a:defRPr>
      </a:lvl1pPr>
      <a:lvl2pPr algn="ctr" defTabSz="1828800"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2pPr>
      <a:lvl3pPr algn="ctr" defTabSz="1828800"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3pPr>
      <a:lvl4pPr algn="ctr" defTabSz="1828800"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4pPr>
      <a:lvl5pPr algn="ctr" defTabSz="1828800" rtl="0" eaLnBrk="0" fontAlgn="base" hangingPunct="0">
        <a:spcBef>
          <a:spcPct val="0"/>
        </a:spcBef>
        <a:spcAft>
          <a:spcPct val="0"/>
        </a:spcAft>
        <a:defRPr sz="17600">
          <a:solidFill>
            <a:schemeClr val="tx1"/>
          </a:solidFill>
          <a:latin typeface="Calibri" charset="0"/>
          <a:ea typeface="ＭＳ Ｐゴシック" charset="0"/>
          <a:cs typeface="ＭＳ Ｐゴシック" charset="0"/>
        </a:defRPr>
      </a:lvl5pPr>
      <a:lvl6pPr marL="4572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6pPr>
      <a:lvl7pPr marL="9144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7pPr>
      <a:lvl8pPr marL="13716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8pPr>
      <a:lvl9pPr marL="1828800" algn="ctr" defTabSz="1828800" rtl="0" fontAlgn="base">
        <a:spcBef>
          <a:spcPct val="0"/>
        </a:spcBef>
        <a:spcAft>
          <a:spcPct val="0"/>
        </a:spcAft>
        <a:defRPr sz="17600">
          <a:solidFill>
            <a:schemeClr val="tx1"/>
          </a:solidFill>
          <a:latin typeface="Calibri" charset="0"/>
          <a:ea typeface="ＭＳ Ｐゴシック" charset="0"/>
          <a:cs typeface="ＭＳ Ｐゴシック" charset="0"/>
        </a:defRPr>
      </a:lvl9pPr>
    </p:titleStyle>
    <p:bodyStyle>
      <a:lvl1pPr marL="1371600" indent="-1371600" algn="l" defTabSz="1828800" rtl="0" eaLnBrk="0" fontAlgn="base" hangingPunct="0">
        <a:spcBef>
          <a:spcPct val="20000"/>
        </a:spcBef>
        <a:spcAft>
          <a:spcPct val="0"/>
        </a:spcAft>
        <a:buFont typeface="Arial" charset="0"/>
        <a:buChar char="•"/>
        <a:defRPr sz="12800" kern="1200">
          <a:solidFill>
            <a:schemeClr val="tx1"/>
          </a:solidFill>
          <a:latin typeface="+mn-lt"/>
          <a:ea typeface="ＭＳ Ｐゴシック" charset="0"/>
          <a:cs typeface="ＭＳ Ｐゴシック" charset="0"/>
        </a:defRPr>
      </a:lvl1pPr>
      <a:lvl2pPr marL="2971800" indent="-1143000" algn="l" defTabSz="1828800" rtl="0" eaLnBrk="0" fontAlgn="base" hangingPunct="0">
        <a:spcBef>
          <a:spcPct val="20000"/>
        </a:spcBef>
        <a:spcAft>
          <a:spcPct val="0"/>
        </a:spcAft>
        <a:buFont typeface="Arial" charset="0"/>
        <a:buChar char="–"/>
        <a:defRPr sz="11200" kern="1200">
          <a:solidFill>
            <a:schemeClr val="tx1"/>
          </a:solidFill>
          <a:latin typeface="+mn-lt"/>
          <a:ea typeface="ＭＳ Ｐゴシック" charset="0"/>
          <a:cs typeface="+mn-cs"/>
        </a:defRPr>
      </a:lvl2pPr>
      <a:lvl3pPr marL="4572000" indent="-914400" algn="l" defTabSz="1828800" rtl="0" eaLnBrk="0" fontAlgn="base" hangingPunct="0">
        <a:spcBef>
          <a:spcPct val="20000"/>
        </a:spcBef>
        <a:spcAft>
          <a:spcPct val="0"/>
        </a:spcAft>
        <a:buFont typeface="Arial" charset="0"/>
        <a:buChar char="•"/>
        <a:defRPr sz="9600" kern="1200">
          <a:solidFill>
            <a:schemeClr val="tx1"/>
          </a:solidFill>
          <a:latin typeface="+mn-lt"/>
          <a:ea typeface="ＭＳ Ｐゴシック" charset="0"/>
          <a:cs typeface="+mn-cs"/>
        </a:defRPr>
      </a:lvl3pPr>
      <a:lvl4pPr marL="6400800" indent="-914400" algn="l" defTabSz="1828800" rtl="0" eaLnBrk="0" fontAlgn="base" hangingPunct="0">
        <a:spcBef>
          <a:spcPct val="20000"/>
        </a:spcBef>
        <a:spcAft>
          <a:spcPct val="0"/>
        </a:spcAft>
        <a:buFont typeface="Arial" charset="0"/>
        <a:buChar char="–"/>
        <a:defRPr sz="8000" kern="1200">
          <a:solidFill>
            <a:schemeClr val="tx1"/>
          </a:solidFill>
          <a:latin typeface="+mn-lt"/>
          <a:ea typeface="ＭＳ Ｐゴシック" charset="0"/>
          <a:cs typeface="+mn-cs"/>
        </a:defRPr>
      </a:lvl4pPr>
      <a:lvl5pPr marL="8229600" indent="-914400" algn="l" defTabSz="1828800" rtl="0" eaLnBrk="0" fontAlgn="base" hangingPunct="0">
        <a:spcBef>
          <a:spcPct val="20000"/>
        </a:spcBef>
        <a:spcAft>
          <a:spcPct val="0"/>
        </a:spcAft>
        <a:buFont typeface="Arial" charset="0"/>
        <a:buChar char="»"/>
        <a:defRPr sz="8000" kern="1200">
          <a:solidFill>
            <a:schemeClr val="tx1"/>
          </a:solidFill>
          <a:latin typeface="+mn-lt"/>
          <a:ea typeface="ＭＳ Ｐゴシック" charset="0"/>
          <a:cs typeface="+mn-cs"/>
        </a:defRPr>
      </a:lvl5pPr>
      <a:lvl6pPr marL="10058400" indent="-914400" algn="l" defTabSz="1828800" rtl="0" eaLnBrk="1" latinLnBrk="0" hangingPunct="1">
        <a:spcBef>
          <a:spcPct val="20000"/>
        </a:spcBef>
        <a:buFont typeface="Arial"/>
        <a:buChar char="•"/>
        <a:defRPr sz="8000" kern="1200">
          <a:solidFill>
            <a:schemeClr val="tx1"/>
          </a:solidFill>
          <a:latin typeface="+mn-lt"/>
          <a:ea typeface="+mn-ea"/>
          <a:cs typeface="+mn-cs"/>
        </a:defRPr>
      </a:lvl6pPr>
      <a:lvl7pPr marL="11887200" indent="-914400" algn="l" defTabSz="1828800" rtl="0" eaLnBrk="1" latinLnBrk="0" hangingPunct="1">
        <a:spcBef>
          <a:spcPct val="20000"/>
        </a:spcBef>
        <a:buFont typeface="Arial"/>
        <a:buChar char="•"/>
        <a:defRPr sz="8000" kern="1200">
          <a:solidFill>
            <a:schemeClr val="tx1"/>
          </a:solidFill>
          <a:latin typeface="+mn-lt"/>
          <a:ea typeface="+mn-ea"/>
          <a:cs typeface="+mn-cs"/>
        </a:defRPr>
      </a:lvl7pPr>
      <a:lvl8pPr marL="13716000" indent="-914400" algn="l" defTabSz="1828800" rtl="0" eaLnBrk="1" latinLnBrk="0" hangingPunct="1">
        <a:spcBef>
          <a:spcPct val="20000"/>
        </a:spcBef>
        <a:buFont typeface="Arial"/>
        <a:buChar char="•"/>
        <a:defRPr sz="8000" kern="1200">
          <a:solidFill>
            <a:schemeClr val="tx1"/>
          </a:solidFill>
          <a:latin typeface="+mn-lt"/>
          <a:ea typeface="+mn-ea"/>
          <a:cs typeface="+mn-cs"/>
        </a:defRPr>
      </a:lvl8pPr>
      <a:lvl9pPr marL="15544800" indent="-914400" algn="l" defTabSz="1828800" rtl="0" eaLnBrk="1" latinLnBrk="0" hangingPunct="1">
        <a:spcBef>
          <a:spcPct val="20000"/>
        </a:spcBef>
        <a:buFont typeface="Arial"/>
        <a:buChar char="•"/>
        <a:defRPr sz="8000" kern="1200">
          <a:solidFill>
            <a:schemeClr val="tx1"/>
          </a:solidFill>
          <a:latin typeface="+mn-lt"/>
          <a:ea typeface="+mn-ea"/>
          <a:cs typeface="+mn-cs"/>
        </a:defRPr>
      </a:lvl9pPr>
    </p:bodyStyle>
    <p:otherStyle>
      <a:defPPr>
        <a:defRPr lang="en-US"/>
      </a:defPPr>
      <a:lvl1pPr marL="0" algn="l" defTabSz="1828800" rtl="0" eaLnBrk="1" latinLnBrk="0" hangingPunct="1">
        <a:defRPr sz="7200" kern="1200">
          <a:solidFill>
            <a:schemeClr val="tx1"/>
          </a:solidFill>
          <a:latin typeface="+mn-lt"/>
          <a:ea typeface="+mn-ea"/>
          <a:cs typeface="+mn-cs"/>
        </a:defRPr>
      </a:lvl1pPr>
      <a:lvl2pPr marL="1828800" algn="l" defTabSz="1828800" rtl="0" eaLnBrk="1" latinLnBrk="0" hangingPunct="1">
        <a:defRPr sz="7200" kern="1200">
          <a:solidFill>
            <a:schemeClr val="tx1"/>
          </a:solidFill>
          <a:latin typeface="+mn-lt"/>
          <a:ea typeface="+mn-ea"/>
          <a:cs typeface="+mn-cs"/>
        </a:defRPr>
      </a:lvl2pPr>
      <a:lvl3pPr marL="3657600" algn="l" defTabSz="1828800" rtl="0" eaLnBrk="1" latinLnBrk="0" hangingPunct="1">
        <a:defRPr sz="7200" kern="1200">
          <a:solidFill>
            <a:schemeClr val="tx1"/>
          </a:solidFill>
          <a:latin typeface="+mn-lt"/>
          <a:ea typeface="+mn-ea"/>
          <a:cs typeface="+mn-cs"/>
        </a:defRPr>
      </a:lvl3pPr>
      <a:lvl4pPr marL="5486400" algn="l" defTabSz="1828800" rtl="0" eaLnBrk="1" latinLnBrk="0" hangingPunct="1">
        <a:defRPr sz="7200" kern="1200">
          <a:solidFill>
            <a:schemeClr val="tx1"/>
          </a:solidFill>
          <a:latin typeface="+mn-lt"/>
          <a:ea typeface="+mn-ea"/>
          <a:cs typeface="+mn-cs"/>
        </a:defRPr>
      </a:lvl4pPr>
      <a:lvl5pPr marL="7315200" algn="l" defTabSz="1828800" rtl="0" eaLnBrk="1" latinLnBrk="0" hangingPunct="1">
        <a:defRPr sz="7200" kern="1200">
          <a:solidFill>
            <a:schemeClr val="tx1"/>
          </a:solidFill>
          <a:latin typeface="+mn-lt"/>
          <a:ea typeface="+mn-ea"/>
          <a:cs typeface="+mn-cs"/>
        </a:defRPr>
      </a:lvl5pPr>
      <a:lvl6pPr marL="9144000" algn="l" defTabSz="1828800" rtl="0" eaLnBrk="1" latinLnBrk="0" hangingPunct="1">
        <a:defRPr sz="7200" kern="1200">
          <a:solidFill>
            <a:schemeClr val="tx1"/>
          </a:solidFill>
          <a:latin typeface="+mn-lt"/>
          <a:ea typeface="+mn-ea"/>
          <a:cs typeface="+mn-cs"/>
        </a:defRPr>
      </a:lvl6pPr>
      <a:lvl7pPr marL="10972800" algn="l" defTabSz="1828800" rtl="0" eaLnBrk="1" latinLnBrk="0" hangingPunct="1">
        <a:defRPr sz="7200" kern="1200">
          <a:solidFill>
            <a:schemeClr val="tx1"/>
          </a:solidFill>
          <a:latin typeface="+mn-lt"/>
          <a:ea typeface="+mn-ea"/>
          <a:cs typeface="+mn-cs"/>
        </a:defRPr>
      </a:lvl7pPr>
      <a:lvl8pPr marL="12801600" algn="l" defTabSz="1828800" rtl="0" eaLnBrk="1" latinLnBrk="0" hangingPunct="1">
        <a:defRPr sz="7200" kern="1200">
          <a:solidFill>
            <a:schemeClr val="tx1"/>
          </a:solidFill>
          <a:latin typeface="+mn-lt"/>
          <a:ea typeface="+mn-ea"/>
          <a:cs typeface="+mn-cs"/>
        </a:defRPr>
      </a:lvl8pPr>
      <a:lvl9pPr marL="14630400" algn="l" defTabSz="18288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Box 4"/>
          <p:cNvSpPr txBox="1">
            <a:spLocks noChangeArrowheads="1"/>
          </p:cNvSpPr>
          <p:nvPr/>
        </p:nvSpPr>
        <p:spPr bwMode="auto">
          <a:xfrm>
            <a:off x="3305908" y="-159474"/>
            <a:ext cx="3327009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algn="ctr" eaLnBrk="1" hangingPunct="1"/>
            <a:r>
              <a:rPr lang="en-US" altLang="en-US" sz="10000" dirty="0" smtClean="0">
                <a:solidFill>
                  <a:schemeClr val="bg1"/>
                </a:solidFill>
                <a:latin typeface="URWGroteskWidMed" charset="0"/>
                <a:ea typeface="MS PGothic" charset="-128"/>
              </a:rPr>
              <a:t>Defining Taboo: A study of the life and work of the </a:t>
            </a:r>
            <a:r>
              <a:rPr lang="en-US" altLang="en-US" sz="10000" dirty="0" err="1" smtClean="0">
                <a:solidFill>
                  <a:schemeClr val="bg1"/>
                </a:solidFill>
                <a:latin typeface="URWGroteskWidMed" charset="0"/>
                <a:ea typeface="MS PGothic" charset="-128"/>
              </a:rPr>
              <a:t>Brontë</a:t>
            </a:r>
            <a:r>
              <a:rPr lang="en-US" altLang="en-US" sz="10000" dirty="0" smtClean="0">
                <a:solidFill>
                  <a:schemeClr val="bg1"/>
                </a:solidFill>
                <a:latin typeface="URWGroteskWidMed" charset="0"/>
                <a:ea typeface="MS PGothic" charset="-128"/>
              </a:rPr>
              <a:t> sisters</a:t>
            </a:r>
            <a:endParaRPr lang="en-US" altLang="en-US" sz="10000" dirty="0">
              <a:solidFill>
                <a:schemeClr val="bg1"/>
              </a:solidFill>
              <a:latin typeface="URWGroteskWidMed" charset="0"/>
              <a:ea typeface="MS PGothic" charset="-128"/>
            </a:endParaRPr>
          </a:p>
        </p:txBody>
      </p:sp>
      <p:sp>
        <p:nvSpPr>
          <p:cNvPr id="3074" name="TextBox 5"/>
          <p:cNvSpPr txBox="1">
            <a:spLocks noChangeArrowheads="1"/>
          </p:cNvSpPr>
          <p:nvPr/>
        </p:nvSpPr>
        <p:spPr bwMode="auto">
          <a:xfrm>
            <a:off x="1620838" y="3562906"/>
            <a:ext cx="3242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algn="ctr" eaLnBrk="1" hangingPunct="1"/>
            <a:r>
              <a:rPr lang="en-US" altLang="en-US" sz="6000" dirty="0" smtClean="0">
                <a:latin typeface="URWGroteskWidMed" charset="0"/>
                <a:ea typeface="MS PGothic" charset="-128"/>
              </a:rPr>
              <a:t>University </a:t>
            </a:r>
            <a:r>
              <a:rPr lang="en-US" altLang="en-US" sz="6000" smtClean="0">
                <a:latin typeface="URWGroteskWidMed" charset="0"/>
                <a:ea typeface="MS PGothic" charset="-128"/>
              </a:rPr>
              <a:t>of Nebraska-Lincoln, Brittany Bell</a:t>
            </a:r>
            <a:endParaRPr lang="en-US" altLang="en-US" sz="6000" dirty="0">
              <a:latin typeface="URWGroteskWidMed" charset="0"/>
              <a:ea typeface="MS PGothic" charset="-128"/>
            </a:endParaRPr>
          </a:p>
        </p:txBody>
      </p:sp>
      <p:grpSp>
        <p:nvGrpSpPr>
          <p:cNvPr id="3075" name="Group 3"/>
          <p:cNvGrpSpPr>
            <a:grpSpLocks/>
          </p:cNvGrpSpPr>
          <p:nvPr/>
        </p:nvGrpSpPr>
        <p:grpSpPr bwMode="auto">
          <a:xfrm>
            <a:off x="27325637" y="12038023"/>
            <a:ext cx="8369300" cy="11534238"/>
            <a:chOff x="27325399" y="13937909"/>
            <a:chExt cx="8370029" cy="8981672"/>
          </a:xfrm>
        </p:grpSpPr>
        <p:sp>
          <p:nvSpPr>
            <p:cNvPr id="5" name="Rounded Rectangle 4"/>
            <p:cNvSpPr>
              <a:spLocks noChangeArrowheads="1"/>
            </p:cNvSpPr>
            <p:nvPr/>
          </p:nvSpPr>
          <p:spPr bwMode="auto">
            <a:xfrm>
              <a:off x="27325399" y="13937909"/>
              <a:ext cx="8370029" cy="104617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Select Quotes from </a:t>
              </a:r>
              <a:r>
                <a:rPr lang="en-US" sz="4400" i="1" dirty="0" smtClean="0">
                  <a:solidFill>
                    <a:schemeClr val="lt1"/>
                  </a:solidFill>
                  <a:latin typeface="URWGroteskWidMed" pitchFamily="50" charset="0"/>
                  <a:ea typeface="+mn-ea"/>
                  <a:cs typeface="URWGroteskBol"/>
                </a:rPr>
                <a:t>Jane Eyre</a:t>
              </a:r>
              <a:endParaRPr lang="en-US" sz="4400" dirty="0">
                <a:solidFill>
                  <a:schemeClr val="lt1"/>
                </a:solidFill>
                <a:latin typeface="URWGroteskWidMed" pitchFamily="50" charset="0"/>
                <a:ea typeface="+mn-ea"/>
                <a:cs typeface="URWGroteskBol"/>
              </a:endParaRPr>
            </a:p>
          </p:txBody>
        </p:sp>
        <p:sp>
          <p:nvSpPr>
            <p:cNvPr id="3091" name="TextBox 16"/>
            <p:cNvSpPr txBox="1">
              <a:spLocks noChangeArrowheads="1"/>
            </p:cNvSpPr>
            <p:nvPr/>
          </p:nvSpPr>
          <p:spPr bwMode="auto">
            <a:xfrm>
              <a:off x="27325399" y="14950734"/>
              <a:ext cx="8370029" cy="796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marL="457200" indent="-457200" eaLnBrk="1" hangingPunct="1">
                <a:buFont typeface="Arial" charset="0"/>
                <a:buChar char="•"/>
              </a:pPr>
              <a:r>
                <a:rPr lang="en-US" sz="2800" dirty="0"/>
                <a:t>“women are supposed to be very calm generally: but women feel just as men feel; they need exercise for their faculties, and a field for their efforts as much as their brothers do; they suffer from too rigid a restraint, too absolute a stagnation, precisely as men would suffer; and it is narrow-minded in their more privileged fellow-creatures to say that they ought to confine themselves to making puddings and knitting stocking, to playing on the piano and embroidering bags. It is thoughtless to condemn them, or laugh at them, if they seek to do more or learn more than custom has pronounced necessary for their sex” (</a:t>
              </a:r>
              <a:r>
                <a:rPr lang="en-US" sz="2800" dirty="0" err="1"/>
                <a:t>Brontë</a:t>
              </a:r>
              <a:r>
                <a:rPr lang="en-US" sz="2800" dirty="0"/>
                <a:t> JE 12:104).</a:t>
              </a:r>
              <a:r>
                <a:rPr lang="en-US" sz="2800" dirty="0" smtClean="0">
                  <a:effectLst/>
                </a:rPr>
                <a:t> </a:t>
              </a:r>
            </a:p>
            <a:p>
              <a:pPr marL="457200" indent="-457200" eaLnBrk="1" hangingPunct="1">
                <a:buFont typeface="Arial" charset="0"/>
                <a:buChar char="•"/>
              </a:pPr>
              <a:r>
                <a:rPr lang="en-US" sz="2800" dirty="0"/>
                <a:t>“not forget that if [she rejects] it, it is not [him she denies], but God…He opens to you a noble career; as [his] wife only can [she] enter upon it. Refuse to be [his] wife, and [she limits herself] for ever to a track of selfish ease and barren obscurity” (</a:t>
              </a:r>
              <a:r>
                <a:rPr lang="en-US" sz="2800" dirty="0" err="1"/>
                <a:t>Brontë</a:t>
              </a:r>
              <a:r>
                <a:rPr lang="en-US" sz="2800" dirty="0"/>
                <a:t> JE 34:381).</a:t>
              </a:r>
              <a:r>
                <a:rPr lang="en-US" sz="2800" dirty="0" smtClean="0">
                  <a:effectLst/>
                </a:rPr>
                <a:t> </a:t>
              </a:r>
            </a:p>
            <a:p>
              <a:pPr marL="457200" indent="-457200" eaLnBrk="1" hangingPunct="1">
                <a:buFont typeface="Arial" charset="0"/>
                <a:buChar char="•"/>
              </a:pPr>
              <a:r>
                <a:rPr lang="en-US" sz="2800" dirty="0"/>
                <a:t>We hear one last warning from St. John, citing this scripture from the gospels, “Whoever will come after me, let him deny himself, and take up his cross and follow me” (</a:t>
              </a:r>
              <a:r>
                <a:rPr lang="en-US" sz="2800" dirty="0" err="1"/>
                <a:t>Brontë</a:t>
              </a:r>
              <a:r>
                <a:rPr lang="en-US" sz="2800" dirty="0"/>
                <a:t> JE 38:422).</a:t>
              </a:r>
              <a:r>
                <a:rPr lang="en-US" sz="2800" dirty="0" smtClean="0">
                  <a:effectLst/>
                </a:rPr>
                <a:t> </a:t>
              </a:r>
              <a:endParaRPr lang="en-US" altLang="en-US" sz="2800" dirty="0">
                <a:latin typeface="URWGroteskBol" charset="0"/>
                <a:ea typeface="MS PGothic" charset="-128"/>
              </a:endParaRPr>
            </a:p>
          </p:txBody>
        </p:sp>
      </p:grpSp>
      <p:sp>
        <p:nvSpPr>
          <p:cNvPr id="7" name="Rounded Rectangle 6"/>
          <p:cNvSpPr>
            <a:spLocks noChangeArrowheads="1"/>
          </p:cNvSpPr>
          <p:nvPr/>
        </p:nvSpPr>
        <p:spPr bwMode="auto">
          <a:xfrm>
            <a:off x="9555163" y="12830175"/>
            <a:ext cx="8369300" cy="104616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Photos</a:t>
            </a:r>
            <a:endParaRPr lang="en-US" sz="4400" dirty="0">
              <a:solidFill>
                <a:schemeClr val="lt1"/>
              </a:solidFill>
              <a:latin typeface="URWGroteskWidMed" pitchFamily="50" charset="0"/>
              <a:ea typeface="+mn-ea"/>
              <a:cs typeface="URWGroteskBol"/>
            </a:endParaRPr>
          </a:p>
        </p:txBody>
      </p:sp>
      <p:sp>
        <p:nvSpPr>
          <p:cNvPr id="3077" name="TextBox 14"/>
          <p:cNvSpPr txBox="1">
            <a:spLocks noChangeArrowheads="1"/>
          </p:cNvSpPr>
          <p:nvPr/>
        </p:nvSpPr>
        <p:spPr bwMode="auto">
          <a:xfrm>
            <a:off x="9555163" y="13963650"/>
            <a:ext cx="8369300" cy="46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eaLnBrk="1" hangingPunct="1"/>
            <a:r>
              <a:rPr lang="en-US" altLang="en-US" sz="2800" dirty="0" smtClean="0">
                <a:latin typeface="URWGroteskBol" charset="0"/>
                <a:ea typeface="MS PGothic" charset="-128"/>
              </a:rPr>
              <a:t>	The picture above is from an online source and depicts Heathcliff’s mourning over the death of Catherine in Wuthering Heights. This idea of the final consummation in death is what prompted me to research taboo subjects in this literature such as sexual addiction, non-normative relationships, and gender equality. </a:t>
            </a:r>
          </a:p>
          <a:p>
            <a:pPr eaLnBrk="1" hangingPunct="1"/>
            <a:r>
              <a:rPr lang="en-US" altLang="en-US" sz="2800" dirty="0">
                <a:latin typeface="URWGroteskBol" charset="0"/>
                <a:ea typeface="MS PGothic" charset="-128"/>
              </a:rPr>
              <a:t>	</a:t>
            </a:r>
            <a:r>
              <a:rPr lang="en-US" altLang="en-US" sz="2800" dirty="0" smtClean="0">
                <a:latin typeface="URWGroteskBol" charset="0"/>
                <a:ea typeface="MS PGothic" charset="-128"/>
              </a:rPr>
              <a:t>The picture below is also from an online source and depicts a distraught Heathcliff, being haunted by Catherine to the point of starving himself and having complete disregard for his own well-being. </a:t>
            </a:r>
            <a:endParaRPr lang="en-US" altLang="en-US" sz="2800" dirty="0">
              <a:latin typeface="URWGroteskBol" charset="0"/>
              <a:ea typeface="MS PGothic" charset="-128"/>
            </a:endParaRPr>
          </a:p>
        </p:txBody>
      </p:sp>
      <p:sp>
        <p:nvSpPr>
          <p:cNvPr id="9" name="Rounded Rectangle 8"/>
          <p:cNvSpPr>
            <a:spLocks noChangeArrowheads="1"/>
          </p:cNvSpPr>
          <p:nvPr/>
        </p:nvSpPr>
        <p:spPr bwMode="auto">
          <a:xfrm>
            <a:off x="9555163" y="4765675"/>
            <a:ext cx="17006887" cy="104616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Emily </a:t>
            </a:r>
            <a:r>
              <a:rPr lang="en-US" sz="4400" dirty="0" err="1" smtClean="0">
                <a:solidFill>
                  <a:schemeClr val="lt1"/>
                </a:solidFill>
                <a:latin typeface="URWGroteskWidMed" pitchFamily="50" charset="0"/>
                <a:ea typeface="+mn-ea"/>
                <a:cs typeface="URWGroteskBol"/>
              </a:rPr>
              <a:t>Brontë’s</a:t>
            </a:r>
            <a:r>
              <a:rPr lang="en-US" sz="4400" dirty="0">
                <a:solidFill>
                  <a:schemeClr val="lt1"/>
                </a:solidFill>
                <a:latin typeface="URWGroteskWidMed" pitchFamily="50" charset="0"/>
                <a:ea typeface="+mn-ea"/>
                <a:cs typeface="URWGroteskBol"/>
              </a:rPr>
              <a:t> </a:t>
            </a:r>
            <a:r>
              <a:rPr lang="en-US" sz="4400" i="1" dirty="0" smtClean="0">
                <a:solidFill>
                  <a:schemeClr val="lt1"/>
                </a:solidFill>
                <a:latin typeface="URWGroteskWidMed" pitchFamily="50" charset="0"/>
                <a:ea typeface="+mn-ea"/>
                <a:cs typeface="URWGroteskBol"/>
              </a:rPr>
              <a:t>Wuthering Heights </a:t>
            </a:r>
            <a:r>
              <a:rPr lang="en-US" sz="4400" dirty="0" smtClean="0">
                <a:solidFill>
                  <a:schemeClr val="lt1"/>
                </a:solidFill>
                <a:latin typeface="URWGroteskWidMed" pitchFamily="50" charset="0"/>
                <a:ea typeface="+mn-ea"/>
                <a:cs typeface="URWGroteskBol"/>
              </a:rPr>
              <a:t>and Charlotte </a:t>
            </a:r>
            <a:r>
              <a:rPr lang="en-US" sz="4400" dirty="0" err="1" smtClean="0">
                <a:solidFill>
                  <a:schemeClr val="lt1"/>
                </a:solidFill>
                <a:latin typeface="URWGroteskWidMed" pitchFamily="50" charset="0"/>
                <a:ea typeface="+mn-ea"/>
                <a:cs typeface="URWGroteskBol"/>
              </a:rPr>
              <a:t>Brontë’s</a:t>
            </a:r>
            <a:r>
              <a:rPr lang="en-US" sz="4400" dirty="0" smtClean="0">
                <a:solidFill>
                  <a:schemeClr val="lt1"/>
                </a:solidFill>
                <a:latin typeface="URWGroteskWidMed" pitchFamily="50" charset="0"/>
                <a:ea typeface="+mn-ea"/>
                <a:cs typeface="URWGroteskBol"/>
              </a:rPr>
              <a:t> </a:t>
            </a:r>
            <a:r>
              <a:rPr lang="en-US" sz="4400" i="1" dirty="0" smtClean="0">
                <a:solidFill>
                  <a:schemeClr val="lt1"/>
                </a:solidFill>
                <a:latin typeface="URWGroteskWidMed" pitchFamily="50" charset="0"/>
                <a:ea typeface="+mn-ea"/>
                <a:cs typeface="URWGroteskBol"/>
              </a:rPr>
              <a:t>Jane Eyre</a:t>
            </a:r>
            <a:endParaRPr lang="en-US" sz="4400" dirty="0">
              <a:solidFill>
                <a:schemeClr val="lt1"/>
              </a:solidFill>
              <a:latin typeface="URWGroteskWidMed" pitchFamily="50" charset="0"/>
              <a:ea typeface="+mn-ea"/>
              <a:cs typeface="URWGroteskBol"/>
            </a:endParaRPr>
          </a:p>
        </p:txBody>
      </p:sp>
      <p:pic>
        <p:nvPicPr>
          <p:cNvPr id="3079" name="Picture 18"/>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0054299" y="6204006"/>
            <a:ext cx="16008614" cy="597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9607470" y="12534900"/>
            <a:ext cx="5956307" cy="881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81" name="Group 11"/>
          <p:cNvGrpSpPr>
            <a:grpSpLocks/>
          </p:cNvGrpSpPr>
          <p:nvPr/>
        </p:nvGrpSpPr>
        <p:grpSpPr bwMode="auto">
          <a:xfrm>
            <a:off x="829174" y="14590051"/>
            <a:ext cx="8367712" cy="10346661"/>
            <a:chOff x="423314" y="15270785"/>
            <a:chExt cx="8368602" cy="10346540"/>
          </a:xfrm>
        </p:grpSpPr>
        <p:sp>
          <p:nvSpPr>
            <p:cNvPr id="13" name="Rounded Rectangle 12"/>
            <p:cNvSpPr>
              <a:spLocks noChangeArrowheads="1"/>
            </p:cNvSpPr>
            <p:nvPr/>
          </p:nvSpPr>
          <p:spPr bwMode="auto">
            <a:xfrm>
              <a:off x="423314" y="15270785"/>
              <a:ext cx="8368602" cy="1405736"/>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Select Quotes </a:t>
              </a:r>
              <a:r>
                <a:rPr lang="en-US" sz="4400" smtClean="0">
                  <a:solidFill>
                    <a:schemeClr val="lt1"/>
                  </a:solidFill>
                  <a:latin typeface="URWGroteskWidMed" pitchFamily="50" charset="0"/>
                  <a:ea typeface="+mn-ea"/>
                  <a:cs typeface="URWGroteskBol"/>
                </a:rPr>
                <a:t>from </a:t>
              </a:r>
              <a:r>
                <a:rPr lang="en-US" sz="4400" i="1" smtClean="0">
                  <a:solidFill>
                    <a:schemeClr val="lt1"/>
                  </a:solidFill>
                  <a:latin typeface="URWGroteskWidMed" pitchFamily="50" charset="0"/>
                  <a:ea typeface="+mn-ea"/>
                  <a:cs typeface="URWGroteskBol"/>
                </a:rPr>
                <a:t>Wuthering Heights</a:t>
              </a:r>
              <a:endParaRPr lang="en-US" sz="4400" dirty="0">
                <a:solidFill>
                  <a:schemeClr val="lt1"/>
                </a:solidFill>
                <a:latin typeface="URWGroteskWidMed" pitchFamily="50" charset="0"/>
                <a:ea typeface="+mn-ea"/>
                <a:cs typeface="URWGroteskBol"/>
              </a:endParaRPr>
            </a:p>
          </p:txBody>
        </p:sp>
        <p:sp>
          <p:nvSpPr>
            <p:cNvPr id="3089" name="TextBox 13"/>
            <p:cNvSpPr txBox="1">
              <a:spLocks noChangeArrowheads="1"/>
            </p:cNvSpPr>
            <p:nvPr/>
          </p:nvSpPr>
          <p:spPr bwMode="auto">
            <a:xfrm>
              <a:off x="423314" y="16676520"/>
              <a:ext cx="8368602" cy="894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eaLnBrk="1" hangingPunct="1"/>
              <a:r>
                <a:rPr lang="en-US" sz="2800" dirty="0" smtClean="0">
                  <a:effectLst/>
                </a:rPr>
                <a:t>Gender Roles and Ambiguity</a:t>
              </a:r>
            </a:p>
            <a:p>
              <a:pPr marL="457200" indent="-457200" eaLnBrk="1" hangingPunct="1">
                <a:buFont typeface="Arial" charset="0"/>
                <a:buChar char="•"/>
              </a:pPr>
              <a:r>
                <a:rPr lang="en-US" sz="2800" dirty="0" smtClean="0">
                  <a:effectLst/>
                </a:rPr>
                <a:t>Edgar is “a lamb of [Cathy’s]” (</a:t>
              </a:r>
              <a:r>
                <a:rPr lang="en-US" sz="2800" dirty="0" err="1" smtClean="0">
                  <a:effectLst/>
                </a:rPr>
                <a:t>Brontë</a:t>
              </a:r>
              <a:r>
                <a:rPr lang="en-US" sz="2800" dirty="0" smtClean="0">
                  <a:effectLst/>
                </a:rPr>
                <a:t> 11:83) </a:t>
              </a:r>
            </a:p>
            <a:p>
              <a:pPr eaLnBrk="1" hangingPunct="1"/>
              <a:endParaRPr lang="en-US" sz="2800" dirty="0"/>
            </a:p>
            <a:p>
              <a:pPr eaLnBrk="1" hangingPunct="1"/>
              <a:r>
                <a:rPr lang="en-US" sz="2800" dirty="0" smtClean="0">
                  <a:effectLst/>
                </a:rPr>
                <a:t>Destruction of the Body</a:t>
              </a:r>
            </a:p>
            <a:p>
              <a:pPr marL="457200" lvl="8" indent="-457200" eaLnBrk="1" hangingPunct="1">
                <a:buFont typeface="Arial" charset="0"/>
                <a:buChar char="•"/>
              </a:pPr>
              <a:r>
                <a:rPr lang="en-US" sz="2800" dirty="0" smtClean="0">
                  <a:effectLst/>
                </a:rPr>
                <a:t>Heathcliff starves himself for days and goes on nightly walks that no one can explain. He says simply that he is “within sight of [his] heaven” (</a:t>
              </a:r>
              <a:r>
                <a:rPr lang="en-US" sz="2800" dirty="0" err="1" smtClean="0">
                  <a:effectLst/>
                </a:rPr>
                <a:t>Brontë</a:t>
              </a:r>
              <a:r>
                <a:rPr lang="en-US" sz="2800" dirty="0" smtClean="0">
                  <a:effectLst/>
                </a:rPr>
                <a:t> 33:238). </a:t>
              </a:r>
            </a:p>
            <a:p>
              <a:pPr marL="0" lvl="8" indent="0" eaLnBrk="1" hangingPunct="1"/>
              <a:endParaRPr lang="en-US" sz="2800" dirty="0"/>
            </a:p>
            <a:p>
              <a:pPr marL="0" lvl="8" indent="0" eaLnBrk="1" hangingPunct="1"/>
              <a:r>
                <a:rPr lang="en-US" sz="2800" dirty="0" smtClean="0"/>
                <a:t>Destruction of the Mind</a:t>
              </a:r>
            </a:p>
            <a:p>
              <a:pPr marL="457200" indent="-457200" eaLnBrk="1" hangingPunct="1">
                <a:buFont typeface="Arial" charset="0"/>
                <a:buChar char="•"/>
              </a:pPr>
              <a:r>
                <a:rPr lang="en-US" sz="2800" dirty="0" smtClean="0">
                  <a:effectLst/>
                </a:rPr>
                <a:t>He even comes up with the idea to remove the side of her coffin so that he may be buried next to her in death and “[dissolve] with her, being more happy still” (</a:t>
              </a:r>
              <a:r>
                <a:rPr lang="en-US" sz="2800" dirty="0" err="1" smtClean="0">
                  <a:effectLst/>
                </a:rPr>
                <a:t>Brontë</a:t>
              </a:r>
              <a:r>
                <a:rPr lang="en-US" sz="2800" dirty="0" smtClean="0">
                  <a:effectLst/>
                </a:rPr>
                <a:t> 29:209). </a:t>
              </a:r>
            </a:p>
            <a:p>
              <a:pPr eaLnBrk="1" hangingPunct="1"/>
              <a:endParaRPr lang="en-US" sz="2800" dirty="0"/>
            </a:p>
            <a:p>
              <a:pPr eaLnBrk="1" hangingPunct="1"/>
              <a:r>
                <a:rPr lang="en-US" sz="2800" dirty="0" smtClean="0">
                  <a:effectLst/>
                </a:rPr>
                <a:t>Destruction of the Spirit</a:t>
              </a:r>
            </a:p>
            <a:p>
              <a:pPr marL="457200" indent="-457200" eaLnBrk="1" hangingPunct="1">
                <a:buFont typeface="Arial" charset="0"/>
                <a:buChar char="•"/>
              </a:pPr>
              <a:r>
                <a:rPr lang="en-US" sz="2800" dirty="0" smtClean="0">
                  <a:effectLst/>
                </a:rPr>
                <a:t>“Mrs. Linton [sits] in a loose, white dress…[with] </a:t>
              </a:r>
              <a:r>
                <a:rPr lang="en-US" sz="2800" dirty="0" err="1" smtClean="0">
                  <a:effectLst/>
                </a:rPr>
                <a:t>Gimmerton</a:t>
              </a:r>
              <a:r>
                <a:rPr lang="en-US" sz="2800" dirty="0" smtClean="0">
                  <a:effectLst/>
                </a:rPr>
                <a:t> chapel bells still ringing” in the background (</a:t>
              </a:r>
              <a:r>
                <a:rPr lang="en-US" sz="2800" dirty="0" err="1" smtClean="0">
                  <a:effectLst/>
                </a:rPr>
                <a:t>Brontë</a:t>
              </a:r>
              <a:r>
                <a:rPr lang="en-US" sz="2800" dirty="0" smtClean="0">
                  <a:effectLst/>
                </a:rPr>
                <a:t> 15:113-114).</a:t>
              </a:r>
            </a:p>
            <a:p>
              <a:pPr marL="457200" indent="-457200" eaLnBrk="1" hangingPunct="1">
                <a:buFont typeface="Arial" charset="0"/>
                <a:buChar char="•"/>
              </a:pPr>
              <a:endParaRPr lang="en-US" altLang="en-US" sz="2800" dirty="0">
                <a:latin typeface="URWGroteskBol" charset="0"/>
                <a:ea typeface="MS PGothic" charset="-128"/>
              </a:endParaRPr>
            </a:p>
          </p:txBody>
        </p:sp>
      </p:grpSp>
      <p:sp>
        <p:nvSpPr>
          <p:cNvPr id="15" name="Rounded Rectangle 14"/>
          <p:cNvSpPr>
            <a:spLocks noChangeArrowheads="1"/>
          </p:cNvSpPr>
          <p:nvPr/>
        </p:nvSpPr>
        <p:spPr bwMode="auto">
          <a:xfrm>
            <a:off x="27325638" y="4765675"/>
            <a:ext cx="8367712" cy="104616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God is not a Feminist</a:t>
            </a:r>
            <a:endParaRPr lang="en-US" sz="4400" dirty="0">
              <a:solidFill>
                <a:schemeClr val="lt1"/>
              </a:solidFill>
              <a:latin typeface="URWGroteskWidMed" pitchFamily="50" charset="0"/>
              <a:ea typeface="+mn-ea"/>
              <a:cs typeface="URWGroteskBol"/>
            </a:endParaRPr>
          </a:p>
        </p:txBody>
      </p:sp>
      <p:sp>
        <p:nvSpPr>
          <p:cNvPr id="3083" name="TextBox 15"/>
          <p:cNvSpPr txBox="1">
            <a:spLocks noChangeArrowheads="1"/>
          </p:cNvSpPr>
          <p:nvPr/>
        </p:nvSpPr>
        <p:spPr bwMode="auto">
          <a:xfrm>
            <a:off x="27325638" y="5998607"/>
            <a:ext cx="8367712" cy="574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eaLnBrk="1" hangingPunct="1"/>
            <a:r>
              <a:rPr lang="en-US" altLang="en-US" sz="4400" dirty="0" smtClean="0">
                <a:latin typeface="URWGroteskBol" charset="0"/>
                <a:ea typeface="MS PGothic" charset="-128"/>
              </a:rPr>
              <a:t>Journal Article focused on:</a:t>
            </a:r>
          </a:p>
          <a:p>
            <a:pPr eaLnBrk="1" hangingPunct="1"/>
            <a:endParaRPr lang="en-US" altLang="en-US" sz="4400" dirty="0">
              <a:latin typeface="URWGroteskBol" charset="0"/>
              <a:ea typeface="MS PGothic" charset="-128"/>
            </a:endParaRPr>
          </a:p>
          <a:p>
            <a:pPr marL="571500" indent="-571500" eaLnBrk="1" hangingPunct="1">
              <a:buFont typeface="Arial" charset="0"/>
              <a:buChar char="•"/>
            </a:pPr>
            <a:r>
              <a:rPr lang="en-US" altLang="en-US" sz="4400" dirty="0" smtClean="0">
                <a:latin typeface="URWGroteskBol" charset="0"/>
                <a:ea typeface="MS PGothic" charset="-128"/>
              </a:rPr>
              <a:t>Battle against patriarchal convention</a:t>
            </a:r>
          </a:p>
          <a:p>
            <a:pPr marL="571500" indent="-571500" eaLnBrk="1" hangingPunct="1">
              <a:buFont typeface="Arial" charset="0"/>
              <a:buChar char="•"/>
            </a:pPr>
            <a:r>
              <a:rPr lang="en-US" altLang="en-US" sz="4400" dirty="0" smtClean="0">
                <a:latin typeface="URWGroteskBol" charset="0"/>
                <a:ea typeface="MS PGothic" charset="-128"/>
              </a:rPr>
              <a:t>Feminism, Gender Inequality, and Class Inequality</a:t>
            </a:r>
          </a:p>
          <a:p>
            <a:pPr marL="571500" indent="-571500" eaLnBrk="1" hangingPunct="1">
              <a:buFont typeface="Arial" charset="0"/>
              <a:buChar char="•"/>
            </a:pPr>
            <a:r>
              <a:rPr lang="en-US" altLang="en-US" sz="4400" dirty="0" smtClean="0">
                <a:latin typeface="URWGroteskBol" charset="0"/>
                <a:ea typeface="MS PGothic" charset="-128"/>
              </a:rPr>
              <a:t>Involvement of the Christian Church in all of the above</a:t>
            </a:r>
            <a:endParaRPr lang="en-US" altLang="en-US" sz="4400" dirty="0">
              <a:latin typeface="URWGroteskBol" charset="0"/>
              <a:ea typeface="MS PGothic" charset="-128"/>
            </a:endParaRPr>
          </a:p>
        </p:txBody>
      </p:sp>
      <p:sp>
        <p:nvSpPr>
          <p:cNvPr id="17" name="Rounded Rectangle 16"/>
          <p:cNvSpPr>
            <a:spLocks noChangeArrowheads="1"/>
          </p:cNvSpPr>
          <p:nvPr/>
        </p:nvSpPr>
        <p:spPr bwMode="auto">
          <a:xfrm>
            <a:off x="654050" y="4678362"/>
            <a:ext cx="8370888" cy="2114323"/>
          </a:xfrm>
          <a:prstGeom prst="roundRect">
            <a:avLst>
              <a:gd name="adj" fmla="val 16667"/>
            </a:avLst>
          </a:prstGeom>
          <a:solidFill>
            <a:srgbClr val="BA0D27"/>
          </a:solidFill>
          <a:ln w="9525">
            <a:solidFill>
              <a:srgbClr val="4A7EBB"/>
            </a:solidFill>
            <a:round/>
            <a:headEnd/>
            <a:tailEnd/>
          </a:ln>
          <a:effectLst>
            <a:outerShdw blurRad="40000" dist="23000" dir="5400000" rotWithShape="0">
              <a:srgbClr val="000000">
                <a:alpha val="34998"/>
              </a:srgbClr>
            </a:outerShdw>
          </a:effectLst>
        </p:spPr>
        <p:txBody>
          <a:bodyPr lIns="0" tIns="0" rIns="0" bIns="0" anchor="ctr" anchorCtr="1"/>
          <a:lstStyle/>
          <a:p>
            <a:pPr algn="ctr" defTabSz="2194560" fontAlgn="auto">
              <a:spcBef>
                <a:spcPts val="0"/>
              </a:spcBef>
              <a:spcAft>
                <a:spcPts val="0"/>
              </a:spcAft>
              <a:defRPr/>
            </a:pPr>
            <a:r>
              <a:rPr lang="en-US" sz="4400" dirty="0" smtClean="0">
                <a:solidFill>
                  <a:schemeClr val="lt1"/>
                </a:solidFill>
                <a:latin typeface="URWGroteskWidMed" pitchFamily="50" charset="0"/>
                <a:ea typeface="+mn-ea"/>
                <a:cs typeface="URWGroteskBol"/>
              </a:rPr>
              <a:t>Silence=Death: Gay Rights,  </a:t>
            </a:r>
            <a:r>
              <a:rPr lang="en-US" sz="4400" i="1" dirty="0" smtClean="0">
                <a:solidFill>
                  <a:schemeClr val="lt1"/>
                </a:solidFill>
                <a:latin typeface="URWGroteskWidMed" pitchFamily="50" charset="0"/>
                <a:ea typeface="+mn-ea"/>
                <a:cs typeface="URWGroteskBol"/>
              </a:rPr>
              <a:t>Wuthering Heights</a:t>
            </a:r>
            <a:r>
              <a:rPr lang="en-US" sz="4400" dirty="0" smtClean="0">
                <a:solidFill>
                  <a:schemeClr val="lt1"/>
                </a:solidFill>
                <a:latin typeface="URWGroteskWidMed" pitchFamily="50" charset="0"/>
                <a:ea typeface="+mn-ea"/>
                <a:cs typeface="URWGroteskBol"/>
              </a:rPr>
              <a:t>, and the Outspoken Emily </a:t>
            </a:r>
            <a:r>
              <a:rPr lang="en-US" sz="4400" dirty="0" err="1" smtClean="0">
                <a:solidFill>
                  <a:schemeClr val="lt1"/>
                </a:solidFill>
                <a:latin typeface="URWGroteskWidMed" pitchFamily="50" charset="0"/>
                <a:ea typeface="+mn-ea"/>
                <a:cs typeface="URWGroteskBol"/>
              </a:rPr>
              <a:t>Brontë</a:t>
            </a:r>
            <a:endParaRPr lang="en-US" sz="4400" dirty="0">
              <a:solidFill>
                <a:schemeClr val="lt1"/>
              </a:solidFill>
              <a:latin typeface="URWGroteskWidMed" pitchFamily="50" charset="0"/>
              <a:ea typeface="+mn-ea"/>
              <a:cs typeface="URWGroteskBol"/>
            </a:endParaRPr>
          </a:p>
        </p:txBody>
      </p:sp>
      <p:sp>
        <p:nvSpPr>
          <p:cNvPr id="3085" name="TextBox 14"/>
          <p:cNvSpPr txBox="1">
            <a:spLocks noChangeArrowheads="1"/>
          </p:cNvSpPr>
          <p:nvPr/>
        </p:nvSpPr>
        <p:spPr bwMode="auto">
          <a:xfrm>
            <a:off x="654050" y="6840096"/>
            <a:ext cx="8370888" cy="709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eaLnBrk="1" hangingPunct="1"/>
            <a:r>
              <a:rPr lang="en-US" altLang="en-US" sz="4400" dirty="0" smtClean="0">
                <a:latin typeface="URWGroteskBol" charset="0"/>
                <a:ea typeface="MS PGothic" charset="-128"/>
              </a:rPr>
              <a:t>Conference paper focused on::</a:t>
            </a:r>
          </a:p>
          <a:p>
            <a:pPr eaLnBrk="1" hangingPunct="1"/>
            <a:endParaRPr lang="en-US" altLang="en-US" sz="4400" dirty="0">
              <a:latin typeface="URWGroteskBol" charset="0"/>
              <a:ea typeface="MS PGothic" charset="-128"/>
            </a:endParaRPr>
          </a:p>
          <a:p>
            <a:pPr marL="457200" indent="-457200" eaLnBrk="1" hangingPunct="1">
              <a:buFont typeface="Arial" charset="0"/>
              <a:buChar char="•"/>
            </a:pPr>
            <a:r>
              <a:rPr lang="en-US" altLang="en-US" sz="4400" dirty="0" smtClean="0">
                <a:latin typeface="URWGroteskBol" charset="0"/>
                <a:ea typeface="MS PGothic" charset="-128"/>
              </a:rPr>
              <a:t>Non-Normative Gender and Relationship Roles</a:t>
            </a:r>
          </a:p>
          <a:p>
            <a:pPr marL="457200" indent="-457200" eaLnBrk="1" hangingPunct="1">
              <a:buFont typeface="Arial" charset="0"/>
              <a:buChar char="•"/>
            </a:pPr>
            <a:r>
              <a:rPr lang="en-US" altLang="en-US" sz="4400" dirty="0" smtClean="0">
                <a:latin typeface="URWGroteskBol" charset="0"/>
                <a:ea typeface="MS PGothic" charset="-128"/>
              </a:rPr>
              <a:t>Gender Ambiguity and Role Reversal </a:t>
            </a:r>
          </a:p>
          <a:p>
            <a:pPr marL="457200" indent="-457200" eaLnBrk="1" hangingPunct="1">
              <a:buFont typeface="Arial" charset="0"/>
              <a:buChar char="•"/>
            </a:pPr>
            <a:r>
              <a:rPr lang="en-US" altLang="en-US" sz="4400" dirty="0" smtClean="0">
                <a:latin typeface="URWGroteskBol" charset="0"/>
                <a:ea typeface="MS PGothic" charset="-128"/>
              </a:rPr>
              <a:t>Sexual Addiction</a:t>
            </a:r>
          </a:p>
          <a:p>
            <a:pPr eaLnBrk="1" hangingPunct="1"/>
            <a:r>
              <a:rPr lang="en-US" altLang="en-US" sz="4400" dirty="0">
                <a:latin typeface="URWGroteskBol" charset="0"/>
                <a:ea typeface="MS PGothic" charset="-128"/>
              </a:rPr>
              <a:t>	</a:t>
            </a:r>
            <a:r>
              <a:rPr lang="en-US" altLang="en-US" sz="4400" dirty="0" smtClean="0">
                <a:latin typeface="URWGroteskBol" charset="0"/>
                <a:ea typeface="MS PGothic" charset="-128"/>
              </a:rPr>
              <a:t>-Destruction of the Body</a:t>
            </a:r>
          </a:p>
          <a:p>
            <a:pPr eaLnBrk="1" hangingPunct="1"/>
            <a:r>
              <a:rPr lang="en-US" altLang="en-US" sz="4400" dirty="0">
                <a:latin typeface="URWGroteskBol" charset="0"/>
                <a:ea typeface="MS PGothic" charset="-128"/>
              </a:rPr>
              <a:t>	</a:t>
            </a:r>
            <a:r>
              <a:rPr lang="en-US" altLang="en-US" sz="4400" dirty="0" smtClean="0">
                <a:latin typeface="URWGroteskBol" charset="0"/>
                <a:ea typeface="MS PGothic" charset="-128"/>
              </a:rPr>
              <a:t>-Destruction of the Mind</a:t>
            </a:r>
          </a:p>
          <a:p>
            <a:pPr eaLnBrk="1" hangingPunct="1"/>
            <a:r>
              <a:rPr lang="en-US" altLang="en-US" sz="4400" dirty="0">
                <a:latin typeface="URWGroteskBol" charset="0"/>
                <a:ea typeface="MS PGothic" charset="-128"/>
              </a:rPr>
              <a:t>	</a:t>
            </a:r>
            <a:r>
              <a:rPr lang="en-US" altLang="en-US" sz="4400" dirty="0" smtClean="0">
                <a:latin typeface="URWGroteskBol" charset="0"/>
                <a:ea typeface="MS PGothic" charset="-128"/>
              </a:rPr>
              <a:t>-Destruction of the Spirit</a:t>
            </a:r>
            <a:endParaRPr lang="en-US" altLang="en-US" sz="4400" dirty="0">
              <a:latin typeface="URWGroteskBol" charset="0"/>
              <a:ea typeface="MS PGothic" charset="-128"/>
            </a:endParaRPr>
          </a:p>
        </p:txBody>
      </p:sp>
      <p:sp>
        <p:nvSpPr>
          <p:cNvPr id="3086" name="TextBox 14"/>
          <p:cNvSpPr txBox="1">
            <a:spLocks noChangeArrowheads="1"/>
          </p:cNvSpPr>
          <p:nvPr/>
        </p:nvSpPr>
        <p:spPr bwMode="auto">
          <a:xfrm>
            <a:off x="18596472" y="21349732"/>
            <a:ext cx="8370888"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274320">
            <a:spAutoFit/>
          </a:bodyPr>
          <a:lstStyle>
            <a:lvl1pPr eaLnBrk="0" hangingPunct="0">
              <a:defRPr sz="7200">
                <a:solidFill>
                  <a:schemeClr val="tx1"/>
                </a:solidFill>
                <a:latin typeface="Calibri" charset="0"/>
                <a:ea typeface="ＭＳ Ｐゴシック" charset="-128"/>
              </a:defRPr>
            </a:lvl1pPr>
            <a:lvl2pPr marL="742950" indent="-285750" eaLnBrk="0" hangingPunct="0">
              <a:defRPr sz="7200">
                <a:solidFill>
                  <a:schemeClr val="tx1"/>
                </a:solidFill>
                <a:latin typeface="Calibri" charset="0"/>
                <a:ea typeface="ＭＳ Ｐゴシック" charset="-128"/>
              </a:defRPr>
            </a:lvl2pPr>
            <a:lvl3pPr marL="1143000" indent="-228600" eaLnBrk="0" hangingPunct="0">
              <a:defRPr sz="7200">
                <a:solidFill>
                  <a:schemeClr val="tx1"/>
                </a:solidFill>
                <a:latin typeface="Calibri" charset="0"/>
                <a:ea typeface="ＭＳ Ｐゴシック" charset="-128"/>
              </a:defRPr>
            </a:lvl3pPr>
            <a:lvl4pPr marL="1600200" indent="-228600" eaLnBrk="0" hangingPunct="0">
              <a:defRPr sz="7200">
                <a:solidFill>
                  <a:schemeClr val="tx1"/>
                </a:solidFill>
                <a:latin typeface="Calibri" charset="0"/>
                <a:ea typeface="ＭＳ Ｐゴシック" charset="-128"/>
              </a:defRPr>
            </a:lvl4pPr>
            <a:lvl5pPr marL="2057400" indent="-228600" eaLnBrk="0" hangingPunct="0">
              <a:defRPr sz="7200">
                <a:solidFill>
                  <a:schemeClr val="tx1"/>
                </a:solidFill>
                <a:latin typeface="Calibri" charset="0"/>
                <a:ea typeface="ＭＳ Ｐゴシック" charset="-128"/>
              </a:defRPr>
            </a:lvl5pPr>
            <a:lvl6pPr marL="2514600" indent="-228600" defTabSz="1828800" eaLnBrk="0" fontAlgn="base" hangingPunct="0">
              <a:spcBef>
                <a:spcPct val="0"/>
              </a:spcBef>
              <a:spcAft>
                <a:spcPct val="0"/>
              </a:spcAft>
              <a:defRPr sz="7200">
                <a:solidFill>
                  <a:schemeClr val="tx1"/>
                </a:solidFill>
                <a:latin typeface="Calibri" charset="0"/>
                <a:ea typeface="ＭＳ Ｐゴシック" charset="-128"/>
              </a:defRPr>
            </a:lvl6pPr>
            <a:lvl7pPr marL="2971800" indent="-228600" defTabSz="1828800" eaLnBrk="0" fontAlgn="base" hangingPunct="0">
              <a:spcBef>
                <a:spcPct val="0"/>
              </a:spcBef>
              <a:spcAft>
                <a:spcPct val="0"/>
              </a:spcAft>
              <a:defRPr sz="7200">
                <a:solidFill>
                  <a:schemeClr val="tx1"/>
                </a:solidFill>
                <a:latin typeface="Calibri" charset="0"/>
                <a:ea typeface="ＭＳ Ｐゴシック" charset="-128"/>
              </a:defRPr>
            </a:lvl7pPr>
            <a:lvl8pPr marL="3429000" indent="-228600" defTabSz="1828800" eaLnBrk="0" fontAlgn="base" hangingPunct="0">
              <a:spcBef>
                <a:spcPct val="0"/>
              </a:spcBef>
              <a:spcAft>
                <a:spcPct val="0"/>
              </a:spcAft>
              <a:defRPr sz="7200">
                <a:solidFill>
                  <a:schemeClr val="tx1"/>
                </a:solidFill>
                <a:latin typeface="Calibri" charset="0"/>
                <a:ea typeface="ＭＳ Ｐゴシック" charset="-128"/>
              </a:defRPr>
            </a:lvl8pPr>
            <a:lvl9pPr marL="3886200" indent="-228600" defTabSz="1828800" eaLnBrk="0" fontAlgn="base" hangingPunct="0">
              <a:spcBef>
                <a:spcPct val="0"/>
              </a:spcBef>
              <a:spcAft>
                <a:spcPct val="0"/>
              </a:spcAft>
              <a:defRPr sz="7200">
                <a:solidFill>
                  <a:schemeClr val="tx1"/>
                </a:solidFill>
                <a:latin typeface="Calibri" charset="0"/>
                <a:ea typeface="ＭＳ Ｐゴシック" charset="-128"/>
              </a:defRPr>
            </a:lvl9pPr>
          </a:lstStyle>
          <a:p>
            <a:pPr eaLnBrk="1" hangingPunct="1"/>
            <a:r>
              <a:rPr lang="en-US" altLang="en-US" sz="2800" dirty="0" smtClean="0">
                <a:latin typeface="URWGroteskBol" charset="0"/>
                <a:ea typeface="MS PGothic" charset="-128"/>
              </a:rPr>
              <a:t>A picture from a version of Jane Eyre illustrated by Santiago Caruso. This picture depicts the thesis of my article, God is not a Feminist, because of it’s focus on the phrase, “Punish her body, save her soul”. This phrase is the epitome of the submission to patriarchal society forced on Victorian women by the Christian Church.  </a:t>
            </a:r>
            <a:endParaRPr lang="en-US" altLang="en-US" sz="2800" dirty="0">
              <a:latin typeface="URWGroteskBol" charset="0"/>
              <a:ea typeface="MS PGothic" charset="-128"/>
            </a:endParaRPr>
          </a:p>
        </p:txBody>
      </p:sp>
      <p:pic>
        <p:nvPicPr>
          <p:cNvPr id="3087"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11313607" y="18920087"/>
            <a:ext cx="4852411" cy="601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423160" y="13075920"/>
            <a:ext cx="184731" cy="1200329"/>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TotalTime>
  <Words>542</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MS PGothic</vt:lpstr>
      <vt:lpstr>MS PGothic</vt:lpstr>
      <vt:lpstr>Arial</vt:lpstr>
      <vt:lpstr>Calibri</vt:lpstr>
      <vt:lpstr>URWGroteskBol</vt:lpstr>
      <vt:lpstr>URWGroteskWidMed</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Royster</dc:creator>
  <cp:lastModifiedBy>Paul Royster</cp:lastModifiedBy>
  <cp:revision>8</cp:revision>
  <dcterms:created xsi:type="dcterms:W3CDTF">2016-04-13T04:28:14Z</dcterms:created>
  <dcterms:modified xsi:type="dcterms:W3CDTF">2016-04-14T16:07:07Z</dcterms:modified>
</cp:coreProperties>
</file>