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36576000" cy="27432000"/>
  <p:notesSz cx="6985000" cy="9271000"/>
  <p:defaultTextStyle>
    <a:defPPr>
      <a:defRPr lang="en-US"/>
    </a:defPPr>
    <a:lvl1pPr marL="0" algn="l" defTabSz="3657600" rtl="0" eaLnBrk="1" latinLnBrk="0" hangingPunct="1">
      <a:defRPr sz="7200" kern="1200">
        <a:solidFill>
          <a:schemeClr val="tx1"/>
        </a:solidFill>
        <a:latin typeface="+mn-lt"/>
        <a:ea typeface="+mn-ea"/>
        <a:cs typeface="+mn-cs"/>
      </a:defRPr>
    </a:lvl1pPr>
    <a:lvl2pPr marL="1828800" algn="l" defTabSz="3657600" rtl="0" eaLnBrk="1" latinLnBrk="0" hangingPunct="1">
      <a:defRPr sz="7200" kern="1200">
        <a:solidFill>
          <a:schemeClr val="tx1"/>
        </a:solidFill>
        <a:latin typeface="+mn-lt"/>
        <a:ea typeface="+mn-ea"/>
        <a:cs typeface="+mn-cs"/>
      </a:defRPr>
    </a:lvl2pPr>
    <a:lvl3pPr marL="3657600" algn="l" defTabSz="3657600" rtl="0" eaLnBrk="1" latinLnBrk="0" hangingPunct="1">
      <a:defRPr sz="7200" kern="1200">
        <a:solidFill>
          <a:schemeClr val="tx1"/>
        </a:solidFill>
        <a:latin typeface="+mn-lt"/>
        <a:ea typeface="+mn-ea"/>
        <a:cs typeface="+mn-cs"/>
      </a:defRPr>
    </a:lvl3pPr>
    <a:lvl4pPr marL="5486400" algn="l" defTabSz="3657600" rtl="0" eaLnBrk="1" latinLnBrk="0" hangingPunct="1">
      <a:defRPr sz="7200" kern="1200">
        <a:solidFill>
          <a:schemeClr val="tx1"/>
        </a:solidFill>
        <a:latin typeface="+mn-lt"/>
        <a:ea typeface="+mn-ea"/>
        <a:cs typeface="+mn-cs"/>
      </a:defRPr>
    </a:lvl4pPr>
    <a:lvl5pPr marL="7315200" algn="l" defTabSz="3657600" rtl="0" eaLnBrk="1" latinLnBrk="0" hangingPunct="1">
      <a:defRPr sz="7200" kern="1200">
        <a:solidFill>
          <a:schemeClr val="tx1"/>
        </a:solidFill>
        <a:latin typeface="+mn-lt"/>
        <a:ea typeface="+mn-ea"/>
        <a:cs typeface="+mn-cs"/>
      </a:defRPr>
    </a:lvl5pPr>
    <a:lvl6pPr marL="9144000" algn="l" defTabSz="3657600" rtl="0" eaLnBrk="1" latinLnBrk="0" hangingPunct="1">
      <a:defRPr sz="7200" kern="1200">
        <a:solidFill>
          <a:schemeClr val="tx1"/>
        </a:solidFill>
        <a:latin typeface="+mn-lt"/>
        <a:ea typeface="+mn-ea"/>
        <a:cs typeface="+mn-cs"/>
      </a:defRPr>
    </a:lvl6pPr>
    <a:lvl7pPr marL="10972800" algn="l" defTabSz="3657600" rtl="0" eaLnBrk="1" latinLnBrk="0" hangingPunct="1">
      <a:defRPr sz="7200" kern="1200">
        <a:solidFill>
          <a:schemeClr val="tx1"/>
        </a:solidFill>
        <a:latin typeface="+mn-lt"/>
        <a:ea typeface="+mn-ea"/>
        <a:cs typeface="+mn-cs"/>
      </a:defRPr>
    </a:lvl7pPr>
    <a:lvl8pPr marL="12801600" algn="l" defTabSz="3657600" rtl="0" eaLnBrk="1" latinLnBrk="0" hangingPunct="1">
      <a:defRPr sz="7200" kern="1200">
        <a:solidFill>
          <a:schemeClr val="tx1"/>
        </a:solidFill>
        <a:latin typeface="+mn-lt"/>
        <a:ea typeface="+mn-ea"/>
        <a:cs typeface="+mn-cs"/>
      </a:defRPr>
    </a:lvl8pPr>
    <a:lvl9pPr marL="14630400" algn="l" defTabSz="3657600" rtl="0" eaLnBrk="1" latinLnBrk="0" hangingPunct="1">
      <a:defRPr sz="72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640">
          <p15:clr>
            <a:srgbClr val="A4A3A4"/>
          </p15:clr>
        </p15:guide>
        <p15:guide id="2" pos="115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E04B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836" autoAdjust="0"/>
  </p:normalViewPr>
  <p:slideViewPr>
    <p:cSldViewPr>
      <p:cViewPr varScale="1">
        <p:scale>
          <a:sx n="26" d="100"/>
          <a:sy n="26" d="100"/>
        </p:scale>
        <p:origin x="678" y="168"/>
      </p:cViewPr>
      <p:guideLst>
        <p:guide orient="horz" pos="8640"/>
        <p:guide pos="1152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7363"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56050" y="0"/>
            <a:ext cx="3027363" cy="465138"/>
          </a:xfrm>
          <a:prstGeom prst="rect">
            <a:avLst/>
          </a:prstGeom>
        </p:spPr>
        <p:txBody>
          <a:bodyPr vert="horz" lIns="91440" tIns="45720" rIns="91440" bIns="45720" rtlCol="0"/>
          <a:lstStyle>
            <a:lvl1pPr algn="r">
              <a:defRPr sz="1200"/>
            </a:lvl1pPr>
          </a:lstStyle>
          <a:p>
            <a:fld id="{9558E4CF-7821-4F7A-ADD6-A2F7C4E2B22F}" type="datetimeFigureOut">
              <a:rPr lang="en-US" smtClean="0"/>
              <a:t>5/25/2016</a:t>
            </a:fld>
            <a:endParaRPr lang="en-US"/>
          </a:p>
        </p:txBody>
      </p:sp>
      <p:sp>
        <p:nvSpPr>
          <p:cNvPr id="4" name="Slide Image Placeholder 3"/>
          <p:cNvSpPr>
            <a:spLocks noGrp="1" noRot="1" noChangeAspect="1"/>
          </p:cNvSpPr>
          <p:nvPr>
            <p:ph type="sldImg" idx="2"/>
          </p:nvPr>
        </p:nvSpPr>
        <p:spPr>
          <a:xfrm>
            <a:off x="1406525" y="1158875"/>
            <a:ext cx="4171950" cy="312896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98500" y="4462463"/>
            <a:ext cx="5588000" cy="3649662"/>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05863"/>
            <a:ext cx="3027363" cy="46513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56050" y="8805863"/>
            <a:ext cx="3027363" cy="465137"/>
          </a:xfrm>
          <a:prstGeom prst="rect">
            <a:avLst/>
          </a:prstGeom>
        </p:spPr>
        <p:txBody>
          <a:bodyPr vert="horz" lIns="91440" tIns="45720" rIns="91440" bIns="45720" rtlCol="0" anchor="b"/>
          <a:lstStyle>
            <a:lvl1pPr algn="r">
              <a:defRPr sz="1200"/>
            </a:lvl1pPr>
          </a:lstStyle>
          <a:p>
            <a:fld id="{E7636705-B1DB-41B3-A646-468C2BE0CF03}" type="slidenum">
              <a:rPr lang="en-US" smtClean="0"/>
              <a:t>‹#›</a:t>
            </a:fld>
            <a:endParaRPr lang="en-US"/>
          </a:p>
        </p:txBody>
      </p:sp>
    </p:spTree>
    <p:extLst>
      <p:ext uri="{BB962C8B-B14F-4D97-AF65-F5344CB8AC3E}">
        <p14:creationId xmlns:p14="http://schemas.microsoft.com/office/powerpoint/2010/main" val="38291063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636705-B1DB-41B3-A646-468C2BE0CF03}" type="slidenum">
              <a:rPr lang="en-US" smtClean="0"/>
              <a:t>1</a:t>
            </a:fld>
            <a:endParaRPr lang="en-US"/>
          </a:p>
        </p:txBody>
      </p:sp>
    </p:spTree>
    <p:extLst>
      <p:ext uri="{BB962C8B-B14F-4D97-AF65-F5344CB8AC3E}">
        <p14:creationId xmlns:p14="http://schemas.microsoft.com/office/powerpoint/2010/main" val="5339485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743200" y="8521702"/>
            <a:ext cx="31089600" cy="5880100"/>
          </a:xfrm>
        </p:spPr>
        <p:txBody>
          <a:bodyPr/>
          <a:lstStyle/>
          <a:p>
            <a:r>
              <a:rPr lang="en-US" smtClean="0"/>
              <a:t>Click to edit Master title style</a:t>
            </a:r>
            <a:endParaRPr lang="en-US"/>
          </a:p>
        </p:txBody>
      </p:sp>
      <p:sp>
        <p:nvSpPr>
          <p:cNvPr id="3" name="Subtitle 2"/>
          <p:cNvSpPr>
            <a:spLocks noGrp="1"/>
          </p:cNvSpPr>
          <p:nvPr>
            <p:ph type="subTitle" idx="1"/>
          </p:nvPr>
        </p:nvSpPr>
        <p:spPr>
          <a:xfrm>
            <a:off x="5486400" y="15544800"/>
            <a:ext cx="25603200" cy="7010400"/>
          </a:xfrm>
        </p:spPr>
        <p:txBody>
          <a:bodyPr/>
          <a:lstStyle>
            <a:lvl1pPr marL="0" indent="0" algn="ctr">
              <a:buNone/>
              <a:defRPr>
                <a:solidFill>
                  <a:schemeClr val="tx1">
                    <a:tint val="75000"/>
                  </a:schemeClr>
                </a:solidFill>
              </a:defRPr>
            </a:lvl1pPr>
            <a:lvl2pPr marL="1828800" indent="0" algn="ctr">
              <a:buNone/>
              <a:defRPr>
                <a:solidFill>
                  <a:schemeClr val="tx1">
                    <a:tint val="75000"/>
                  </a:schemeClr>
                </a:solidFill>
              </a:defRPr>
            </a:lvl2pPr>
            <a:lvl3pPr marL="3657600" indent="0" algn="ctr">
              <a:buNone/>
              <a:defRPr>
                <a:solidFill>
                  <a:schemeClr val="tx1">
                    <a:tint val="75000"/>
                  </a:schemeClr>
                </a:solidFill>
              </a:defRPr>
            </a:lvl3pPr>
            <a:lvl4pPr marL="5486400" indent="0" algn="ctr">
              <a:buNone/>
              <a:defRPr>
                <a:solidFill>
                  <a:schemeClr val="tx1">
                    <a:tint val="75000"/>
                  </a:schemeClr>
                </a:solidFill>
              </a:defRPr>
            </a:lvl4pPr>
            <a:lvl5pPr marL="7315200" indent="0" algn="ctr">
              <a:buNone/>
              <a:defRPr>
                <a:solidFill>
                  <a:schemeClr val="tx1">
                    <a:tint val="75000"/>
                  </a:schemeClr>
                </a:solidFill>
              </a:defRPr>
            </a:lvl5pPr>
            <a:lvl6pPr marL="9144000" indent="0" algn="ctr">
              <a:buNone/>
              <a:defRPr>
                <a:solidFill>
                  <a:schemeClr val="tx1">
                    <a:tint val="75000"/>
                  </a:schemeClr>
                </a:solidFill>
              </a:defRPr>
            </a:lvl6pPr>
            <a:lvl7pPr marL="10972800" indent="0" algn="ctr">
              <a:buNone/>
              <a:defRPr>
                <a:solidFill>
                  <a:schemeClr val="tx1">
                    <a:tint val="75000"/>
                  </a:schemeClr>
                </a:solidFill>
              </a:defRPr>
            </a:lvl7pPr>
            <a:lvl8pPr marL="12801600" indent="0" algn="ctr">
              <a:buNone/>
              <a:defRPr>
                <a:solidFill>
                  <a:schemeClr val="tx1">
                    <a:tint val="75000"/>
                  </a:schemeClr>
                </a:solidFill>
              </a:defRPr>
            </a:lvl8pPr>
            <a:lvl9pPr marL="146304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79C4540-B7E5-464D-9629-03C748FD51C5}" type="datetimeFigureOut">
              <a:rPr lang="en-US" smtClean="0"/>
              <a:pPr/>
              <a:t>5/25/2016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C8F42D-A2BA-403B-AB13-D4046CEAB57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9C4540-B7E5-464D-9629-03C748FD51C5}" type="datetimeFigureOut">
              <a:rPr lang="en-US" smtClean="0"/>
              <a:pPr/>
              <a:t>5/25/2016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C8F42D-A2BA-403B-AB13-D4046CEAB57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6517600" y="1098554"/>
            <a:ext cx="8229600" cy="234061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828800" y="1098554"/>
            <a:ext cx="24079200" cy="234061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9C4540-B7E5-464D-9629-03C748FD51C5}" type="datetimeFigureOut">
              <a:rPr lang="en-US" smtClean="0"/>
              <a:pPr/>
              <a:t>5/25/2016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C8F42D-A2BA-403B-AB13-D4046CEAB57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9C4540-B7E5-464D-9629-03C748FD51C5}" type="datetimeFigureOut">
              <a:rPr lang="en-US" smtClean="0"/>
              <a:pPr/>
              <a:t>5/25/2016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C8F42D-A2BA-403B-AB13-D4046CEAB57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89252" y="17627602"/>
            <a:ext cx="31089600" cy="5448300"/>
          </a:xfrm>
        </p:spPr>
        <p:txBody>
          <a:bodyPr anchor="t"/>
          <a:lstStyle>
            <a:lvl1pPr algn="l">
              <a:defRPr sz="16000" b="1" cap="all"/>
            </a:lvl1pPr>
          </a:lstStyle>
          <a:p>
            <a:r>
              <a:rPr lang="en-US" smtClean="0"/>
              <a:t>Click to edit Master title style</a:t>
            </a:r>
            <a:endParaRPr lang="en-US"/>
          </a:p>
        </p:txBody>
      </p:sp>
      <p:sp>
        <p:nvSpPr>
          <p:cNvPr id="3" name="Text Placeholder 2"/>
          <p:cNvSpPr>
            <a:spLocks noGrp="1"/>
          </p:cNvSpPr>
          <p:nvPr>
            <p:ph type="body" idx="1"/>
          </p:nvPr>
        </p:nvSpPr>
        <p:spPr>
          <a:xfrm>
            <a:off x="2889252" y="11626854"/>
            <a:ext cx="31089600" cy="6000748"/>
          </a:xfrm>
        </p:spPr>
        <p:txBody>
          <a:bodyPr anchor="b"/>
          <a:lstStyle>
            <a:lvl1pPr marL="0" indent="0">
              <a:buNone/>
              <a:defRPr sz="8000">
                <a:solidFill>
                  <a:schemeClr val="tx1">
                    <a:tint val="75000"/>
                  </a:schemeClr>
                </a:solidFill>
              </a:defRPr>
            </a:lvl1pPr>
            <a:lvl2pPr marL="1828800" indent="0">
              <a:buNone/>
              <a:defRPr sz="7200">
                <a:solidFill>
                  <a:schemeClr val="tx1">
                    <a:tint val="75000"/>
                  </a:schemeClr>
                </a:solidFill>
              </a:defRPr>
            </a:lvl2pPr>
            <a:lvl3pPr marL="3657600" indent="0">
              <a:buNone/>
              <a:defRPr sz="6400">
                <a:solidFill>
                  <a:schemeClr val="tx1">
                    <a:tint val="75000"/>
                  </a:schemeClr>
                </a:solidFill>
              </a:defRPr>
            </a:lvl3pPr>
            <a:lvl4pPr marL="5486400" indent="0">
              <a:buNone/>
              <a:defRPr sz="5600">
                <a:solidFill>
                  <a:schemeClr val="tx1">
                    <a:tint val="75000"/>
                  </a:schemeClr>
                </a:solidFill>
              </a:defRPr>
            </a:lvl4pPr>
            <a:lvl5pPr marL="7315200" indent="0">
              <a:buNone/>
              <a:defRPr sz="5600">
                <a:solidFill>
                  <a:schemeClr val="tx1">
                    <a:tint val="75000"/>
                  </a:schemeClr>
                </a:solidFill>
              </a:defRPr>
            </a:lvl5pPr>
            <a:lvl6pPr marL="9144000" indent="0">
              <a:buNone/>
              <a:defRPr sz="5600">
                <a:solidFill>
                  <a:schemeClr val="tx1">
                    <a:tint val="75000"/>
                  </a:schemeClr>
                </a:solidFill>
              </a:defRPr>
            </a:lvl6pPr>
            <a:lvl7pPr marL="10972800" indent="0">
              <a:buNone/>
              <a:defRPr sz="5600">
                <a:solidFill>
                  <a:schemeClr val="tx1">
                    <a:tint val="75000"/>
                  </a:schemeClr>
                </a:solidFill>
              </a:defRPr>
            </a:lvl7pPr>
            <a:lvl8pPr marL="12801600" indent="0">
              <a:buNone/>
              <a:defRPr sz="5600">
                <a:solidFill>
                  <a:schemeClr val="tx1">
                    <a:tint val="75000"/>
                  </a:schemeClr>
                </a:solidFill>
              </a:defRPr>
            </a:lvl8pPr>
            <a:lvl9pPr marL="14630400" indent="0">
              <a:buNone/>
              <a:defRPr sz="5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79C4540-B7E5-464D-9629-03C748FD51C5}" type="datetimeFigureOut">
              <a:rPr lang="en-US" smtClean="0"/>
              <a:pPr/>
              <a:t>5/25/2016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C8F42D-A2BA-403B-AB13-D4046CEAB57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828800" y="6400802"/>
            <a:ext cx="16154400" cy="18103852"/>
          </a:xfrm>
        </p:spPr>
        <p:txBody>
          <a:bodyPr/>
          <a:lstStyle>
            <a:lvl1pPr>
              <a:defRPr sz="11200"/>
            </a:lvl1pPr>
            <a:lvl2pPr>
              <a:defRPr sz="9600"/>
            </a:lvl2pPr>
            <a:lvl3pPr>
              <a:defRPr sz="8000"/>
            </a:lvl3pPr>
            <a:lvl4pPr>
              <a:defRPr sz="7200"/>
            </a:lvl4pPr>
            <a:lvl5pPr>
              <a:defRPr sz="7200"/>
            </a:lvl5pPr>
            <a:lvl6pPr>
              <a:defRPr sz="7200"/>
            </a:lvl6pPr>
            <a:lvl7pPr>
              <a:defRPr sz="7200"/>
            </a:lvl7pPr>
            <a:lvl8pPr>
              <a:defRPr sz="7200"/>
            </a:lvl8pPr>
            <a:lvl9pPr>
              <a:defRPr sz="7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8592800" y="6400802"/>
            <a:ext cx="16154400" cy="18103852"/>
          </a:xfrm>
        </p:spPr>
        <p:txBody>
          <a:bodyPr/>
          <a:lstStyle>
            <a:lvl1pPr>
              <a:defRPr sz="11200"/>
            </a:lvl1pPr>
            <a:lvl2pPr>
              <a:defRPr sz="9600"/>
            </a:lvl2pPr>
            <a:lvl3pPr>
              <a:defRPr sz="8000"/>
            </a:lvl3pPr>
            <a:lvl4pPr>
              <a:defRPr sz="7200"/>
            </a:lvl4pPr>
            <a:lvl5pPr>
              <a:defRPr sz="7200"/>
            </a:lvl5pPr>
            <a:lvl6pPr>
              <a:defRPr sz="7200"/>
            </a:lvl6pPr>
            <a:lvl7pPr>
              <a:defRPr sz="7200"/>
            </a:lvl7pPr>
            <a:lvl8pPr>
              <a:defRPr sz="7200"/>
            </a:lvl8pPr>
            <a:lvl9pPr>
              <a:defRPr sz="7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79C4540-B7E5-464D-9629-03C748FD51C5}" type="datetimeFigureOut">
              <a:rPr lang="en-US" smtClean="0"/>
              <a:pPr/>
              <a:t>5/25/2016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C8F42D-A2BA-403B-AB13-D4046CEAB57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828800" y="6140452"/>
            <a:ext cx="16160752" cy="2559048"/>
          </a:xfrm>
        </p:spPr>
        <p:txBody>
          <a:bodyPr anchor="b"/>
          <a:lstStyle>
            <a:lvl1pPr marL="0" indent="0">
              <a:buNone/>
              <a:defRPr sz="9600" b="1"/>
            </a:lvl1pPr>
            <a:lvl2pPr marL="1828800" indent="0">
              <a:buNone/>
              <a:defRPr sz="8000" b="1"/>
            </a:lvl2pPr>
            <a:lvl3pPr marL="3657600" indent="0">
              <a:buNone/>
              <a:defRPr sz="7200" b="1"/>
            </a:lvl3pPr>
            <a:lvl4pPr marL="5486400" indent="0">
              <a:buNone/>
              <a:defRPr sz="6400" b="1"/>
            </a:lvl4pPr>
            <a:lvl5pPr marL="7315200" indent="0">
              <a:buNone/>
              <a:defRPr sz="6400" b="1"/>
            </a:lvl5pPr>
            <a:lvl6pPr marL="9144000" indent="0">
              <a:buNone/>
              <a:defRPr sz="6400" b="1"/>
            </a:lvl6pPr>
            <a:lvl7pPr marL="10972800" indent="0">
              <a:buNone/>
              <a:defRPr sz="6400" b="1"/>
            </a:lvl7pPr>
            <a:lvl8pPr marL="12801600" indent="0">
              <a:buNone/>
              <a:defRPr sz="6400" b="1"/>
            </a:lvl8pPr>
            <a:lvl9pPr marL="14630400" indent="0">
              <a:buNone/>
              <a:defRPr sz="6400" b="1"/>
            </a:lvl9pPr>
          </a:lstStyle>
          <a:p>
            <a:pPr lvl="0"/>
            <a:r>
              <a:rPr lang="en-US" smtClean="0"/>
              <a:t>Click to edit Master text styles</a:t>
            </a:r>
          </a:p>
        </p:txBody>
      </p:sp>
      <p:sp>
        <p:nvSpPr>
          <p:cNvPr id="4" name="Content Placeholder 3"/>
          <p:cNvSpPr>
            <a:spLocks noGrp="1"/>
          </p:cNvSpPr>
          <p:nvPr>
            <p:ph sz="half" idx="2"/>
          </p:nvPr>
        </p:nvSpPr>
        <p:spPr>
          <a:xfrm>
            <a:off x="1828800" y="8699500"/>
            <a:ext cx="16160752" cy="15805152"/>
          </a:xfrm>
        </p:spPr>
        <p:txBody>
          <a:bodyPr/>
          <a:lstStyle>
            <a:lvl1pPr>
              <a:defRPr sz="9600"/>
            </a:lvl1pPr>
            <a:lvl2pPr>
              <a:defRPr sz="8000"/>
            </a:lvl2pPr>
            <a:lvl3pPr>
              <a:defRPr sz="7200"/>
            </a:lvl3pPr>
            <a:lvl4pPr>
              <a:defRPr sz="6400"/>
            </a:lvl4pPr>
            <a:lvl5pPr>
              <a:defRPr sz="6400"/>
            </a:lvl5pPr>
            <a:lvl6pPr>
              <a:defRPr sz="6400"/>
            </a:lvl6pPr>
            <a:lvl7pPr>
              <a:defRPr sz="6400"/>
            </a:lvl7pPr>
            <a:lvl8pPr>
              <a:defRPr sz="6400"/>
            </a:lvl8pPr>
            <a:lvl9pPr>
              <a:defRPr sz="6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8580102" y="6140452"/>
            <a:ext cx="16167100" cy="2559048"/>
          </a:xfrm>
        </p:spPr>
        <p:txBody>
          <a:bodyPr anchor="b"/>
          <a:lstStyle>
            <a:lvl1pPr marL="0" indent="0">
              <a:buNone/>
              <a:defRPr sz="9600" b="1"/>
            </a:lvl1pPr>
            <a:lvl2pPr marL="1828800" indent="0">
              <a:buNone/>
              <a:defRPr sz="8000" b="1"/>
            </a:lvl2pPr>
            <a:lvl3pPr marL="3657600" indent="0">
              <a:buNone/>
              <a:defRPr sz="7200" b="1"/>
            </a:lvl3pPr>
            <a:lvl4pPr marL="5486400" indent="0">
              <a:buNone/>
              <a:defRPr sz="6400" b="1"/>
            </a:lvl4pPr>
            <a:lvl5pPr marL="7315200" indent="0">
              <a:buNone/>
              <a:defRPr sz="6400" b="1"/>
            </a:lvl5pPr>
            <a:lvl6pPr marL="9144000" indent="0">
              <a:buNone/>
              <a:defRPr sz="6400" b="1"/>
            </a:lvl6pPr>
            <a:lvl7pPr marL="10972800" indent="0">
              <a:buNone/>
              <a:defRPr sz="6400" b="1"/>
            </a:lvl7pPr>
            <a:lvl8pPr marL="12801600" indent="0">
              <a:buNone/>
              <a:defRPr sz="6400" b="1"/>
            </a:lvl8pPr>
            <a:lvl9pPr marL="14630400" indent="0">
              <a:buNone/>
              <a:defRPr sz="6400" b="1"/>
            </a:lvl9pPr>
          </a:lstStyle>
          <a:p>
            <a:pPr lvl="0"/>
            <a:r>
              <a:rPr lang="en-US" smtClean="0"/>
              <a:t>Click to edit Master text styles</a:t>
            </a:r>
          </a:p>
        </p:txBody>
      </p:sp>
      <p:sp>
        <p:nvSpPr>
          <p:cNvPr id="6" name="Content Placeholder 5"/>
          <p:cNvSpPr>
            <a:spLocks noGrp="1"/>
          </p:cNvSpPr>
          <p:nvPr>
            <p:ph sz="quarter" idx="4"/>
          </p:nvPr>
        </p:nvSpPr>
        <p:spPr>
          <a:xfrm>
            <a:off x="18580102" y="8699500"/>
            <a:ext cx="16167100" cy="15805152"/>
          </a:xfrm>
        </p:spPr>
        <p:txBody>
          <a:bodyPr/>
          <a:lstStyle>
            <a:lvl1pPr>
              <a:defRPr sz="9600"/>
            </a:lvl1pPr>
            <a:lvl2pPr>
              <a:defRPr sz="8000"/>
            </a:lvl2pPr>
            <a:lvl3pPr>
              <a:defRPr sz="7200"/>
            </a:lvl3pPr>
            <a:lvl4pPr>
              <a:defRPr sz="6400"/>
            </a:lvl4pPr>
            <a:lvl5pPr>
              <a:defRPr sz="6400"/>
            </a:lvl5pPr>
            <a:lvl6pPr>
              <a:defRPr sz="6400"/>
            </a:lvl6pPr>
            <a:lvl7pPr>
              <a:defRPr sz="6400"/>
            </a:lvl7pPr>
            <a:lvl8pPr>
              <a:defRPr sz="6400"/>
            </a:lvl8pPr>
            <a:lvl9pPr>
              <a:defRPr sz="6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79C4540-B7E5-464D-9629-03C748FD51C5}" type="datetimeFigureOut">
              <a:rPr lang="en-US" smtClean="0"/>
              <a:pPr/>
              <a:t>5/25/2016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8C8F42D-A2BA-403B-AB13-D4046CEAB57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79C4540-B7E5-464D-9629-03C748FD51C5}" type="datetimeFigureOut">
              <a:rPr lang="en-US" smtClean="0"/>
              <a:pPr/>
              <a:t>5/25/2016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8C8F42D-A2BA-403B-AB13-D4046CEAB57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9C4540-B7E5-464D-9629-03C748FD51C5}" type="datetimeFigureOut">
              <a:rPr lang="en-US" smtClean="0"/>
              <a:pPr/>
              <a:t>5/25/2016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8C8F42D-A2BA-403B-AB13-D4046CEAB57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2" y="1092200"/>
            <a:ext cx="12033252" cy="4648200"/>
          </a:xfrm>
        </p:spPr>
        <p:txBody>
          <a:bodyPr anchor="b"/>
          <a:lstStyle>
            <a:lvl1pPr algn="l">
              <a:defRPr sz="8000" b="1"/>
            </a:lvl1pPr>
          </a:lstStyle>
          <a:p>
            <a:r>
              <a:rPr lang="en-US" smtClean="0"/>
              <a:t>Click to edit Master title style</a:t>
            </a:r>
            <a:endParaRPr lang="en-US"/>
          </a:p>
        </p:txBody>
      </p:sp>
      <p:sp>
        <p:nvSpPr>
          <p:cNvPr id="3" name="Content Placeholder 2"/>
          <p:cNvSpPr>
            <a:spLocks noGrp="1"/>
          </p:cNvSpPr>
          <p:nvPr>
            <p:ph idx="1"/>
          </p:nvPr>
        </p:nvSpPr>
        <p:spPr>
          <a:xfrm>
            <a:off x="14300200" y="1092202"/>
            <a:ext cx="20447000" cy="23412452"/>
          </a:xfrm>
        </p:spPr>
        <p:txBody>
          <a:bodyPr/>
          <a:lstStyle>
            <a:lvl1pPr>
              <a:defRPr sz="12800"/>
            </a:lvl1pPr>
            <a:lvl2pPr>
              <a:defRPr sz="11200"/>
            </a:lvl2pPr>
            <a:lvl3pPr>
              <a:defRPr sz="9600"/>
            </a:lvl3pPr>
            <a:lvl4pPr>
              <a:defRPr sz="8000"/>
            </a:lvl4pPr>
            <a:lvl5pPr>
              <a:defRPr sz="8000"/>
            </a:lvl5pPr>
            <a:lvl6pPr>
              <a:defRPr sz="8000"/>
            </a:lvl6pPr>
            <a:lvl7pPr>
              <a:defRPr sz="8000"/>
            </a:lvl7pPr>
            <a:lvl8pPr>
              <a:defRPr sz="8000"/>
            </a:lvl8pPr>
            <a:lvl9pPr>
              <a:defRPr sz="8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828802" y="5740402"/>
            <a:ext cx="12033252" cy="18764252"/>
          </a:xfrm>
        </p:spPr>
        <p:txBody>
          <a:bodyPr/>
          <a:lstStyle>
            <a:lvl1pPr marL="0" indent="0">
              <a:buNone/>
              <a:defRPr sz="5600"/>
            </a:lvl1pPr>
            <a:lvl2pPr marL="1828800" indent="0">
              <a:buNone/>
              <a:defRPr sz="4800"/>
            </a:lvl2pPr>
            <a:lvl3pPr marL="3657600" indent="0">
              <a:buNone/>
              <a:defRPr sz="4000"/>
            </a:lvl3pPr>
            <a:lvl4pPr marL="5486400" indent="0">
              <a:buNone/>
              <a:defRPr sz="3600"/>
            </a:lvl4pPr>
            <a:lvl5pPr marL="7315200" indent="0">
              <a:buNone/>
              <a:defRPr sz="3600"/>
            </a:lvl5pPr>
            <a:lvl6pPr marL="9144000" indent="0">
              <a:buNone/>
              <a:defRPr sz="3600"/>
            </a:lvl6pPr>
            <a:lvl7pPr marL="10972800" indent="0">
              <a:buNone/>
              <a:defRPr sz="3600"/>
            </a:lvl7pPr>
            <a:lvl8pPr marL="12801600" indent="0">
              <a:buNone/>
              <a:defRPr sz="3600"/>
            </a:lvl8pPr>
            <a:lvl9pPr marL="14630400" indent="0">
              <a:buNone/>
              <a:defRPr sz="3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9C4540-B7E5-464D-9629-03C748FD51C5}" type="datetimeFigureOut">
              <a:rPr lang="en-US" smtClean="0"/>
              <a:pPr/>
              <a:t>5/25/2016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C8F42D-A2BA-403B-AB13-D4046CEAB57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169152" y="19202400"/>
            <a:ext cx="21945600" cy="2266952"/>
          </a:xfrm>
        </p:spPr>
        <p:txBody>
          <a:bodyPr anchor="b"/>
          <a:lstStyle>
            <a:lvl1pPr algn="l">
              <a:defRPr sz="8000" b="1"/>
            </a:lvl1pPr>
          </a:lstStyle>
          <a:p>
            <a:r>
              <a:rPr lang="en-US" smtClean="0"/>
              <a:t>Click to edit Master title style</a:t>
            </a:r>
            <a:endParaRPr lang="en-US"/>
          </a:p>
        </p:txBody>
      </p:sp>
      <p:sp>
        <p:nvSpPr>
          <p:cNvPr id="3" name="Picture Placeholder 2"/>
          <p:cNvSpPr>
            <a:spLocks noGrp="1"/>
          </p:cNvSpPr>
          <p:nvPr>
            <p:ph type="pic" idx="1"/>
          </p:nvPr>
        </p:nvSpPr>
        <p:spPr>
          <a:xfrm>
            <a:off x="7169152" y="2451100"/>
            <a:ext cx="21945600" cy="16459200"/>
          </a:xfrm>
        </p:spPr>
        <p:txBody>
          <a:bodyPr/>
          <a:lstStyle>
            <a:lvl1pPr marL="0" indent="0">
              <a:buNone/>
              <a:defRPr sz="12800"/>
            </a:lvl1pPr>
            <a:lvl2pPr marL="1828800" indent="0">
              <a:buNone/>
              <a:defRPr sz="11200"/>
            </a:lvl2pPr>
            <a:lvl3pPr marL="3657600" indent="0">
              <a:buNone/>
              <a:defRPr sz="9600"/>
            </a:lvl3pPr>
            <a:lvl4pPr marL="5486400" indent="0">
              <a:buNone/>
              <a:defRPr sz="8000"/>
            </a:lvl4pPr>
            <a:lvl5pPr marL="7315200" indent="0">
              <a:buNone/>
              <a:defRPr sz="8000"/>
            </a:lvl5pPr>
            <a:lvl6pPr marL="9144000" indent="0">
              <a:buNone/>
              <a:defRPr sz="8000"/>
            </a:lvl6pPr>
            <a:lvl7pPr marL="10972800" indent="0">
              <a:buNone/>
              <a:defRPr sz="8000"/>
            </a:lvl7pPr>
            <a:lvl8pPr marL="12801600" indent="0">
              <a:buNone/>
              <a:defRPr sz="8000"/>
            </a:lvl8pPr>
            <a:lvl9pPr marL="14630400" indent="0">
              <a:buNone/>
              <a:defRPr sz="8000"/>
            </a:lvl9pPr>
          </a:lstStyle>
          <a:p>
            <a:endParaRPr lang="en-US"/>
          </a:p>
        </p:txBody>
      </p:sp>
      <p:sp>
        <p:nvSpPr>
          <p:cNvPr id="4" name="Text Placeholder 3"/>
          <p:cNvSpPr>
            <a:spLocks noGrp="1"/>
          </p:cNvSpPr>
          <p:nvPr>
            <p:ph type="body" sz="half" idx="2"/>
          </p:nvPr>
        </p:nvSpPr>
        <p:spPr>
          <a:xfrm>
            <a:off x="7169152" y="21469352"/>
            <a:ext cx="21945600" cy="3219448"/>
          </a:xfrm>
        </p:spPr>
        <p:txBody>
          <a:bodyPr/>
          <a:lstStyle>
            <a:lvl1pPr marL="0" indent="0">
              <a:buNone/>
              <a:defRPr sz="5600"/>
            </a:lvl1pPr>
            <a:lvl2pPr marL="1828800" indent="0">
              <a:buNone/>
              <a:defRPr sz="4800"/>
            </a:lvl2pPr>
            <a:lvl3pPr marL="3657600" indent="0">
              <a:buNone/>
              <a:defRPr sz="4000"/>
            </a:lvl3pPr>
            <a:lvl4pPr marL="5486400" indent="0">
              <a:buNone/>
              <a:defRPr sz="3600"/>
            </a:lvl4pPr>
            <a:lvl5pPr marL="7315200" indent="0">
              <a:buNone/>
              <a:defRPr sz="3600"/>
            </a:lvl5pPr>
            <a:lvl6pPr marL="9144000" indent="0">
              <a:buNone/>
              <a:defRPr sz="3600"/>
            </a:lvl6pPr>
            <a:lvl7pPr marL="10972800" indent="0">
              <a:buNone/>
              <a:defRPr sz="3600"/>
            </a:lvl7pPr>
            <a:lvl8pPr marL="12801600" indent="0">
              <a:buNone/>
              <a:defRPr sz="3600"/>
            </a:lvl8pPr>
            <a:lvl9pPr marL="14630400" indent="0">
              <a:buNone/>
              <a:defRPr sz="3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9C4540-B7E5-464D-9629-03C748FD51C5}" type="datetimeFigureOut">
              <a:rPr lang="en-US" smtClean="0"/>
              <a:pPr/>
              <a:t>5/25/2016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C8F42D-A2BA-403B-AB13-D4046CEAB57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828800" y="1098552"/>
            <a:ext cx="32918400" cy="4572000"/>
          </a:xfrm>
          <a:prstGeom prst="rect">
            <a:avLst/>
          </a:prstGeom>
        </p:spPr>
        <p:txBody>
          <a:bodyPr vert="horz" lIns="365760" tIns="182880" rIns="365760" bIns="18288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1828800" y="6400802"/>
            <a:ext cx="32918400" cy="18103852"/>
          </a:xfrm>
          <a:prstGeom prst="rect">
            <a:avLst/>
          </a:prstGeom>
        </p:spPr>
        <p:txBody>
          <a:bodyPr vert="horz" lIns="365760" tIns="182880" rIns="365760" bIns="18288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1828800" y="25425402"/>
            <a:ext cx="8534400" cy="1460500"/>
          </a:xfrm>
          <a:prstGeom prst="rect">
            <a:avLst/>
          </a:prstGeom>
        </p:spPr>
        <p:txBody>
          <a:bodyPr vert="horz" lIns="365760" tIns="182880" rIns="365760" bIns="182880" rtlCol="0" anchor="ctr"/>
          <a:lstStyle>
            <a:lvl1pPr algn="l">
              <a:defRPr sz="4800">
                <a:solidFill>
                  <a:schemeClr val="tx1">
                    <a:tint val="75000"/>
                  </a:schemeClr>
                </a:solidFill>
              </a:defRPr>
            </a:lvl1pPr>
          </a:lstStyle>
          <a:p>
            <a:fld id="{C79C4540-B7E5-464D-9629-03C748FD51C5}" type="datetimeFigureOut">
              <a:rPr lang="en-US" smtClean="0"/>
              <a:pPr/>
              <a:t>5/25/2016</a:t>
            </a:fld>
            <a:endParaRPr lang="en-US"/>
          </a:p>
        </p:txBody>
      </p:sp>
      <p:sp>
        <p:nvSpPr>
          <p:cNvPr id="5" name="Footer Placeholder 4"/>
          <p:cNvSpPr>
            <a:spLocks noGrp="1"/>
          </p:cNvSpPr>
          <p:nvPr>
            <p:ph type="ftr" sz="quarter" idx="3"/>
          </p:nvPr>
        </p:nvSpPr>
        <p:spPr>
          <a:xfrm>
            <a:off x="12496800" y="25425402"/>
            <a:ext cx="11582400" cy="1460500"/>
          </a:xfrm>
          <a:prstGeom prst="rect">
            <a:avLst/>
          </a:prstGeom>
        </p:spPr>
        <p:txBody>
          <a:bodyPr vert="horz" lIns="365760" tIns="182880" rIns="365760" bIns="182880" rtlCol="0" anchor="ctr"/>
          <a:lstStyle>
            <a:lvl1pPr algn="ctr">
              <a:defRPr sz="4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6212800" y="25425402"/>
            <a:ext cx="8534400" cy="1460500"/>
          </a:xfrm>
          <a:prstGeom prst="rect">
            <a:avLst/>
          </a:prstGeom>
        </p:spPr>
        <p:txBody>
          <a:bodyPr vert="horz" lIns="365760" tIns="182880" rIns="365760" bIns="182880" rtlCol="0" anchor="ctr"/>
          <a:lstStyle>
            <a:lvl1pPr algn="r">
              <a:defRPr sz="4800">
                <a:solidFill>
                  <a:schemeClr val="tx1">
                    <a:tint val="75000"/>
                  </a:schemeClr>
                </a:solidFill>
              </a:defRPr>
            </a:lvl1pPr>
          </a:lstStyle>
          <a:p>
            <a:fld id="{18C8F42D-A2BA-403B-AB13-D4046CEAB57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657600" rtl="0" eaLnBrk="1" latinLnBrk="0" hangingPunct="1">
        <a:spcBef>
          <a:spcPct val="0"/>
        </a:spcBef>
        <a:buNone/>
        <a:defRPr sz="17600" kern="1200">
          <a:solidFill>
            <a:schemeClr val="tx1"/>
          </a:solidFill>
          <a:latin typeface="+mj-lt"/>
          <a:ea typeface="+mj-ea"/>
          <a:cs typeface="+mj-cs"/>
        </a:defRPr>
      </a:lvl1pPr>
    </p:titleStyle>
    <p:bodyStyle>
      <a:lvl1pPr marL="1371600" indent="-1371600" algn="l" defTabSz="3657600" rtl="0" eaLnBrk="1" latinLnBrk="0" hangingPunct="1">
        <a:spcBef>
          <a:spcPct val="20000"/>
        </a:spcBef>
        <a:buFont typeface="Arial" pitchFamily="34" charset="0"/>
        <a:buChar char="•"/>
        <a:defRPr sz="12800" kern="1200">
          <a:solidFill>
            <a:schemeClr val="tx1"/>
          </a:solidFill>
          <a:latin typeface="+mn-lt"/>
          <a:ea typeface="+mn-ea"/>
          <a:cs typeface="+mn-cs"/>
        </a:defRPr>
      </a:lvl1pPr>
      <a:lvl2pPr marL="2971800" indent="-1143000" algn="l" defTabSz="3657600" rtl="0" eaLnBrk="1" latinLnBrk="0" hangingPunct="1">
        <a:spcBef>
          <a:spcPct val="20000"/>
        </a:spcBef>
        <a:buFont typeface="Arial" pitchFamily="34" charset="0"/>
        <a:buChar char="–"/>
        <a:defRPr sz="11200" kern="1200">
          <a:solidFill>
            <a:schemeClr val="tx1"/>
          </a:solidFill>
          <a:latin typeface="+mn-lt"/>
          <a:ea typeface="+mn-ea"/>
          <a:cs typeface="+mn-cs"/>
        </a:defRPr>
      </a:lvl2pPr>
      <a:lvl3pPr marL="4572000" indent="-914400" algn="l" defTabSz="3657600" rtl="0" eaLnBrk="1" latinLnBrk="0" hangingPunct="1">
        <a:spcBef>
          <a:spcPct val="20000"/>
        </a:spcBef>
        <a:buFont typeface="Arial" pitchFamily="34" charset="0"/>
        <a:buChar char="•"/>
        <a:defRPr sz="9600" kern="1200">
          <a:solidFill>
            <a:schemeClr val="tx1"/>
          </a:solidFill>
          <a:latin typeface="+mn-lt"/>
          <a:ea typeface="+mn-ea"/>
          <a:cs typeface="+mn-cs"/>
        </a:defRPr>
      </a:lvl3pPr>
      <a:lvl4pPr marL="6400800" indent="-914400" algn="l" defTabSz="3657600" rtl="0" eaLnBrk="1" latinLnBrk="0" hangingPunct="1">
        <a:spcBef>
          <a:spcPct val="20000"/>
        </a:spcBef>
        <a:buFont typeface="Arial" pitchFamily="34" charset="0"/>
        <a:buChar char="–"/>
        <a:defRPr sz="8000" kern="1200">
          <a:solidFill>
            <a:schemeClr val="tx1"/>
          </a:solidFill>
          <a:latin typeface="+mn-lt"/>
          <a:ea typeface="+mn-ea"/>
          <a:cs typeface="+mn-cs"/>
        </a:defRPr>
      </a:lvl4pPr>
      <a:lvl5pPr marL="8229600" indent="-914400" algn="l" defTabSz="3657600" rtl="0" eaLnBrk="1" latinLnBrk="0" hangingPunct="1">
        <a:spcBef>
          <a:spcPct val="20000"/>
        </a:spcBef>
        <a:buFont typeface="Arial" pitchFamily="34" charset="0"/>
        <a:buChar char="»"/>
        <a:defRPr sz="8000" kern="1200">
          <a:solidFill>
            <a:schemeClr val="tx1"/>
          </a:solidFill>
          <a:latin typeface="+mn-lt"/>
          <a:ea typeface="+mn-ea"/>
          <a:cs typeface="+mn-cs"/>
        </a:defRPr>
      </a:lvl5pPr>
      <a:lvl6pPr marL="10058400" indent="-914400" algn="l" defTabSz="3657600" rtl="0" eaLnBrk="1" latinLnBrk="0" hangingPunct="1">
        <a:spcBef>
          <a:spcPct val="20000"/>
        </a:spcBef>
        <a:buFont typeface="Arial" pitchFamily="34" charset="0"/>
        <a:buChar char="•"/>
        <a:defRPr sz="8000" kern="1200">
          <a:solidFill>
            <a:schemeClr val="tx1"/>
          </a:solidFill>
          <a:latin typeface="+mn-lt"/>
          <a:ea typeface="+mn-ea"/>
          <a:cs typeface="+mn-cs"/>
        </a:defRPr>
      </a:lvl6pPr>
      <a:lvl7pPr marL="11887200" indent="-914400" algn="l" defTabSz="3657600" rtl="0" eaLnBrk="1" latinLnBrk="0" hangingPunct="1">
        <a:spcBef>
          <a:spcPct val="20000"/>
        </a:spcBef>
        <a:buFont typeface="Arial" pitchFamily="34" charset="0"/>
        <a:buChar char="•"/>
        <a:defRPr sz="8000" kern="1200">
          <a:solidFill>
            <a:schemeClr val="tx1"/>
          </a:solidFill>
          <a:latin typeface="+mn-lt"/>
          <a:ea typeface="+mn-ea"/>
          <a:cs typeface="+mn-cs"/>
        </a:defRPr>
      </a:lvl7pPr>
      <a:lvl8pPr marL="13716000" indent="-914400" algn="l" defTabSz="3657600" rtl="0" eaLnBrk="1" latinLnBrk="0" hangingPunct="1">
        <a:spcBef>
          <a:spcPct val="20000"/>
        </a:spcBef>
        <a:buFont typeface="Arial" pitchFamily="34" charset="0"/>
        <a:buChar char="•"/>
        <a:defRPr sz="8000" kern="1200">
          <a:solidFill>
            <a:schemeClr val="tx1"/>
          </a:solidFill>
          <a:latin typeface="+mn-lt"/>
          <a:ea typeface="+mn-ea"/>
          <a:cs typeface="+mn-cs"/>
        </a:defRPr>
      </a:lvl8pPr>
      <a:lvl9pPr marL="15544800" indent="-914400" algn="l" defTabSz="3657600" rtl="0" eaLnBrk="1" latinLnBrk="0" hangingPunct="1">
        <a:spcBef>
          <a:spcPct val="20000"/>
        </a:spcBef>
        <a:buFont typeface="Arial" pitchFamily="34" charset="0"/>
        <a:buChar char="•"/>
        <a:defRPr sz="8000" kern="1200">
          <a:solidFill>
            <a:schemeClr val="tx1"/>
          </a:solidFill>
          <a:latin typeface="+mn-lt"/>
          <a:ea typeface="+mn-ea"/>
          <a:cs typeface="+mn-cs"/>
        </a:defRPr>
      </a:lvl9pPr>
    </p:bodyStyle>
    <p:otherStyle>
      <a:defPPr>
        <a:defRPr lang="en-US"/>
      </a:defPPr>
      <a:lvl1pPr marL="0" algn="l" defTabSz="3657600" rtl="0" eaLnBrk="1" latinLnBrk="0" hangingPunct="1">
        <a:defRPr sz="7200" kern="1200">
          <a:solidFill>
            <a:schemeClr val="tx1"/>
          </a:solidFill>
          <a:latin typeface="+mn-lt"/>
          <a:ea typeface="+mn-ea"/>
          <a:cs typeface="+mn-cs"/>
        </a:defRPr>
      </a:lvl1pPr>
      <a:lvl2pPr marL="1828800" algn="l" defTabSz="3657600" rtl="0" eaLnBrk="1" latinLnBrk="0" hangingPunct="1">
        <a:defRPr sz="7200" kern="1200">
          <a:solidFill>
            <a:schemeClr val="tx1"/>
          </a:solidFill>
          <a:latin typeface="+mn-lt"/>
          <a:ea typeface="+mn-ea"/>
          <a:cs typeface="+mn-cs"/>
        </a:defRPr>
      </a:lvl2pPr>
      <a:lvl3pPr marL="3657600" algn="l" defTabSz="3657600" rtl="0" eaLnBrk="1" latinLnBrk="0" hangingPunct="1">
        <a:defRPr sz="7200" kern="1200">
          <a:solidFill>
            <a:schemeClr val="tx1"/>
          </a:solidFill>
          <a:latin typeface="+mn-lt"/>
          <a:ea typeface="+mn-ea"/>
          <a:cs typeface="+mn-cs"/>
        </a:defRPr>
      </a:lvl3pPr>
      <a:lvl4pPr marL="5486400" algn="l" defTabSz="3657600" rtl="0" eaLnBrk="1" latinLnBrk="0" hangingPunct="1">
        <a:defRPr sz="7200" kern="1200">
          <a:solidFill>
            <a:schemeClr val="tx1"/>
          </a:solidFill>
          <a:latin typeface="+mn-lt"/>
          <a:ea typeface="+mn-ea"/>
          <a:cs typeface="+mn-cs"/>
        </a:defRPr>
      </a:lvl4pPr>
      <a:lvl5pPr marL="7315200" algn="l" defTabSz="3657600" rtl="0" eaLnBrk="1" latinLnBrk="0" hangingPunct="1">
        <a:defRPr sz="7200" kern="1200">
          <a:solidFill>
            <a:schemeClr val="tx1"/>
          </a:solidFill>
          <a:latin typeface="+mn-lt"/>
          <a:ea typeface="+mn-ea"/>
          <a:cs typeface="+mn-cs"/>
        </a:defRPr>
      </a:lvl5pPr>
      <a:lvl6pPr marL="9144000" algn="l" defTabSz="3657600" rtl="0" eaLnBrk="1" latinLnBrk="0" hangingPunct="1">
        <a:defRPr sz="7200" kern="1200">
          <a:solidFill>
            <a:schemeClr val="tx1"/>
          </a:solidFill>
          <a:latin typeface="+mn-lt"/>
          <a:ea typeface="+mn-ea"/>
          <a:cs typeface="+mn-cs"/>
        </a:defRPr>
      </a:lvl6pPr>
      <a:lvl7pPr marL="10972800" algn="l" defTabSz="3657600" rtl="0" eaLnBrk="1" latinLnBrk="0" hangingPunct="1">
        <a:defRPr sz="7200" kern="1200">
          <a:solidFill>
            <a:schemeClr val="tx1"/>
          </a:solidFill>
          <a:latin typeface="+mn-lt"/>
          <a:ea typeface="+mn-ea"/>
          <a:cs typeface="+mn-cs"/>
        </a:defRPr>
      </a:lvl7pPr>
      <a:lvl8pPr marL="12801600" algn="l" defTabSz="3657600" rtl="0" eaLnBrk="1" latinLnBrk="0" hangingPunct="1">
        <a:defRPr sz="7200" kern="1200">
          <a:solidFill>
            <a:schemeClr val="tx1"/>
          </a:solidFill>
          <a:latin typeface="+mn-lt"/>
          <a:ea typeface="+mn-ea"/>
          <a:cs typeface="+mn-cs"/>
        </a:defRPr>
      </a:lvl8pPr>
      <a:lvl9pPr marL="14630400" algn="l" defTabSz="3657600" rtl="0" eaLnBrk="1" latinLnBrk="0" hangingPunct="1">
        <a:defRPr sz="7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wm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p:nvPr/>
        </p:nvSpPr>
        <p:spPr>
          <a:xfrm>
            <a:off x="12679925" y="4907994"/>
            <a:ext cx="11467037" cy="1013542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17457" t="19374" r="15594" b="16525"/>
          <a:stretch/>
        </p:blipFill>
        <p:spPr>
          <a:xfrm>
            <a:off x="30880615" y="301952"/>
            <a:ext cx="4497811" cy="4306415"/>
          </a:xfrm>
          <a:prstGeom prst="rect">
            <a:avLst/>
          </a:prstGeom>
        </p:spPr>
      </p:pic>
      <p:sp>
        <p:nvSpPr>
          <p:cNvPr id="2" name="Title 1"/>
          <p:cNvSpPr>
            <a:spLocks noGrp="1"/>
          </p:cNvSpPr>
          <p:nvPr>
            <p:ph type="ctrTitle"/>
          </p:nvPr>
        </p:nvSpPr>
        <p:spPr>
          <a:xfrm>
            <a:off x="0" y="0"/>
            <a:ext cx="36576000" cy="4495800"/>
          </a:xfrm>
          <a:noFill/>
          <a:ln>
            <a:noFill/>
          </a:ln>
        </p:spPr>
        <p:txBody>
          <a:bodyPr>
            <a:normAutofit fontScale="90000"/>
          </a:bodyPr>
          <a:lstStyle/>
          <a:p>
            <a:r>
              <a:rPr lang="en-US" sz="8000" b="1" dirty="0" smtClean="0"/>
              <a:t>THE DISTRIBUTION OF SUBUNIT POWER: PERIPHERY, </a:t>
            </a:r>
            <a:br>
              <a:rPr lang="en-US" sz="8000" b="1" dirty="0" smtClean="0"/>
            </a:br>
            <a:r>
              <a:rPr lang="en-US" sz="8000" b="1" dirty="0" smtClean="0"/>
              <a:t>OVERLAPPING, AND GROUP AFFILIATION TERMINATION </a:t>
            </a:r>
            <a:br>
              <a:rPr lang="en-US" sz="8000" b="1" dirty="0" smtClean="0"/>
            </a:br>
            <a:r>
              <a:rPr lang="en-US" sz="4800" dirty="0" smtClean="0"/>
              <a:t>Hui Ren Tan &amp; Faculty Mentor: Dr. </a:t>
            </a:r>
            <a:r>
              <a:rPr lang="en-US" sz="4800" dirty="0" err="1" smtClean="0"/>
              <a:t>Jifeng</a:t>
            </a:r>
            <a:r>
              <a:rPr lang="en-US" sz="4800" dirty="0" smtClean="0"/>
              <a:t> Yu</a:t>
            </a:r>
            <a:br>
              <a:rPr lang="en-US" sz="4800" dirty="0" smtClean="0"/>
            </a:br>
            <a:r>
              <a:rPr lang="en-US" sz="3600" dirty="0" smtClean="0"/>
              <a:t>Management Department, College of Business Administration, University of Nebraska-Lincoln</a:t>
            </a:r>
            <a:br>
              <a:rPr lang="en-US" sz="3600" dirty="0" smtClean="0"/>
            </a:br>
            <a:r>
              <a:rPr lang="en-US" sz="3600" dirty="0" smtClean="0"/>
              <a:t>UCARE Research</a:t>
            </a:r>
            <a:endParaRPr lang="en-US" sz="4800" dirty="0"/>
          </a:p>
        </p:txBody>
      </p:sp>
      <p:sp>
        <p:nvSpPr>
          <p:cNvPr id="11" name="TextBox 10"/>
          <p:cNvSpPr txBox="1"/>
          <p:nvPr/>
        </p:nvSpPr>
        <p:spPr>
          <a:xfrm>
            <a:off x="1295400" y="4907994"/>
            <a:ext cx="11023312" cy="13572946"/>
          </a:xfrm>
          <a:prstGeom prst="rect">
            <a:avLst/>
          </a:prstGeom>
          <a:solidFill>
            <a:schemeClr val="bg1"/>
          </a:solidFill>
          <a:ln>
            <a:solidFill>
              <a:schemeClr val="tx1"/>
            </a:solidFill>
          </a:ln>
        </p:spPr>
        <p:txBody>
          <a:bodyPr wrap="square" rtlCol="0">
            <a:spAutoFit/>
          </a:bodyPr>
          <a:lstStyle/>
          <a:p>
            <a:pPr algn="ctr"/>
            <a:r>
              <a:rPr lang="en-US" sz="4400" b="1" dirty="0">
                <a:solidFill>
                  <a:srgbClr val="1E04BC"/>
                </a:solidFill>
              </a:rPr>
              <a:t>Business Group</a:t>
            </a:r>
          </a:p>
          <a:p>
            <a:endParaRPr lang="en-US" sz="3000" dirty="0"/>
          </a:p>
          <a:p>
            <a:r>
              <a:rPr lang="en-US" sz="3000" dirty="0" smtClean="0"/>
              <a:t>A business group normally consists of a parent company and multiples subsidiaries, which also known as subunits or affiliates. In this research, </a:t>
            </a:r>
            <a:r>
              <a:rPr lang="en-US" sz="3000" dirty="0"/>
              <a:t>I</a:t>
            </a:r>
            <a:r>
              <a:rPr lang="en-US" sz="3000" dirty="0" smtClean="0"/>
              <a:t> examined specific insurance groups in the insurance industry. </a:t>
            </a:r>
            <a:r>
              <a:rPr lang="en-US" sz="3000" dirty="0"/>
              <a:t>One </a:t>
            </a:r>
            <a:r>
              <a:rPr lang="en-US" sz="3000" dirty="0" smtClean="0"/>
              <a:t>example that </a:t>
            </a:r>
            <a:r>
              <a:rPr lang="en-US" sz="3000" dirty="0"/>
              <a:t>I</a:t>
            </a:r>
            <a:r>
              <a:rPr lang="en-US" sz="3000" dirty="0" smtClean="0"/>
              <a:t> use to illustrate is Allianz Group, with the group structure shown on the right. </a:t>
            </a:r>
          </a:p>
          <a:p>
            <a:endParaRPr lang="en-US" sz="3000" dirty="0"/>
          </a:p>
          <a:p>
            <a:r>
              <a:rPr lang="en-US" sz="3000" b="1" dirty="0" smtClean="0"/>
              <a:t>Insurance Lines</a:t>
            </a:r>
          </a:p>
          <a:p>
            <a:endParaRPr lang="en-US" sz="3000" b="1" dirty="0" smtClean="0"/>
          </a:p>
          <a:p>
            <a:r>
              <a:rPr lang="en-US" sz="3000" dirty="0" smtClean="0"/>
              <a:t>Insurance groups sell different lines of insurance product. Life, health, property, and liability insurance are the major lines of insurance. Breaking down commercial lines insurance includes products such as commercial auto insurance, fire and ocean marine insurance, worker compensation, reinsurance and the list goes on. While some insurance groups may sell more than one line of insurance, they normally focus on one or two lines of insurance as their core businesses. </a:t>
            </a:r>
          </a:p>
          <a:p>
            <a:endParaRPr lang="en-US" sz="3000" b="1" dirty="0"/>
          </a:p>
          <a:p>
            <a:r>
              <a:rPr lang="en-US" sz="3000" b="1" dirty="0" smtClean="0"/>
              <a:t>Geographic Segmentation</a:t>
            </a:r>
          </a:p>
          <a:p>
            <a:endParaRPr lang="en-US" sz="3000" b="1" dirty="0" smtClean="0"/>
          </a:p>
          <a:p>
            <a:r>
              <a:rPr lang="en-US" sz="3000" dirty="0" smtClean="0"/>
              <a:t>Geographic segmentation is the division of the market on the basis of geographic regions. An insurance group will normally focus on specific regions to market its insurance products. Even if the insurance group is selling its product worldwide, it will still choose certain regions as its core. Allianz for example, focuses on Europe and US market, even though they do sell to some country in Asia. </a:t>
            </a:r>
          </a:p>
          <a:p>
            <a:endParaRPr lang="en-US" sz="3000" dirty="0" smtClean="0"/>
          </a:p>
        </p:txBody>
      </p:sp>
      <p:sp>
        <p:nvSpPr>
          <p:cNvPr id="12" name="TextBox 11"/>
          <p:cNvSpPr txBox="1"/>
          <p:nvPr/>
        </p:nvSpPr>
        <p:spPr>
          <a:xfrm>
            <a:off x="1295400" y="18889652"/>
            <a:ext cx="11023312" cy="7909858"/>
          </a:xfrm>
          <a:prstGeom prst="rect">
            <a:avLst/>
          </a:prstGeom>
          <a:solidFill>
            <a:schemeClr val="bg1"/>
          </a:solidFill>
          <a:ln>
            <a:solidFill>
              <a:schemeClr val="tx1"/>
            </a:solidFill>
          </a:ln>
        </p:spPr>
        <p:txBody>
          <a:bodyPr wrap="square" rtlCol="0">
            <a:spAutoFit/>
          </a:bodyPr>
          <a:lstStyle/>
          <a:p>
            <a:pPr algn="ctr"/>
            <a:r>
              <a:rPr lang="en-US" sz="4400" b="1" dirty="0">
                <a:solidFill>
                  <a:srgbClr val="1E04BC"/>
                </a:solidFill>
              </a:rPr>
              <a:t>Resource Dependency Theory (RDT)</a:t>
            </a:r>
          </a:p>
          <a:p>
            <a:pPr algn="ctr"/>
            <a:endParaRPr lang="en-US" sz="4400" b="1" dirty="0">
              <a:solidFill>
                <a:srgbClr val="1E04BC"/>
              </a:solidFill>
            </a:endParaRPr>
          </a:p>
          <a:p>
            <a:r>
              <a:rPr lang="en-US" sz="3000" dirty="0" smtClean="0"/>
              <a:t>In </a:t>
            </a:r>
            <a:r>
              <a:rPr lang="en-US" sz="3000" dirty="0"/>
              <a:t>this study, Resource Dependence Theory (RDT) is an important and a more externally oriented perspective for </a:t>
            </a:r>
            <a:r>
              <a:rPr lang="en-US" sz="3000" dirty="0" smtClean="0"/>
              <a:t>me to </a:t>
            </a:r>
            <a:r>
              <a:rPr lang="en-US" sz="3000" dirty="0"/>
              <a:t>understand subunit termination. RDT </a:t>
            </a:r>
            <a:r>
              <a:rPr lang="en-US" sz="3000" dirty="0" smtClean="0"/>
              <a:t>stresses </a:t>
            </a:r>
            <a:r>
              <a:rPr lang="en-US" sz="3000" dirty="0"/>
              <a:t>the stable flow of resource </a:t>
            </a:r>
            <a:r>
              <a:rPr lang="en-US" sz="3000" dirty="0" smtClean="0"/>
              <a:t>from the </a:t>
            </a:r>
            <a:r>
              <a:rPr lang="en-US" sz="3000" dirty="0"/>
              <a:t>end </a:t>
            </a:r>
            <a:r>
              <a:rPr lang="en-US" sz="3000" dirty="0" smtClean="0"/>
              <a:t>market, and the power of a subunits is positively correlated to the market dependency of the subunits. To study the market dependency as the source of subunits market power, I combined two dimensions of dependency, geographic market and lines of business. The dimensions of subunits power can be defined by two variables, the critically and substitutability of the subunits. Two concept were constructed based on RDT – periphery and overlapping. I propose that subunits in </a:t>
            </a:r>
            <a:r>
              <a:rPr lang="en-US" sz="3000" dirty="0"/>
              <a:t>periphery position </a:t>
            </a:r>
            <a:r>
              <a:rPr lang="en-US" sz="3000" dirty="0" smtClean="0"/>
              <a:t>and subunits </a:t>
            </a:r>
            <a:r>
              <a:rPr lang="en-US" sz="3000" dirty="0"/>
              <a:t>that has overlapping market </a:t>
            </a:r>
            <a:r>
              <a:rPr lang="en-US" sz="3000" dirty="0" smtClean="0"/>
              <a:t>segmentations </a:t>
            </a:r>
            <a:r>
              <a:rPr lang="en-US" sz="3000" dirty="0"/>
              <a:t>with other sister subunits are </a:t>
            </a:r>
            <a:r>
              <a:rPr lang="en-US" sz="3000" dirty="0" smtClean="0"/>
              <a:t>vulnerable </a:t>
            </a:r>
            <a:r>
              <a:rPr lang="en-US" sz="3000" dirty="0"/>
              <a:t>to termination. </a:t>
            </a:r>
            <a:endParaRPr lang="en-US" sz="3000" dirty="0" smtClean="0"/>
          </a:p>
          <a:p>
            <a:r>
              <a:rPr lang="en-US" sz="3000" dirty="0" smtClean="0"/>
              <a:t> </a:t>
            </a:r>
            <a:endParaRPr lang="en-US" sz="3000" dirty="0"/>
          </a:p>
        </p:txBody>
      </p:sp>
      <p:sp>
        <p:nvSpPr>
          <p:cNvPr id="15" name="TextBox 14"/>
          <p:cNvSpPr txBox="1"/>
          <p:nvPr/>
        </p:nvSpPr>
        <p:spPr>
          <a:xfrm>
            <a:off x="24387771" y="4907994"/>
            <a:ext cx="10990655" cy="14588609"/>
          </a:xfrm>
          <a:prstGeom prst="rect">
            <a:avLst/>
          </a:prstGeom>
          <a:solidFill>
            <a:schemeClr val="bg1"/>
          </a:solidFill>
          <a:ln>
            <a:solidFill>
              <a:schemeClr val="tx1"/>
            </a:solidFill>
          </a:ln>
        </p:spPr>
        <p:txBody>
          <a:bodyPr wrap="square" rtlCol="0">
            <a:spAutoFit/>
          </a:bodyPr>
          <a:lstStyle/>
          <a:p>
            <a:pPr algn="ctr"/>
            <a:r>
              <a:rPr lang="en-US" sz="4400" b="1" dirty="0" smtClean="0">
                <a:solidFill>
                  <a:srgbClr val="1E04BC"/>
                </a:solidFill>
              </a:rPr>
              <a:t>Subunit Power</a:t>
            </a:r>
          </a:p>
          <a:p>
            <a:pPr algn="ctr"/>
            <a:endParaRPr lang="en-US" sz="3600" b="1" dirty="0" smtClean="0"/>
          </a:p>
          <a:p>
            <a:r>
              <a:rPr lang="en-US" sz="3000" b="1" dirty="0" smtClean="0"/>
              <a:t>Periphery</a:t>
            </a:r>
          </a:p>
          <a:p>
            <a:endParaRPr lang="en-US" sz="3000" b="1" dirty="0" smtClean="0"/>
          </a:p>
          <a:p>
            <a:r>
              <a:rPr lang="en-US" sz="3000" dirty="0" smtClean="0"/>
              <a:t>Periphery </a:t>
            </a:r>
            <a:r>
              <a:rPr lang="en-US" sz="3000" dirty="0"/>
              <a:t>is a market position where the subunits are distance from the parents company in terms of the business and geographic region. Subunits are often centered around the central business and they play an important role to maintain the company core competencies, but some of the subunits may seems to have low correlation with the core business, which also known as the periphery position. </a:t>
            </a:r>
            <a:r>
              <a:rPr lang="en-US" sz="3000" dirty="0" smtClean="0"/>
              <a:t>However, subunits position may change over time due to corporation restructuring. If the company choose to refocus on the core business, some niche market may be abandoned, so subunits which are in the abandoned niche market will be shifted to a periphery position. One way a subunit in periphery position can increase the market power is by having a significant market share. This can be explained by RDT </a:t>
            </a:r>
          </a:p>
          <a:p>
            <a:endParaRPr lang="en-US" sz="3000" dirty="0"/>
          </a:p>
          <a:p>
            <a:r>
              <a:rPr lang="en-US" sz="3000" b="1" dirty="0" smtClean="0"/>
              <a:t>Overlapping</a:t>
            </a:r>
          </a:p>
          <a:p>
            <a:endParaRPr lang="en-US" sz="3000" b="1" dirty="0" smtClean="0"/>
          </a:p>
          <a:p>
            <a:r>
              <a:rPr lang="en-US" sz="3000" dirty="0"/>
              <a:t>Overlapping is when more than one subunits of a same company share the same market within the same geographic region, even if one of the overlapped subunit has a more diversify business due to factors like managerial decision, market opportunity, and resources availability. </a:t>
            </a:r>
            <a:r>
              <a:rPr lang="en-US" sz="3000" dirty="0" smtClean="0"/>
              <a:t>Overlapping </a:t>
            </a:r>
            <a:r>
              <a:rPr lang="en-US" sz="3000" dirty="0"/>
              <a:t>subunits leads to </a:t>
            </a:r>
            <a:r>
              <a:rPr lang="en-US" sz="3000" dirty="0" err="1"/>
              <a:t>intraorganizational</a:t>
            </a:r>
            <a:r>
              <a:rPr lang="en-US" sz="3000" dirty="0"/>
              <a:t> competition </a:t>
            </a:r>
            <a:r>
              <a:rPr lang="en-US" sz="3000" dirty="0" smtClean="0"/>
              <a:t>and are consider to be substitutable alternatives, which reduces their marker power. Parent company might use one subunit to replace another if they are highly overlapped. Overlapped subunits should strive to differentiate from the other subunit with same market niche in order to maintain the market power, but differentiating might shift the subunit towards periphery.</a:t>
            </a:r>
          </a:p>
        </p:txBody>
      </p:sp>
      <p:sp>
        <p:nvSpPr>
          <p:cNvPr id="16" name="TextBox 15"/>
          <p:cNvSpPr txBox="1"/>
          <p:nvPr/>
        </p:nvSpPr>
        <p:spPr>
          <a:xfrm>
            <a:off x="24387771" y="19721737"/>
            <a:ext cx="10990655" cy="7078861"/>
          </a:xfrm>
          <a:prstGeom prst="rect">
            <a:avLst/>
          </a:prstGeom>
          <a:solidFill>
            <a:schemeClr val="bg1"/>
          </a:solidFill>
          <a:ln>
            <a:solidFill>
              <a:schemeClr val="tx1"/>
            </a:solidFill>
          </a:ln>
        </p:spPr>
        <p:txBody>
          <a:bodyPr wrap="square" rtlCol="0">
            <a:spAutoFit/>
          </a:bodyPr>
          <a:lstStyle/>
          <a:p>
            <a:pPr algn="ctr"/>
            <a:r>
              <a:rPr lang="en-US" sz="4400" b="1" dirty="0">
                <a:solidFill>
                  <a:srgbClr val="1E04BC"/>
                </a:solidFill>
              </a:rPr>
              <a:t>Subunit Termination</a:t>
            </a:r>
          </a:p>
          <a:p>
            <a:pPr algn="ctr"/>
            <a:endParaRPr lang="en-US" sz="3600" b="1" dirty="0" smtClean="0"/>
          </a:p>
          <a:p>
            <a:r>
              <a:rPr lang="en-US" sz="3000" dirty="0" smtClean="0"/>
              <a:t>Business group may decide to terminate a subunit to allow organizational restructuring. Subunit termination normally comes in three forms – divestiture, dissolution, and spin-off. This study is significant for business group to understand the position of subunits  to make a better decision when terminating subunits by looking at the subunits market power. This study also allows subunits to predict the business group decision by looking at their market position, if a subunit has a high termination risk due to the periphery or overlapping position, the subunit’s management should make changes to the business in order to increase their market power while moving away from periphery or overlapping position.</a:t>
            </a:r>
          </a:p>
          <a:p>
            <a:endParaRPr lang="en-US" sz="4400" dirty="0" smtClean="0"/>
          </a:p>
        </p:txBody>
      </p: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745305" y="5017085"/>
            <a:ext cx="11320402" cy="9655734"/>
          </a:xfrm>
          <a:prstGeom prst="rect">
            <a:avLst/>
          </a:prstGeom>
        </p:spPr>
      </p:pic>
      <p:sp>
        <p:nvSpPr>
          <p:cNvPr id="9" name="Rectangle 8"/>
          <p:cNvSpPr/>
          <p:nvPr/>
        </p:nvSpPr>
        <p:spPr>
          <a:xfrm>
            <a:off x="12679925" y="15194104"/>
            <a:ext cx="11467037" cy="11605406"/>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773400" y="15436093"/>
            <a:ext cx="5371778" cy="5227495"/>
          </a:xfrm>
          <a:prstGeom prst="rect">
            <a:avLst/>
          </a:prstGeom>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778869" y="21056261"/>
            <a:ext cx="5680420" cy="5222150"/>
          </a:xfrm>
          <a:prstGeom prst="rect">
            <a:avLst/>
          </a:prstGeom>
        </p:spPr>
      </p:pic>
      <p:pic>
        <p:nvPicPr>
          <p:cNvPr id="17" name="Picture 1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8302359" y="21056261"/>
            <a:ext cx="5645853" cy="5222150"/>
          </a:xfrm>
          <a:prstGeom prst="rect">
            <a:avLst/>
          </a:prstGeom>
        </p:spPr>
      </p:pic>
      <p:sp>
        <p:nvSpPr>
          <p:cNvPr id="18" name="TextBox 17"/>
          <p:cNvSpPr txBox="1"/>
          <p:nvPr/>
        </p:nvSpPr>
        <p:spPr>
          <a:xfrm>
            <a:off x="12737549" y="14682167"/>
            <a:ext cx="11443479" cy="238527"/>
          </a:xfrm>
          <a:prstGeom prst="rect">
            <a:avLst/>
          </a:prstGeom>
          <a:noFill/>
        </p:spPr>
        <p:txBody>
          <a:bodyPr wrap="square" rtlCol="0">
            <a:spAutoFit/>
          </a:bodyPr>
          <a:lstStyle/>
          <a:p>
            <a:r>
              <a:rPr lang="en-US" sz="950" dirty="0" smtClean="0"/>
              <a:t>Source: Simplified </a:t>
            </a:r>
            <a:r>
              <a:rPr lang="en-US" sz="950" dirty="0"/>
              <a:t>group structure of Allianz Group as of December 31, </a:t>
            </a:r>
            <a:r>
              <a:rPr lang="en-US" sz="950" dirty="0" smtClean="0"/>
              <a:t>2014, Allianz SE 2015. </a:t>
            </a:r>
            <a:r>
              <a:rPr lang="en-US" sz="950" dirty="0"/>
              <a:t>Website :https://www.allianz.com/v_1431097875000/media/about_us/who_we_are/documents/1505_Structure-Allianz-Group.PDF</a:t>
            </a:r>
          </a:p>
        </p:txBody>
      </p:sp>
      <p:pic>
        <p:nvPicPr>
          <p:cNvPr id="6" name="Picture 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0" y="762000"/>
            <a:ext cx="6731327" cy="3163724"/>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1426</TotalTime>
  <Words>770</Words>
  <Application>Microsoft Office PowerPoint</Application>
  <PresentationFormat>Custom</PresentationFormat>
  <Paragraphs>30</Paragraphs>
  <Slides>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Office Theme</vt:lpstr>
      <vt:lpstr>THE DISTRIBUTION OF SUBUNIT POWER: PERIPHERY,  OVERLAPPING, AND GROUP AFFILIATION TERMINATION  Hui Ren Tan &amp; Faculty Mentor: Dr. Jifeng Yu Management Department, College of Business Administration, University of Nebraska-Lincoln UCARE Research</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Your Project Your Name &amp; Faculty Advisor Institution Name</dc:title>
  <dc:creator>s-hdietri1</dc:creator>
  <cp:lastModifiedBy>Paul Royster</cp:lastModifiedBy>
  <cp:revision>38</cp:revision>
  <dcterms:created xsi:type="dcterms:W3CDTF">2009-02-05T15:22:51Z</dcterms:created>
  <dcterms:modified xsi:type="dcterms:W3CDTF">2016-05-25T19:51:27Z</dcterms:modified>
</cp:coreProperties>
</file>