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4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8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12"/>
  </p:notesMasterIdLst>
  <p:sldIdLst>
    <p:sldId id="256" r:id="rId2"/>
    <p:sldId id="258" r:id="rId3"/>
    <p:sldId id="278" r:id="rId4"/>
    <p:sldId id="260" r:id="rId5"/>
    <p:sldId id="261" r:id="rId6"/>
    <p:sldId id="262" r:id="rId7"/>
    <p:sldId id="277" r:id="rId8"/>
    <p:sldId id="264" r:id="rId9"/>
    <p:sldId id="279" r:id="rId10"/>
    <p:sldId id="265" r:id="rId11"/>
  </p:sldIdLst>
  <p:sldSz cx="9144000" cy="5143500" type="screen16x9"/>
  <p:notesSz cx="6858000" cy="9144000"/>
  <p:embeddedFontLst>
    <p:embeddedFont>
      <p:font typeface="Calibri" panose="020F0502020204030204" pitchFamily="34" charset="0"/>
      <p:regular r:id="rId13"/>
      <p:bold r:id="rId14"/>
      <p:italic r:id="rId15"/>
      <p:boldItalic r:id="rId16"/>
    </p:embeddedFont>
    <p:embeddedFont>
      <p:font typeface="Libre Franklin" pitchFamily="2" charset="77"/>
      <p:regular r:id="rId17"/>
      <p:bold r:id="rId18"/>
      <p:italic r:id="rId19"/>
      <p:boldItalic r:id="rId20"/>
    </p:embeddedFont>
    <p:embeddedFont>
      <p:font typeface="Libre Franklin Thin" pitchFamily="2" charset="77"/>
      <p:regular r:id="rId21"/>
      <p:bold r:id="rId22"/>
      <p:italic r:id="rId23"/>
      <p:boldItalic r:id="rId24"/>
    </p:embeddedFont>
    <p:embeddedFont>
      <p:font typeface="Times" pitchFamily="2" charset="0"/>
      <p:regular r:id="rId25"/>
      <p:bold r:id="rId26"/>
      <p:italic r:id="rId27"/>
      <p:boldItalic r:id="rId28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http://customooxmlschemas.google.com/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29" roundtripDataSignature="AMtx7mgIWqNDxVbT42HtQupn08mx3k1Do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75" autoAdjust="0"/>
    <p:restoredTop sz="90093" autoAdjust="0"/>
  </p:normalViewPr>
  <p:slideViewPr>
    <p:cSldViewPr snapToGrid="0">
      <p:cViewPr varScale="1">
        <p:scale>
          <a:sx n="133" d="100"/>
          <a:sy n="133" d="100"/>
        </p:scale>
        <p:origin x="1040" y="19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26" Type="http://schemas.openxmlformats.org/officeDocument/2006/relationships/font" Target="fonts/font14.fntdata"/><Relationship Id="rId3" Type="http://schemas.openxmlformats.org/officeDocument/2006/relationships/slide" Target="slides/slide2.xml"/><Relationship Id="rId21" Type="http://schemas.openxmlformats.org/officeDocument/2006/relationships/font" Target="fonts/font9.fntdata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font" Target="fonts/font5.fntdata"/><Relationship Id="rId25" Type="http://schemas.openxmlformats.org/officeDocument/2006/relationships/font" Target="fonts/font13.fntdata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font" Target="fonts/font8.fntdata"/><Relationship Id="rId29" Type="http://customschemas.google.com/relationships/presentationmetadata" Target="meta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2.fntdata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23" Type="http://schemas.openxmlformats.org/officeDocument/2006/relationships/font" Target="fonts/font11.fntdata"/><Relationship Id="rId28" Type="http://schemas.openxmlformats.org/officeDocument/2006/relationships/font" Target="fonts/font16.fntdata"/><Relationship Id="rId10" Type="http://schemas.openxmlformats.org/officeDocument/2006/relationships/slide" Target="slides/slide9.xml"/><Relationship Id="rId19" Type="http://schemas.openxmlformats.org/officeDocument/2006/relationships/font" Target="fonts/font7.fntdata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22" Type="http://schemas.openxmlformats.org/officeDocument/2006/relationships/font" Target="fonts/font10.fntdata"/><Relationship Id="rId27" Type="http://schemas.openxmlformats.org/officeDocument/2006/relationships/font" Target="fonts/font15.fntdata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a8san\Desktop\ADF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a8san\Desktop\ADF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dirty="0"/>
              <a:t>Tree City</a:t>
            </a:r>
            <a:r>
              <a:rPr lang="en-US" baseline="0" dirty="0"/>
              <a:t> Sources &amp; Uses</a:t>
            </a:r>
            <a:endParaRPr lang="en-US" dirty="0"/>
          </a:p>
        </c:rich>
      </c:tx>
      <c:layout>
        <c:manualLayout>
          <c:xMode val="edge"/>
          <c:yMode val="edge"/>
          <c:x val="0.19184989887656345"/>
          <c:y val="5.688517622772487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34263991099251828"/>
          <c:y val="0.17274384028734199"/>
          <c:w val="0.57003740859997076"/>
          <c:h val="0.6138765691265069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Sheet2!$C$17</c:f>
              <c:strCache>
                <c:ptCount val="1"/>
                <c:pt idx="0">
                  <c:v>Yearly</c:v>
                </c:pt>
              </c:strCache>
            </c:strRef>
          </c:tx>
          <c:spPr>
            <a:solidFill>
              <a:srgbClr val="3C611F"/>
            </a:solidFill>
            <a:ln>
              <a:noFill/>
            </a:ln>
            <a:effectLst/>
          </c:spPr>
          <c:invertIfNegative val="0"/>
          <c:cat>
            <c:strRef>
              <c:f>Sheet2!$B$18:$B$20</c:f>
              <c:strCache>
                <c:ptCount val="3"/>
                <c:pt idx="0">
                  <c:v>Donations</c:v>
                </c:pt>
                <c:pt idx="1">
                  <c:v>4 grants</c:v>
                </c:pt>
                <c:pt idx="2">
                  <c:v>Marketing cost </c:v>
                </c:pt>
              </c:strCache>
            </c:strRef>
          </c:cat>
          <c:val>
            <c:numRef>
              <c:f>Sheet2!$C$18:$C$20</c:f>
              <c:numCache>
                <c:formatCode>General</c:formatCode>
                <c:ptCount val="3"/>
                <c:pt idx="0">
                  <c:v>100000</c:v>
                </c:pt>
                <c:pt idx="1">
                  <c:v>100000</c:v>
                </c:pt>
                <c:pt idx="2">
                  <c:v>2500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3B8-4486-98AC-66E623B0BC5B}"/>
            </c:ext>
          </c:extLst>
        </c:ser>
        <c:ser>
          <c:idx val="1"/>
          <c:order val="1"/>
          <c:tx>
            <c:strRef>
              <c:f>Sheet2!$D$17</c:f>
              <c:strCache>
                <c:ptCount val="1"/>
                <c:pt idx="0">
                  <c:v>Monthly</c:v>
                </c:pt>
              </c:strCache>
            </c:strRef>
          </c:tx>
          <c:spPr>
            <a:solidFill>
              <a:schemeClr val="bg1">
                <a:lumMod val="5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Sheet2!$B$18:$B$20</c:f>
              <c:strCache>
                <c:ptCount val="3"/>
                <c:pt idx="0">
                  <c:v>Donations</c:v>
                </c:pt>
                <c:pt idx="1">
                  <c:v>4 grants</c:v>
                </c:pt>
                <c:pt idx="2">
                  <c:v>Marketing cost </c:v>
                </c:pt>
              </c:strCache>
            </c:strRef>
          </c:cat>
          <c:val>
            <c:numRef>
              <c:f>Sheet2!$D$18:$D$20</c:f>
              <c:numCache>
                <c:formatCode>0</c:formatCode>
                <c:ptCount val="3"/>
                <c:pt idx="0">
                  <c:v>8333.3333333333339</c:v>
                </c:pt>
                <c:pt idx="1">
                  <c:v>8333.3333333333339</c:v>
                </c:pt>
                <c:pt idx="2">
                  <c:v>208.33333333333334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3B8-4486-98AC-66E623B0BC5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501415344"/>
        <c:axId val="501422416"/>
      </c:barChart>
      <c:catAx>
        <c:axId val="50141534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01422416"/>
        <c:crosses val="autoZero"/>
        <c:auto val="1"/>
        <c:lblAlgn val="ctr"/>
        <c:lblOffset val="100"/>
        <c:noMultiLvlLbl val="0"/>
      </c:catAx>
      <c:valAx>
        <c:axId val="5014224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0141534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33136046380063833"/>
          <c:y val="0.88466064905232689"/>
          <c:w val="0.33727907239872335"/>
          <c:h val="0.10248783153378331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dirty="0"/>
              <a:t>ACT</a:t>
            </a:r>
            <a:r>
              <a:rPr lang="en-US" baseline="0" dirty="0"/>
              <a:t> Sources &amp; Uses</a:t>
            </a:r>
            <a:endParaRPr lang="en-US" dirty="0"/>
          </a:p>
        </c:rich>
      </c:tx>
      <c:layout>
        <c:manualLayout>
          <c:xMode val="edge"/>
          <c:yMode val="edge"/>
          <c:x val="0.24178990839960965"/>
          <c:y val="4.025764895330112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Sheet2!$C$33</c:f>
              <c:strCache>
                <c:ptCount val="1"/>
                <c:pt idx="0">
                  <c:v>Yearly </c:v>
                </c:pt>
              </c:strCache>
            </c:strRef>
          </c:tx>
          <c:spPr>
            <a:solidFill>
              <a:srgbClr val="3C611F"/>
            </a:solidFill>
            <a:ln>
              <a:noFill/>
            </a:ln>
            <a:effectLst/>
          </c:spPr>
          <c:invertIfNegative val="0"/>
          <c:cat>
            <c:strRef>
              <c:f>Sheet2!$B$34:$B$37</c:f>
              <c:strCache>
                <c:ptCount val="4"/>
                <c:pt idx="0">
                  <c:v>Revenue/Donations</c:v>
                </c:pt>
                <c:pt idx="1">
                  <c:v>Flyers</c:v>
                </c:pt>
                <c:pt idx="2">
                  <c:v>CP Manager</c:v>
                </c:pt>
                <c:pt idx="3">
                  <c:v>Conference</c:v>
                </c:pt>
              </c:strCache>
            </c:strRef>
          </c:cat>
          <c:val>
            <c:numRef>
              <c:f>Sheet2!$C$34:$C$37</c:f>
              <c:numCache>
                <c:formatCode>General</c:formatCode>
                <c:ptCount val="4"/>
                <c:pt idx="0">
                  <c:v>64850</c:v>
                </c:pt>
                <c:pt idx="1">
                  <c:v>3000</c:v>
                </c:pt>
                <c:pt idx="2">
                  <c:v>46000</c:v>
                </c:pt>
                <c:pt idx="3">
                  <c:v>15850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BF4-4F2E-98B9-5C7BDD6FE909}"/>
            </c:ext>
          </c:extLst>
        </c:ser>
        <c:ser>
          <c:idx val="1"/>
          <c:order val="1"/>
          <c:tx>
            <c:strRef>
              <c:f>Sheet2!$D$33</c:f>
              <c:strCache>
                <c:ptCount val="1"/>
                <c:pt idx="0">
                  <c:v>Monthly</c:v>
                </c:pt>
              </c:strCache>
            </c:strRef>
          </c:tx>
          <c:spPr>
            <a:solidFill>
              <a:schemeClr val="bg1">
                <a:lumMod val="5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Sheet2!$B$34:$B$37</c:f>
              <c:strCache>
                <c:ptCount val="4"/>
                <c:pt idx="0">
                  <c:v>Revenue/Donations</c:v>
                </c:pt>
                <c:pt idx="1">
                  <c:v>Flyers</c:v>
                </c:pt>
                <c:pt idx="2">
                  <c:v>CP Manager</c:v>
                </c:pt>
                <c:pt idx="3">
                  <c:v>Conference</c:v>
                </c:pt>
              </c:strCache>
            </c:strRef>
          </c:cat>
          <c:val>
            <c:numRef>
              <c:f>Sheet2!$D$34:$D$37</c:f>
              <c:numCache>
                <c:formatCode>General</c:formatCode>
                <c:ptCount val="4"/>
                <c:pt idx="0" formatCode="0">
                  <c:v>5404.166666666667</c:v>
                </c:pt>
                <c:pt idx="1">
                  <c:v>250</c:v>
                </c:pt>
                <c:pt idx="2" formatCode="0">
                  <c:v>3833.3333333333335</c:v>
                </c:pt>
                <c:pt idx="3" formatCode="0">
                  <c:v>1320.8333333333333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BF4-4F2E-98B9-5C7BDD6FE90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501424080"/>
        <c:axId val="501416592"/>
      </c:barChart>
      <c:catAx>
        <c:axId val="50142408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01416592"/>
        <c:crosses val="autoZero"/>
        <c:auto val="1"/>
        <c:lblAlgn val="ctr"/>
        <c:lblOffset val="100"/>
        <c:noMultiLvlLbl val="0"/>
      </c:catAx>
      <c:valAx>
        <c:axId val="5014165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0142408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32574740591277457"/>
          <c:y val="0.83259844632947455"/>
          <c:w val="0.34850518817445092"/>
          <c:h val="0.1070150802405738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D403604-F678-5C4A-8C3C-F4A7ED6DD832}" type="doc">
      <dgm:prSet loTypeId="urn:microsoft.com/office/officeart/2005/8/layout/hList3" loCatId="" qsTypeId="urn:microsoft.com/office/officeart/2005/8/quickstyle/3d3" qsCatId="3D" csTypeId="urn:microsoft.com/office/officeart/2005/8/colors/accent0_2" csCatId="mainScheme" phldr="1"/>
      <dgm:spPr/>
      <dgm:t>
        <a:bodyPr/>
        <a:lstStyle/>
        <a:p>
          <a:endParaRPr lang="en-US"/>
        </a:p>
      </dgm:t>
    </dgm:pt>
    <dgm:pt modelId="{0717CF4A-B6B5-B641-980D-26C34027E1AF}">
      <dgm:prSet phldrT="[Text]" custT="1"/>
      <dgm:spPr>
        <a:effectLst>
          <a:outerShdw blurRad="50800" dist="50800" dir="5400000" sx="12000" sy="12000" algn="ctr" rotWithShape="0">
            <a:srgbClr val="000000">
              <a:alpha val="43137"/>
            </a:srgbClr>
          </a:outerShdw>
        </a:effectLst>
      </dgm:spPr>
      <dgm:t>
        <a:bodyPr/>
        <a:lstStyle/>
        <a:p>
          <a:r>
            <a:rPr lang="en-US" sz="3200" dirty="0">
              <a:latin typeface="Calibri" panose="020F0502020204030204" pitchFamily="34" charset="0"/>
              <a:cs typeface="Calibri" panose="020F0502020204030204" pitchFamily="34" charset="0"/>
            </a:rPr>
            <a:t>Grant</a:t>
          </a:r>
          <a:r>
            <a:rPr lang="en-US" sz="3200" baseline="0" dirty="0">
              <a:latin typeface="Calibri" panose="020F0502020204030204" pitchFamily="34" charset="0"/>
              <a:cs typeface="Calibri" panose="020F0502020204030204" pitchFamily="34" charset="0"/>
            </a:rPr>
            <a:t> Funding to Target Underserved Communities</a:t>
          </a:r>
          <a:endParaRPr lang="en-US" sz="3200" dirty="0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FF833E9B-6B25-714D-BCE6-E12A5065A4A8}" type="parTrans" cxnId="{000D2D34-3735-CD4C-84C1-340774DADFD4}">
      <dgm:prSet/>
      <dgm:spPr/>
      <dgm:t>
        <a:bodyPr/>
        <a:lstStyle/>
        <a:p>
          <a:endParaRPr lang="en-US"/>
        </a:p>
      </dgm:t>
    </dgm:pt>
    <dgm:pt modelId="{D3363D0E-C377-A44C-84A7-0051D516C9E5}" type="sibTrans" cxnId="{000D2D34-3735-CD4C-84C1-340774DADFD4}">
      <dgm:prSet/>
      <dgm:spPr/>
      <dgm:t>
        <a:bodyPr/>
        <a:lstStyle/>
        <a:p>
          <a:endParaRPr lang="en-US"/>
        </a:p>
      </dgm:t>
    </dgm:pt>
    <dgm:pt modelId="{35B3B93C-E7AB-FE42-BC17-77975F6F2237}">
      <dgm:prSet phldrT="[Text]"/>
      <dgm:spPr/>
      <dgm:t>
        <a:bodyPr/>
        <a:lstStyle/>
        <a:p>
          <a:r>
            <a:rPr lang="en-US" dirty="0">
              <a:latin typeface="Calibri" panose="020F0502020204030204" pitchFamily="34" charset="0"/>
              <a:cs typeface="Calibri" panose="020F0502020204030204" pitchFamily="34" charset="0"/>
            </a:rPr>
            <a:t>Application Addendum</a:t>
          </a:r>
        </a:p>
      </dgm:t>
    </dgm:pt>
    <dgm:pt modelId="{9F35FD2D-31ED-C34A-B141-D13EEB0E8023}" type="parTrans" cxnId="{A0B1302C-0426-A440-82F9-B49BE89AC9D1}">
      <dgm:prSet/>
      <dgm:spPr/>
      <dgm:t>
        <a:bodyPr/>
        <a:lstStyle/>
        <a:p>
          <a:endParaRPr lang="en-US"/>
        </a:p>
      </dgm:t>
    </dgm:pt>
    <dgm:pt modelId="{15260860-DF8D-A94B-8709-474574866F66}" type="sibTrans" cxnId="{A0B1302C-0426-A440-82F9-B49BE89AC9D1}">
      <dgm:prSet/>
      <dgm:spPr/>
      <dgm:t>
        <a:bodyPr/>
        <a:lstStyle/>
        <a:p>
          <a:endParaRPr lang="en-US"/>
        </a:p>
      </dgm:t>
    </dgm:pt>
    <dgm:pt modelId="{5DABE73C-3A09-D24E-ADA4-91E139CE0FAD}">
      <dgm:prSet phldrT="[Text]"/>
      <dgm:spPr/>
      <dgm:t>
        <a:bodyPr/>
        <a:lstStyle/>
        <a:p>
          <a:r>
            <a:rPr lang="en-US" dirty="0">
              <a:latin typeface="Calibri" panose="020F0502020204030204" pitchFamily="34" charset="0"/>
              <a:cs typeface="Calibri" panose="020F0502020204030204" pitchFamily="34" charset="0"/>
            </a:rPr>
            <a:t>Obtaining $50,000 for from CPs</a:t>
          </a:r>
        </a:p>
      </dgm:t>
    </dgm:pt>
    <dgm:pt modelId="{54A017B5-5A9D-CD47-A270-AD2EB9C09215}" type="parTrans" cxnId="{CD59300D-3E02-3745-ACA0-ED31DF44813E}">
      <dgm:prSet/>
      <dgm:spPr/>
      <dgm:t>
        <a:bodyPr/>
        <a:lstStyle/>
        <a:p>
          <a:endParaRPr lang="en-US"/>
        </a:p>
      </dgm:t>
    </dgm:pt>
    <dgm:pt modelId="{7D73BC16-FE6A-1C4D-A828-AD1C457B5FBA}" type="sibTrans" cxnId="{CD59300D-3E02-3745-ACA0-ED31DF44813E}">
      <dgm:prSet/>
      <dgm:spPr/>
      <dgm:t>
        <a:bodyPr/>
        <a:lstStyle/>
        <a:p>
          <a:endParaRPr lang="en-US"/>
        </a:p>
      </dgm:t>
    </dgm:pt>
    <dgm:pt modelId="{F7AEE453-FDA8-4B43-ACFE-163E4E772DFC}">
      <dgm:prSet phldrT="[Text]"/>
      <dgm:spPr/>
      <dgm:t>
        <a:bodyPr/>
        <a:lstStyle/>
        <a:p>
          <a:r>
            <a:rPr lang="en-US" dirty="0">
              <a:latin typeface="Calibri" panose="020F0502020204030204" pitchFamily="34" charset="0"/>
              <a:cs typeface="Calibri" panose="020F0502020204030204" pitchFamily="34" charset="0"/>
            </a:rPr>
            <a:t>Metrics &amp; Award</a:t>
          </a:r>
        </a:p>
      </dgm:t>
    </dgm:pt>
    <dgm:pt modelId="{06220880-FE41-B54B-91FE-C729D20D327E}" type="parTrans" cxnId="{4F9530FE-4850-A844-A836-39BAB9DB70CE}">
      <dgm:prSet/>
      <dgm:spPr/>
      <dgm:t>
        <a:bodyPr/>
        <a:lstStyle/>
        <a:p>
          <a:endParaRPr lang="en-US"/>
        </a:p>
      </dgm:t>
    </dgm:pt>
    <dgm:pt modelId="{E8FC2BF8-AE29-414B-BEB9-53D6B03DF5E9}" type="sibTrans" cxnId="{4F9530FE-4850-A844-A836-39BAB9DB70CE}">
      <dgm:prSet/>
      <dgm:spPr/>
      <dgm:t>
        <a:bodyPr/>
        <a:lstStyle/>
        <a:p>
          <a:endParaRPr lang="en-US"/>
        </a:p>
      </dgm:t>
    </dgm:pt>
    <dgm:pt modelId="{2FA88169-43B4-114D-B9BC-73F35F801B74}">
      <dgm:prSet phldrT="[Text]"/>
      <dgm:spPr/>
      <dgm:t>
        <a:bodyPr/>
        <a:lstStyle/>
        <a:p>
          <a:r>
            <a:rPr lang="en-US" dirty="0">
              <a:latin typeface="Calibri" panose="020F0502020204030204" pitchFamily="34" charset="0"/>
              <a:cs typeface="Calibri" panose="020F0502020204030204" pitchFamily="34" charset="0"/>
            </a:rPr>
            <a:t>Defining Underserved</a:t>
          </a:r>
        </a:p>
      </dgm:t>
    </dgm:pt>
    <dgm:pt modelId="{BC1755AE-632B-7142-9EAB-2ADCA66C2EB0}" type="parTrans" cxnId="{6AD79904-D98A-594F-9517-EE90A3A97F6B}">
      <dgm:prSet/>
      <dgm:spPr/>
      <dgm:t>
        <a:bodyPr/>
        <a:lstStyle/>
        <a:p>
          <a:endParaRPr lang="en-US"/>
        </a:p>
      </dgm:t>
    </dgm:pt>
    <dgm:pt modelId="{83F747B8-8CCF-C443-8B39-6D8A3DD69BD2}" type="sibTrans" cxnId="{6AD79904-D98A-594F-9517-EE90A3A97F6B}">
      <dgm:prSet/>
      <dgm:spPr/>
      <dgm:t>
        <a:bodyPr/>
        <a:lstStyle/>
        <a:p>
          <a:endParaRPr lang="en-US"/>
        </a:p>
      </dgm:t>
    </dgm:pt>
    <dgm:pt modelId="{3D59097A-85D6-0944-9DA5-F6B38A4BADFD}" type="pres">
      <dgm:prSet presAssocID="{8D403604-F678-5C4A-8C3C-F4A7ED6DD832}" presName="composite" presStyleCnt="0">
        <dgm:presLayoutVars>
          <dgm:chMax val="1"/>
          <dgm:dir/>
          <dgm:resizeHandles val="exact"/>
        </dgm:presLayoutVars>
      </dgm:prSet>
      <dgm:spPr/>
    </dgm:pt>
    <dgm:pt modelId="{ABFEABD6-D0E9-2C43-903B-4AFDD528569E}" type="pres">
      <dgm:prSet presAssocID="{0717CF4A-B6B5-B641-980D-26C34027E1AF}" presName="roof" presStyleLbl="dkBgShp" presStyleIdx="0" presStyleCnt="2" custLinFactNeighborY="-1302"/>
      <dgm:spPr/>
    </dgm:pt>
    <dgm:pt modelId="{9A89D971-240D-724D-A7B3-4C6447F16A73}" type="pres">
      <dgm:prSet presAssocID="{0717CF4A-B6B5-B641-980D-26C34027E1AF}" presName="pillars" presStyleCnt="0"/>
      <dgm:spPr/>
    </dgm:pt>
    <dgm:pt modelId="{E8EB9AB6-063A-3445-A5D9-D48DF83C1071}" type="pres">
      <dgm:prSet presAssocID="{0717CF4A-B6B5-B641-980D-26C34027E1AF}" presName="pillar1" presStyleLbl="node1" presStyleIdx="0" presStyleCnt="4">
        <dgm:presLayoutVars>
          <dgm:bulletEnabled val="1"/>
        </dgm:presLayoutVars>
      </dgm:prSet>
      <dgm:spPr/>
    </dgm:pt>
    <dgm:pt modelId="{9A0B2690-FBE9-7040-8A0A-4244934AA337}" type="pres">
      <dgm:prSet presAssocID="{2FA88169-43B4-114D-B9BC-73F35F801B74}" presName="pillarX" presStyleLbl="node1" presStyleIdx="1" presStyleCnt="4">
        <dgm:presLayoutVars>
          <dgm:bulletEnabled val="1"/>
        </dgm:presLayoutVars>
      </dgm:prSet>
      <dgm:spPr/>
    </dgm:pt>
    <dgm:pt modelId="{3F2DA649-995F-094F-8A9F-A5618FEA2B97}" type="pres">
      <dgm:prSet presAssocID="{5DABE73C-3A09-D24E-ADA4-91E139CE0FAD}" presName="pillarX" presStyleLbl="node1" presStyleIdx="2" presStyleCnt="4">
        <dgm:presLayoutVars>
          <dgm:bulletEnabled val="1"/>
        </dgm:presLayoutVars>
      </dgm:prSet>
      <dgm:spPr/>
    </dgm:pt>
    <dgm:pt modelId="{AEBF06F6-6C22-2244-9155-2E748ADBAB78}" type="pres">
      <dgm:prSet presAssocID="{F7AEE453-FDA8-4B43-ACFE-163E4E772DFC}" presName="pillarX" presStyleLbl="node1" presStyleIdx="3" presStyleCnt="4">
        <dgm:presLayoutVars>
          <dgm:bulletEnabled val="1"/>
        </dgm:presLayoutVars>
      </dgm:prSet>
      <dgm:spPr/>
    </dgm:pt>
    <dgm:pt modelId="{71861C3D-DF6C-754F-885C-DEF0010BD825}" type="pres">
      <dgm:prSet presAssocID="{0717CF4A-B6B5-B641-980D-26C34027E1AF}" presName="base" presStyleLbl="dkBgShp" presStyleIdx="1" presStyleCnt="2"/>
      <dgm:spPr/>
    </dgm:pt>
  </dgm:ptLst>
  <dgm:cxnLst>
    <dgm:cxn modelId="{6AD79904-D98A-594F-9517-EE90A3A97F6B}" srcId="{0717CF4A-B6B5-B641-980D-26C34027E1AF}" destId="{2FA88169-43B4-114D-B9BC-73F35F801B74}" srcOrd="1" destOrd="0" parTransId="{BC1755AE-632B-7142-9EAB-2ADCA66C2EB0}" sibTransId="{83F747B8-8CCF-C443-8B39-6D8A3DD69BD2}"/>
    <dgm:cxn modelId="{CD59300D-3E02-3745-ACA0-ED31DF44813E}" srcId="{0717CF4A-B6B5-B641-980D-26C34027E1AF}" destId="{5DABE73C-3A09-D24E-ADA4-91E139CE0FAD}" srcOrd="2" destOrd="0" parTransId="{54A017B5-5A9D-CD47-A270-AD2EB9C09215}" sibTransId="{7D73BC16-FE6A-1C4D-A828-AD1C457B5FBA}"/>
    <dgm:cxn modelId="{A0B1302C-0426-A440-82F9-B49BE89AC9D1}" srcId="{0717CF4A-B6B5-B641-980D-26C34027E1AF}" destId="{35B3B93C-E7AB-FE42-BC17-77975F6F2237}" srcOrd="0" destOrd="0" parTransId="{9F35FD2D-31ED-C34A-B141-D13EEB0E8023}" sibTransId="{15260860-DF8D-A94B-8709-474574866F66}"/>
    <dgm:cxn modelId="{000D2D34-3735-CD4C-84C1-340774DADFD4}" srcId="{8D403604-F678-5C4A-8C3C-F4A7ED6DD832}" destId="{0717CF4A-B6B5-B641-980D-26C34027E1AF}" srcOrd="0" destOrd="0" parTransId="{FF833E9B-6B25-714D-BCE6-E12A5065A4A8}" sibTransId="{D3363D0E-C377-A44C-84A7-0051D516C9E5}"/>
    <dgm:cxn modelId="{2C07BB4C-EF87-CF4B-94EB-7E215488C612}" type="presOf" srcId="{5DABE73C-3A09-D24E-ADA4-91E139CE0FAD}" destId="{3F2DA649-995F-094F-8A9F-A5618FEA2B97}" srcOrd="0" destOrd="0" presId="urn:microsoft.com/office/officeart/2005/8/layout/hList3"/>
    <dgm:cxn modelId="{EEFEDA78-2A5D-E643-8274-3195E0608DE2}" type="presOf" srcId="{0717CF4A-B6B5-B641-980D-26C34027E1AF}" destId="{ABFEABD6-D0E9-2C43-903B-4AFDD528569E}" srcOrd="0" destOrd="0" presId="urn:microsoft.com/office/officeart/2005/8/layout/hList3"/>
    <dgm:cxn modelId="{6DA9B3AE-68B2-0C4A-B504-9932B5743700}" type="presOf" srcId="{35B3B93C-E7AB-FE42-BC17-77975F6F2237}" destId="{E8EB9AB6-063A-3445-A5D9-D48DF83C1071}" srcOrd="0" destOrd="0" presId="urn:microsoft.com/office/officeart/2005/8/layout/hList3"/>
    <dgm:cxn modelId="{C50515CB-4FFF-5E4F-8CDC-20B78040671A}" type="presOf" srcId="{8D403604-F678-5C4A-8C3C-F4A7ED6DD832}" destId="{3D59097A-85D6-0944-9DA5-F6B38A4BADFD}" srcOrd="0" destOrd="0" presId="urn:microsoft.com/office/officeart/2005/8/layout/hList3"/>
    <dgm:cxn modelId="{461978FD-5075-7C4B-B09E-2B89A907CE42}" type="presOf" srcId="{F7AEE453-FDA8-4B43-ACFE-163E4E772DFC}" destId="{AEBF06F6-6C22-2244-9155-2E748ADBAB78}" srcOrd="0" destOrd="0" presId="urn:microsoft.com/office/officeart/2005/8/layout/hList3"/>
    <dgm:cxn modelId="{4F9530FE-4850-A844-A836-39BAB9DB70CE}" srcId="{0717CF4A-B6B5-B641-980D-26C34027E1AF}" destId="{F7AEE453-FDA8-4B43-ACFE-163E4E772DFC}" srcOrd="3" destOrd="0" parTransId="{06220880-FE41-B54B-91FE-C729D20D327E}" sibTransId="{E8FC2BF8-AE29-414B-BEB9-53D6B03DF5E9}"/>
    <dgm:cxn modelId="{30364AFE-04EC-0A49-A638-71FBF6E8EC30}" type="presOf" srcId="{2FA88169-43B4-114D-B9BC-73F35F801B74}" destId="{9A0B2690-FBE9-7040-8A0A-4244934AA337}" srcOrd="0" destOrd="0" presId="urn:microsoft.com/office/officeart/2005/8/layout/hList3"/>
    <dgm:cxn modelId="{3A6F5FCF-0FCC-C040-B4E6-AD62B9EE35C6}" type="presParOf" srcId="{3D59097A-85D6-0944-9DA5-F6B38A4BADFD}" destId="{ABFEABD6-D0E9-2C43-903B-4AFDD528569E}" srcOrd="0" destOrd="0" presId="urn:microsoft.com/office/officeart/2005/8/layout/hList3"/>
    <dgm:cxn modelId="{E7CF676F-02BA-F34A-960B-82511FC9D0FB}" type="presParOf" srcId="{3D59097A-85D6-0944-9DA5-F6B38A4BADFD}" destId="{9A89D971-240D-724D-A7B3-4C6447F16A73}" srcOrd="1" destOrd="0" presId="urn:microsoft.com/office/officeart/2005/8/layout/hList3"/>
    <dgm:cxn modelId="{C37392D2-B513-7B47-9646-5C4E2D484950}" type="presParOf" srcId="{9A89D971-240D-724D-A7B3-4C6447F16A73}" destId="{E8EB9AB6-063A-3445-A5D9-D48DF83C1071}" srcOrd="0" destOrd="0" presId="urn:microsoft.com/office/officeart/2005/8/layout/hList3"/>
    <dgm:cxn modelId="{6A955DDC-358B-304A-A849-DCC0188849BC}" type="presParOf" srcId="{9A89D971-240D-724D-A7B3-4C6447F16A73}" destId="{9A0B2690-FBE9-7040-8A0A-4244934AA337}" srcOrd="1" destOrd="0" presId="urn:microsoft.com/office/officeart/2005/8/layout/hList3"/>
    <dgm:cxn modelId="{904CA1C5-E7D5-4A41-B40E-B569E48AFD50}" type="presParOf" srcId="{9A89D971-240D-724D-A7B3-4C6447F16A73}" destId="{3F2DA649-995F-094F-8A9F-A5618FEA2B97}" srcOrd="2" destOrd="0" presId="urn:microsoft.com/office/officeart/2005/8/layout/hList3"/>
    <dgm:cxn modelId="{783532F0-A65E-DC47-ABA7-39B8CB9F1D8C}" type="presParOf" srcId="{9A89D971-240D-724D-A7B3-4C6447F16A73}" destId="{AEBF06F6-6C22-2244-9155-2E748ADBAB78}" srcOrd="3" destOrd="0" presId="urn:microsoft.com/office/officeart/2005/8/layout/hList3"/>
    <dgm:cxn modelId="{F24A3C76-06A0-DF4E-A781-E7033A8524E6}" type="presParOf" srcId="{3D59097A-85D6-0944-9DA5-F6B38A4BADFD}" destId="{71861C3D-DF6C-754F-885C-DEF0010BD825}" srcOrd="2" destOrd="0" presId="urn:microsoft.com/office/officeart/2005/8/layout/hList3"/>
  </dgm:cxnLst>
  <dgm:bg>
    <a:effectLst>
      <a:outerShdw blurRad="50800" dist="50800" dir="5400000" sx="1000" sy="1000" algn="ctr" rotWithShape="0">
        <a:srgbClr val="000000">
          <a:alpha val="43137"/>
        </a:srgbClr>
      </a:outerShdw>
    </a:effectLst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AB5FDF5-45EA-544F-A236-EB03DB504F86}" type="doc">
      <dgm:prSet loTypeId="urn:microsoft.com/office/officeart/2005/8/layout/hierarchy3" loCatId="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9347530F-9667-1443-A62E-FE75C617CF94}">
      <dgm:prSet phldrT="[Text]"/>
      <dgm:spPr/>
      <dgm:t>
        <a:bodyPr/>
        <a:lstStyle/>
        <a:p>
          <a:r>
            <a:rPr lang="en-US" dirty="0"/>
            <a:t>Tree Campuses Join ACT</a:t>
          </a:r>
        </a:p>
      </dgm:t>
    </dgm:pt>
    <dgm:pt modelId="{DB047BB9-30F8-D544-BF56-C21C0AC2221C}" type="parTrans" cxnId="{03D47883-2CAA-C44E-A666-CCD551A153DF}">
      <dgm:prSet/>
      <dgm:spPr/>
      <dgm:t>
        <a:bodyPr/>
        <a:lstStyle/>
        <a:p>
          <a:endParaRPr lang="en-US"/>
        </a:p>
      </dgm:t>
    </dgm:pt>
    <dgm:pt modelId="{1DBC6E95-A7B4-5F4C-862E-E930F3BF1208}" type="sibTrans" cxnId="{03D47883-2CAA-C44E-A666-CCD551A153DF}">
      <dgm:prSet/>
      <dgm:spPr/>
      <dgm:t>
        <a:bodyPr/>
        <a:lstStyle/>
        <a:p>
          <a:endParaRPr lang="en-US"/>
        </a:p>
      </dgm:t>
    </dgm:pt>
    <dgm:pt modelId="{9D3CC7EA-6715-744F-8B1F-4C99DA169D29}">
      <dgm:prSet phldrT="[Text]" custT="1"/>
      <dgm:spPr/>
      <dgm:t>
        <a:bodyPr/>
        <a:lstStyle/>
        <a:p>
          <a:r>
            <a:rPr lang="en-US" sz="2800" dirty="0"/>
            <a:t>Networking</a:t>
          </a:r>
        </a:p>
      </dgm:t>
    </dgm:pt>
    <dgm:pt modelId="{75101289-858E-8249-AB9D-5E04B1103E18}" type="parTrans" cxnId="{CF81A7D7-96BF-E34C-910A-272A7A7B93FB}">
      <dgm:prSet/>
      <dgm:spPr/>
      <dgm:t>
        <a:bodyPr/>
        <a:lstStyle/>
        <a:p>
          <a:endParaRPr lang="en-US"/>
        </a:p>
      </dgm:t>
    </dgm:pt>
    <dgm:pt modelId="{B9B2FEA8-F195-6F45-A4FB-DE0EBE65307F}" type="sibTrans" cxnId="{CF81A7D7-96BF-E34C-910A-272A7A7B93FB}">
      <dgm:prSet/>
      <dgm:spPr/>
      <dgm:t>
        <a:bodyPr/>
        <a:lstStyle/>
        <a:p>
          <a:endParaRPr lang="en-US"/>
        </a:p>
      </dgm:t>
    </dgm:pt>
    <dgm:pt modelId="{009326AD-D4AC-8544-B7BB-473FC8DE6CD3}">
      <dgm:prSet phldrT="[Text]" custT="1"/>
      <dgm:spPr/>
      <dgm:t>
        <a:bodyPr/>
        <a:lstStyle/>
        <a:p>
          <a:r>
            <a:rPr lang="en-US" sz="2800" dirty="0"/>
            <a:t>Recognition</a:t>
          </a:r>
        </a:p>
      </dgm:t>
    </dgm:pt>
    <dgm:pt modelId="{8451898E-5A6E-4E49-AD8B-6A15E9A83B52}" type="parTrans" cxnId="{950EA4BF-BE1E-F148-A7BC-AF86619D6475}">
      <dgm:prSet/>
      <dgm:spPr/>
      <dgm:t>
        <a:bodyPr/>
        <a:lstStyle/>
        <a:p>
          <a:endParaRPr lang="en-US"/>
        </a:p>
      </dgm:t>
    </dgm:pt>
    <dgm:pt modelId="{C1305C1B-00CC-7F4F-AFC1-6A42F15EAABC}" type="sibTrans" cxnId="{950EA4BF-BE1E-F148-A7BC-AF86619D6475}">
      <dgm:prSet/>
      <dgm:spPr/>
      <dgm:t>
        <a:bodyPr/>
        <a:lstStyle/>
        <a:p>
          <a:endParaRPr lang="en-US"/>
        </a:p>
      </dgm:t>
    </dgm:pt>
    <dgm:pt modelId="{550DF999-E2B9-AB49-BB19-D9ACCB4C2235}">
      <dgm:prSet phldrT="[Text]" custT="1"/>
      <dgm:spPr/>
      <dgm:t>
        <a:bodyPr/>
        <a:lstStyle/>
        <a:p>
          <a:r>
            <a:rPr lang="en-US" sz="2800" dirty="0"/>
            <a:t>Partnerships</a:t>
          </a:r>
        </a:p>
      </dgm:t>
    </dgm:pt>
    <dgm:pt modelId="{26F16B62-6C4C-0647-ADEB-61CBF209B050}" type="parTrans" cxnId="{C00E3E38-C5F8-654B-8773-9945B7A94249}">
      <dgm:prSet/>
      <dgm:spPr/>
      <dgm:t>
        <a:bodyPr/>
        <a:lstStyle/>
        <a:p>
          <a:endParaRPr lang="en-US"/>
        </a:p>
      </dgm:t>
    </dgm:pt>
    <dgm:pt modelId="{3A1151E8-6CDA-9748-98E8-84D8F23A54EB}" type="sibTrans" cxnId="{C00E3E38-C5F8-654B-8773-9945B7A94249}">
      <dgm:prSet/>
      <dgm:spPr/>
      <dgm:t>
        <a:bodyPr/>
        <a:lstStyle/>
        <a:p>
          <a:endParaRPr lang="en-US"/>
        </a:p>
      </dgm:t>
    </dgm:pt>
    <dgm:pt modelId="{6D69A13A-7D5D-7A45-BB3C-6405B54215CF}" type="pres">
      <dgm:prSet presAssocID="{DAB5FDF5-45EA-544F-A236-EB03DB504F86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7D911564-5713-D946-A05B-E80B6899F7E7}" type="pres">
      <dgm:prSet presAssocID="{9347530F-9667-1443-A62E-FE75C617CF94}" presName="root" presStyleCnt="0"/>
      <dgm:spPr/>
    </dgm:pt>
    <dgm:pt modelId="{367EEA68-AE56-2842-AB31-F602BB9759FC}" type="pres">
      <dgm:prSet presAssocID="{9347530F-9667-1443-A62E-FE75C617CF94}" presName="rootComposite" presStyleCnt="0"/>
      <dgm:spPr/>
    </dgm:pt>
    <dgm:pt modelId="{781BE8F8-65EB-E443-A3ED-E5306B91B8E3}" type="pres">
      <dgm:prSet presAssocID="{9347530F-9667-1443-A62E-FE75C617CF94}" presName="rootText" presStyleLbl="node1" presStyleIdx="0" presStyleCnt="1" custScaleX="303298"/>
      <dgm:spPr/>
    </dgm:pt>
    <dgm:pt modelId="{03B62A79-4967-1D44-919E-42AE70704483}" type="pres">
      <dgm:prSet presAssocID="{9347530F-9667-1443-A62E-FE75C617CF94}" presName="rootConnector" presStyleLbl="node1" presStyleIdx="0" presStyleCnt="1"/>
      <dgm:spPr/>
    </dgm:pt>
    <dgm:pt modelId="{FC4817DB-01FB-0944-A042-1D2692EB0CEE}" type="pres">
      <dgm:prSet presAssocID="{9347530F-9667-1443-A62E-FE75C617CF94}" presName="childShape" presStyleCnt="0"/>
      <dgm:spPr/>
    </dgm:pt>
    <dgm:pt modelId="{4B9C6AEA-4BD1-BC48-A8B7-0534166DC49E}" type="pres">
      <dgm:prSet presAssocID="{75101289-858E-8249-AB9D-5E04B1103E18}" presName="Name13" presStyleLbl="parChTrans1D2" presStyleIdx="0" presStyleCnt="3"/>
      <dgm:spPr/>
    </dgm:pt>
    <dgm:pt modelId="{043C8E52-80A2-D744-B910-B09B020C9968}" type="pres">
      <dgm:prSet presAssocID="{9D3CC7EA-6715-744F-8B1F-4C99DA169D29}" presName="childText" presStyleLbl="bgAcc1" presStyleIdx="0" presStyleCnt="3" custScaleX="207308">
        <dgm:presLayoutVars>
          <dgm:bulletEnabled val="1"/>
        </dgm:presLayoutVars>
      </dgm:prSet>
      <dgm:spPr/>
    </dgm:pt>
    <dgm:pt modelId="{8D7C7750-68D0-EA40-98ED-D6B9D9FC5394}" type="pres">
      <dgm:prSet presAssocID="{26F16B62-6C4C-0647-ADEB-61CBF209B050}" presName="Name13" presStyleLbl="parChTrans1D2" presStyleIdx="1" presStyleCnt="3"/>
      <dgm:spPr/>
    </dgm:pt>
    <dgm:pt modelId="{E75CA608-3FFC-FD48-A80F-7FB1DA2A8348}" type="pres">
      <dgm:prSet presAssocID="{550DF999-E2B9-AB49-BB19-D9ACCB4C2235}" presName="childText" presStyleLbl="bgAcc1" presStyleIdx="1" presStyleCnt="3" custScaleX="207308">
        <dgm:presLayoutVars>
          <dgm:bulletEnabled val="1"/>
        </dgm:presLayoutVars>
      </dgm:prSet>
      <dgm:spPr/>
    </dgm:pt>
    <dgm:pt modelId="{80F8D312-1D92-3841-8C21-12801103D0E1}" type="pres">
      <dgm:prSet presAssocID="{8451898E-5A6E-4E49-AD8B-6A15E9A83B52}" presName="Name13" presStyleLbl="parChTrans1D2" presStyleIdx="2" presStyleCnt="3"/>
      <dgm:spPr/>
    </dgm:pt>
    <dgm:pt modelId="{BE4F5FD4-30B8-7445-A859-632C7547DB1B}" type="pres">
      <dgm:prSet presAssocID="{009326AD-D4AC-8544-B7BB-473FC8DE6CD3}" presName="childText" presStyleLbl="bgAcc1" presStyleIdx="2" presStyleCnt="3" custScaleX="207309">
        <dgm:presLayoutVars>
          <dgm:bulletEnabled val="1"/>
        </dgm:presLayoutVars>
      </dgm:prSet>
      <dgm:spPr/>
    </dgm:pt>
  </dgm:ptLst>
  <dgm:cxnLst>
    <dgm:cxn modelId="{DDB9021B-EBC1-374B-B684-5AF0DBAF85C0}" type="presOf" srcId="{9347530F-9667-1443-A62E-FE75C617CF94}" destId="{781BE8F8-65EB-E443-A3ED-E5306B91B8E3}" srcOrd="0" destOrd="0" presId="urn:microsoft.com/office/officeart/2005/8/layout/hierarchy3"/>
    <dgm:cxn modelId="{C00E3E38-C5F8-654B-8773-9945B7A94249}" srcId="{9347530F-9667-1443-A62E-FE75C617CF94}" destId="{550DF999-E2B9-AB49-BB19-D9ACCB4C2235}" srcOrd="1" destOrd="0" parTransId="{26F16B62-6C4C-0647-ADEB-61CBF209B050}" sibTransId="{3A1151E8-6CDA-9748-98E8-84D8F23A54EB}"/>
    <dgm:cxn modelId="{F527293D-FC2F-5D42-AAB7-A33F2A8A6DAF}" type="presOf" srcId="{75101289-858E-8249-AB9D-5E04B1103E18}" destId="{4B9C6AEA-4BD1-BC48-A8B7-0534166DC49E}" srcOrd="0" destOrd="0" presId="urn:microsoft.com/office/officeart/2005/8/layout/hierarchy3"/>
    <dgm:cxn modelId="{E989DB6F-7469-2849-97F6-3B79042DFF9B}" type="presOf" srcId="{26F16B62-6C4C-0647-ADEB-61CBF209B050}" destId="{8D7C7750-68D0-EA40-98ED-D6B9D9FC5394}" srcOrd="0" destOrd="0" presId="urn:microsoft.com/office/officeart/2005/8/layout/hierarchy3"/>
    <dgm:cxn modelId="{58B23E72-6A59-3A41-B6D7-8AE218553997}" type="presOf" srcId="{009326AD-D4AC-8544-B7BB-473FC8DE6CD3}" destId="{BE4F5FD4-30B8-7445-A859-632C7547DB1B}" srcOrd="0" destOrd="0" presId="urn:microsoft.com/office/officeart/2005/8/layout/hierarchy3"/>
    <dgm:cxn modelId="{9DAB077E-37FD-824B-A749-F99A42697DAF}" type="presOf" srcId="{DAB5FDF5-45EA-544F-A236-EB03DB504F86}" destId="{6D69A13A-7D5D-7A45-BB3C-6405B54215CF}" srcOrd="0" destOrd="0" presId="urn:microsoft.com/office/officeart/2005/8/layout/hierarchy3"/>
    <dgm:cxn modelId="{03D47883-2CAA-C44E-A666-CCD551A153DF}" srcId="{DAB5FDF5-45EA-544F-A236-EB03DB504F86}" destId="{9347530F-9667-1443-A62E-FE75C617CF94}" srcOrd="0" destOrd="0" parTransId="{DB047BB9-30F8-D544-BF56-C21C0AC2221C}" sibTransId="{1DBC6E95-A7B4-5F4C-862E-E930F3BF1208}"/>
    <dgm:cxn modelId="{84C48489-007E-854B-8D9D-092C04C695B7}" type="presOf" srcId="{8451898E-5A6E-4E49-AD8B-6A15E9A83B52}" destId="{80F8D312-1D92-3841-8C21-12801103D0E1}" srcOrd="0" destOrd="0" presId="urn:microsoft.com/office/officeart/2005/8/layout/hierarchy3"/>
    <dgm:cxn modelId="{BF35BBB0-B5F6-644B-9C44-8556ED05308A}" type="presOf" srcId="{9D3CC7EA-6715-744F-8B1F-4C99DA169D29}" destId="{043C8E52-80A2-D744-B910-B09B020C9968}" srcOrd="0" destOrd="0" presId="urn:microsoft.com/office/officeart/2005/8/layout/hierarchy3"/>
    <dgm:cxn modelId="{950EA4BF-BE1E-F148-A7BC-AF86619D6475}" srcId="{9347530F-9667-1443-A62E-FE75C617CF94}" destId="{009326AD-D4AC-8544-B7BB-473FC8DE6CD3}" srcOrd="2" destOrd="0" parTransId="{8451898E-5A6E-4E49-AD8B-6A15E9A83B52}" sibTransId="{C1305C1B-00CC-7F4F-AFC1-6A42F15EAABC}"/>
    <dgm:cxn modelId="{CF81A7D7-96BF-E34C-910A-272A7A7B93FB}" srcId="{9347530F-9667-1443-A62E-FE75C617CF94}" destId="{9D3CC7EA-6715-744F-8B1F-4C99DA169D29}" srcOrd="0" destOrd="0" parTransId="{75101289-858E-8249-AB9D-5E04B1103E18}" sibTransId="{B9B2FEA8-F195-6F45-A4FB-DE0EBE65307F}"/>
    <dgm:cxn modelId="{5B0777E1-7036-CE42-A436-5B4B65BA8BF8}" type="presOf" srcId="{550DF999-E2B9-AB49-BB19-D9ACCB4C2235}" destId="{E75CA608-3FFC-FD48-A80F-7FB1DA2A8348}" srcOrd="0" destOrd="0" presId="urn:microsoft.com/office/officeart/2005/8/layout/hierarchy3"/>
    <dgm:cxn modelId="{B65403EC-03CB-C442-9419-C58525893169}" type="presOf" srcId="{9347530F-9667-1443-A62E-FE75C617CF94}" destId="{03B62A79-4967-1D44-919E-42AE70704483}" srcOrd="1" destOrd="0" presId="urn:microsoft.com/office/officeart/2005/8/layout/hierarchy3"/>
    <dgm:cxn modelId="{0FDEADC7-052C-9D4E-9B64-17F2164000F3}" type="presParOf" srcId="{6D69A13A-7D5D-7A45-BB3C-6405B54215CF}" destId="{7D911564-5713-D946-A05B-E80B6899F7E7}" srcOrd="0" destOrd="0" presId="urn:microsoft.com/office/officeart/2005/8/layout/hierarchy3"/>
    <dgm:cxn modelId="{690E90CB-AF84-3D47-B90B-6B4FA71C1A63}" type="presParOf" srcId="{7D911564-5713-D946-A05B-E80B6899F7E7}" destId="{367EEA68-AE56-2842-AB31-F602BB9759FC}" srcOrd="0" destOrd="0" presId="urn:microsoft.com/office/officeart/2005/8/layout/hierarchy3"/>
    <dgm:cxn modelId="{129E2FEF-62BC-F949-BDC1-86DCB6C3098C}" type="presParOf" srcId="{367EEA68-AE56-2842-AB31-F602BB9759FC}" destId="{781BE8F8-65EB-E443-A3ED-E5306B91B8E3}" srcOrd="0" destOrd="0" presId="urn:microsoft.com/office/officeart/2005/8/layout/hierarchy3"/>
    <dgm:cxn modelId="{5C975894-1AE1-8C42-9929-1A2C872D518A}" type="presParOf" srcId="{367EEA68-AE56-2842-AB31-F602BB9759FC}" destId="{03B62A79-4967-1D44-919E-42AE70704483}" srcOrd="1" destOrd="0" presId="urn:microsoft.com/office/officeart/2005/8/layout/hierarchy3"/>
    <dgm:cxn modelId="{3A0D26C4-4AD0-434A-80B1-19F60136C1CD}" type="presParOf" srcId="{7D911564-5713-D946-A05B-E80B6899F7E7}" destId="{FC4817DB-01FB-0944-A042-1D2692EB0CEE}" srcOrd="1" destOrd="0" presId="urn:microsoft.com/office/officeart/2005/8/layout/hierarchy3"/>
    <dgm:cxn modelId="{46DA39DF-1AA4-D945-997A-2E367FA04A5B}" type="presParOf" srcId="{FC4817DB-01FB-0944-A042-1D2692EB0CEE}" destId="{4B9C6AEA-4BD1-BC48-A8B7-0534166DC49E}" srcOrd="0" destOrd="0" presId="urn:microsoft.com/office/officeart/2005/8/layout/hierarchy3"/>
    <dgm:cxn modelId="{68B4A961-C12B-AA49-9B6A-0B692318B5C4}" type="presParOf" srcId="{FC4817DB-01FB-0944-A042-1D2692EB0CEE}" destId="{043C8E52-80A2-D744-B910-B09B020C9968}" srcOrd="1" destOrd="0" presId="urn:microsoft.com/office/officeart/2005/8/layout/hierarchy3"/>
    <dgm:cxn modelId="{90CD7C09-AAFE-B146-A504-3B528D0DFF93}" type="presParOf" srcId="{FC4817DB-01FB-0944-A042-1D2692EB0CEE}" destId="{8D7C7750-68D0-EA40-98ED-D6B9D9FC5394}" srcOrd="2" destOrd="0" presId="urn:microsoft.com/office/officeart/2005/8/layout/hierarchy3"/>
    <dgm:cxn modelId="{1C1A25FA-96D3-5846-A59C-CE9F3C9324B4}" type="presParOf" srcId="{FC4817DB-01FB-0944-A042-1D2692EB0CEE}" destId="{E75CA608-3FFC-FD48-A80F-7FB1DA2A8348}" srcOrd="3" destOrd="0" presId="urn:microsoft.com/office/officeart/2005/8/layout/hierarchy3"/>
    <dgm:cxn modelId="{9C6B1645-F7CD-AD4D-BC72-1C4E943E3AA4}" type="presParOf" srcId="{FC4817DB-01FB-0944-A042-1D2692EB0CEE}" destId="{80F8D312-1D92-3841-8C21-12801103D0E1}" srcOrd="4" destOrd="0" presId="urn:microsoft.com/office/officeart/2005/8/layout/hierarchy3"/>
    <dgm:cxn modelId="{B2F0B2FF-2E7C-C74C-A9A2-E4FFE55B1A34}" type="presParOf" srcId="{FC4817DB-01FB-0944-A042-1D2692EB0CEE}" destId="{BE4F5FD4-30B8-7445-A859-632C7547DB1B}" srcOrd="5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573E725A-F981-AA40-B4AE-742683794F64}" type="doc">
      <dgm:prSet loTypeId="urn:microsoft.com/office/officeart/2005/8/layout/vList5" loCatId="list" qsTypeId="urn:microsoft.com/office/officeart/2005/8/quickstyle/simple2" qsCatId="simple" csTypeId="urn:microsoft.com/office/officeart/2005/8/colors/accent0_3" csCatId="mainScheme"/>
      <dgm:spPr/>
      <dgm:t>
        <a:bodyPr/>
        <a:lstStyle/>
        <a:p>
          <a:endParaRPr lang="en-US"/>
        </a:p>
      </dgm:t>
    </dgm:pt>
    <dgm:pt modelId="{E68E077D-6CB9-984F-8DA4-CE907775C956}">
      <dgm:prSet custT="1"/>
      <dgm:spPr/>
      <dgm:t>
        <a:bodyPr/>
        <a:lstStyle/>
        <a:p>
          <a:r>
            <a:rPr lang="en-US" sz="2700" b="0" i="0" dirty="0"/>
            <a:t>Tree City USA</a:t>
          </a:r>
          <a:endParaRPr lang="en-US" sz="2700" dirty="0"/>
        </a:p>
      </dgm:t>
    </dgm:pt>
    <dgm:pt modelId="{FF629FCC-5A86-4142-AE11-910574E8FF91}" type="parTrans" cxnId="{CFC0AFE0-37D9-014C-96F2-998AFF12E0B6}">
      <dgm:prSet/>
      <dgm:spPr/>
      <dgm:t>
        <a:bodyPr/>
        <a:lstStyle/>
        <a:p>
          <a:endParaRPr lang="en-US"/>
        </a:p>
      </dgm:t>
    </dgm:pt>
    <dgm:pt modelId="{24760CE8-B189-EF4C-AE9A-96C5E865C038}" type="sibTrans" cxnId="{CFC0AFE0-37D9-014C-96F2-998AFF12E0B6}">
      <dgm:prSet/>
      <dgm:spPr/>
      <dgm:t>
        <a:bodyPr/>
        <a:lstStyle/>
        <a:p>
          <a:endParaRPr lang="en-US"/>
        </a:p>
      </dgm:t>
    </dgm:pt>
    <dgm:pt modelId="{B382063E-EF2F-4A4F-91DD-A103B14DDC4B}">
      <dgm:prSet custT="1"/>
      <dgm:spPr/>
      <dgm:t>
        <a:bodyPr/>
        <a:lstStyle/>
        <a:p>
          <a:r>
            <a:rPr lang="en-US" sz="2200" b="0" i="0" dirty="0"/>
            <a:t>Lack of Participation from Corporate Partners</a:t>
          </a:r>
          <a:endParaRPr lang="en-US" sz="2200" dirty="0"/>
        </a:p>
      </dgm:t>
    </dgm:pt>
    <dgm:pt modelId="{0071B896-9733-A640-8B55-2DD9413DAB5C}" type="parTrans" cxnId="{F171E31E-352D-7F4F-8F46-5D0192C1263C}">
      <dgm:prSet/>
      <dgm:spPr/>
      <dgm:t>
        <a:bodyPr/>
        <a:lstStyle/>
        <a:p>
          <a:endParaRPr lang="en-US"/>
        </a:p>
      </dgm:t>
    </dgm:pt>
    <dgm:pt modelId="{10EBF7E3-CF5E-E746-AF65-652481568D67}" type="sibTrans" cxnId="{F171E31E-352D-7F4F-8F46-5D0192C1263C}">
      <dgm:prSet/>
      <dgm:spPr/>
      <dgm:t>
        <a:bodyPr/>
        <a:lstStyle/>
        <a:p>
          <a:endParaRPr lang="en-US"/>
        </a:p>
      </dgm:t>
    </dgm:pt>
    <dgm:pt modelId="{3E52B072-C9F1-C54F-9297-EFFC8DD73F9F}">
      <dgm:prSet custT="1"/>
      <dgm:spPr/>
      <dgm:t>
        <a:bodyPr/>
        <a:lstStyle/>
        <a:p>
          <a:r>
            <a:rPr lang="en-US" sz="2700" b="0" i="0" dirty="0"/>
            <a:t>Tree Campus Higher Ed.</a:t>
          </a:r>
          <a:endParaRPr lang="en-US" sz="2700" dirty="0"/>
        </a:p>
      </dgm:t>
    </dgm:pt>
    <dgm:pt modelId="{1B305B41-95B4-4440-8681-ACA5192E18E0}" type="parTrans" cxnId="{C43B07C7-1AD3-C549-BEA8-C33932B99506}">
      <dgm:prSet/>
      <dgm:spPr/>
      <dgm:t>
        <a:bodyPr/>
        <a:lstStyle/>
        <a:p>
          <a:endParaRPr lang="en-US"/>
        </a:p>
      </dgm:t>
    </dgm:pt>
    <dgm:pt modelId="{0480DF98-1FA7-CE45-BC27-F69143B14291}" type="sibTrans" cxnId="{C43B07C7-1AD3-C549-BEA8-C33932B99506}">
      <dgm:prSet/>
      <dgm:spPr/>
      <dgm:t>
        <a:bodyPr/>
        <a:lstStyle/>
        <a:p>
          <a:endParaRPr lang="en-US"/>
        </a:p>
      </dgm:t>
    </dgm:pt>
    <dgm:pt modelId="{140F27B7-E92A-5343-BA79-9AFFB6CC542A}">
      <dgm:prSet/>
      <dgm:spPr/>
      <dgm:t>
        <a:bodyPr/>
        <a:lstStyle/>
        <a:p>
          <a:r>
            <a:rPr lang="en-US" b="0" i="0" dirty="0"/>
            <a:t>Integration of Tree Campus and ACT</a:t>
          </a:r>
          <a:endParaRPr lang="en-US" dirty="0"/>
        </a:p>
      </dgm:t>
    </dgm:pt>
    <dgm:pt modelId="{C8D81D44-DF2A-BE47-A0DF-FFB6CDED9D4D}" type="parTrans" cxnId="{F4B6659A-B654-9744-B713-C9E8087A0C0F}">
      <dgm:prSet/>
      <dgm:spPr/>
      <dgm:t>
        <a:bodyPr/>
        <a:lstStyle/>
        <a:p>
          <a:endParaRPr lang="en-US"/>
        </a:p>
      </dgm:t>
    </dgm:pt>
    <dgm:pt modelId="{5B5D2704-3C09-7C46-91B6-7164FA838AD1}" type="sibTrans" cxnId="{F4B6659A-B654-9744-B713-C9E8087A0C0F}">
      <dgm:prSet/>
      <dgm:spPr/>
      <dgm:t>
        <a:bodyPr/>
        <a:lstStyle/>
        <a:p>
          <a:endParaRPr lang="en-US"/>
        </a:p>
      </dgm:t>
    </dgm:pt>
    <dgm:pt modelId="{CA412D63-62AC-2F48-ABD8-F250E5894693}">
      <dgm:prSet/>
      <dgm:spPr/>
      <dgm:t>
        <a:bodyPr/>
        <a:lstStyle/>
        <a:p>
          <a:r>
            <a:rPr lang="en-US" b="0" i="0" dirty="0"/>
            <a:t>Creating Campus Excitement</a:t>
          </a:r>
          <a:endParaRPr lang="en-US" dirty="0"/>
        </a:p>
      </dgm:t>
    </dgm:pt>
    <dgm:pt modelId="{0B555AED-F658-0444-8762-5C6A655381BB}" type="parTrans" cxnId="{5E368CBB-C1E4-844D-8F57-89E145273AB5}">
      <dgm:prSet/>
      <dgm:spPr/>
      <dgm:t>
        <a:bodyPr/>
        <a:lstStyle/>
        <a:p>
          <a:endParaRPr lang="en-US"/>
        </a:p>
      </dgm:t>
    </dgm:pt>
    <dgm:pt modelId="{CCD1070C-32DD-0048-9536-74CC3E52DC8D}" type="sibTrans" cxnId="{5E368CBB-C1E4-844D-8F57-89E145273AB5}">
      <dgm:prSet/>
      <dgm:spPr/>
      <dgm:t>
        <a:bodyPr/>
        <a:lstStyle/>
        <a:p>
          <a:endParaRPr lang="en-US"/>
        </a:p>
      </dgm:t>
    </dgm:pt>
    <dgm:pt modelId="{9592936B-0B7A-4243-B3CC-173CEEC84A2A}" type="pres">
      <dgm:prSet presAssocID="{573E725A-F981-AA40-B4AE-742683794F64}" presName="Name0" presStyleCnt="0">
        <dgm:presLayoutVars>
          <dgm:dir/>
          <dgm:animLvl val="lvl"/>
          <dgm:resizeHandles val="exact"/>
        </dgm:presLayoutVars>
      </dgm:prSet>
      <dgm:spPr/>
    </dgm:pt>
    <dgm:pt modelId="{820EFC49-C76B-144E-A65E-220913EF91C8}" type="pres">
      <dgm:prSet presAssocID="{E68E077D-6CB9-984F-8DA4-CE907775C956}" presName="linNode" presStyleCnt="0"/>
      <dgm:spPr/>
    </dgm:pt>
    <dgm:pt modelId="{B91A3FF7-98BF-FA43-AAE3-8BCB19824A7B}" type="pres">
      <dgm:prSet presAssocID="{E68E077D-6CB9-984F-8DA4-CE907775C956}" presName="parentText" presStyleLbl="node1" presStyleIdx="0" presStyleCnt="2">
        <dgm:presLayoutVars>
          <dgm:chMax val="1"/>
          <dgm:bulletEnabled val="1"/>
        </dgm:presLayoutVars>
      </dgm:prSet>
      <dgm:spPr/>
    </dgm:pt>
    <dgm:pt modelId="{A3B22122-74CE-E841-837D-61D46EB92F45}" type="pres">
      <dgm:prSet presAssocID="{E68E077D-6CB9-984F-8DA4-CE907775C956}" presName="descendantText" presStyleLbl="alignAccFollowNode1" presStyleIdx="0" presStyleCnt="2">
        <dgm:presLayoutVars>
          <dgm:bulletEnabled val="1"/>
        </dgm:presLayoutVars>
      </dgm:prSet>
      <dgm:spPr/>
    </dgm:pt>
    <dgm:pt modelId="{DDC999F9-9D8F-C143-BB58-A40B286675DB}" type="pres">
      <dgm:prSet presAssocID="{24760CE8-B189-EF4C-AE9A-96C5E865C038}" presName="sp" presStyleCnt="0"/>
      <dgm:spPr/>
    </dgm:pt>
    <dgm:pt modelId="{F10939CE-BC2C-2E45-83A6-C966AC0F0C44}" type="pres">
      <dgm:prSet presAssocID="{3E52B072-C9F1-C54F-9297-EFFC8DD73F9F}" presName="linNode" presStyleCnt="0"/>
      <dgm:spPr/>
    </dgm:pt>
    <dgm:pt modelId="{E1450730-1FEC-F444-B2B8-F63761472E37}" type="pres">
      <dgm:prSet presAssocID="{3E52B072-C9F1-C54F-9297-EFFC8DD73F9F}" presName="parentText" presStyleLbl="node1" presStyleIdx="1" presStyleCnt="2">
        <dgm:presLayoutVars>
          <dgm:chMax val="1"/>
          <dgm:bulletEnabled val="1"/>
        </dgm:presLayoutVars>
      </dgm:prSet>
      <dgm:spPr/>
    </dgm:pt>
    <dgm:pt modelId="{05E76D0B-E567-584B-84A6-B07E4414B242}" type="pres">
      <dgm:prSet presAssocID="{3E52B072-C9F1-C54F-9297-EFFC8DD73F9F}" presName="descendantText" presStyleLbl="alignAccFollowNode1" presStyleIdx="1" presStyleCnt="2">
        <dgm:presLayoutVars>
          <dgm:bulletEnabled val="1"/>
        </dgm:presLayoutVars>
      </dgm:prSet>
      <dgm:spPr/>
    </dgm:pt>
  </dgm:ptLst>
  <dgm:cxnLst>
    <dgm:cxn modelId="{F171E31E-352D-7F4F-8F46-5D0192C1263C}" srcId="{E68E077D-6CB9-984F-8DA4-CE907775C956}" destId="{B382063E-EF2F-4A4F-91DD-A103B14DDC4B}" srcOrd="0" destOrd="0" parTransId="{0071B896-9733-A640-8B55-2DD9413DAB5C}" sibTransId="{10EBF7E3-CF5E-E746-AF65-652481568D67}"/>
    <dgm:cxn modelId="{0E51522A-672E-6142-B155-9A9777AC2849}" type="presOf" srcId="{140F27B7-E92A-5343-BA79-9AFFB6CC542A}" destId="{05E76D0B-E567-584B-84A6-B07E4414B242}" srcOrd="0" destOrd="0" presId="urn:microsoft.com/office/officeart/2005/8/layout/vList5"/>
    <dgm:cxn modelId="{3C444334-F14A-E34D-8543-F96EBF10F4BB}" type="presOf" srcId="{E68E077D-6CB9-984F-8DA4-CE907775C956}" destId="{B91A3FF7-98BF-FA43-AAE3-8BCB19824A7B}" srcOrd="0" destOrd="0" presId="urn:microsoft.com/office/officeart/2005/8/layout/vList5"/>
    <dgm:cxn modelId="{F4B6659A-B654-9744-B713-C9E8087A0C0F}" srcId="{3E52B072-C9F1-C54F-9297-EFFC8DD73F9F}" destId="{140F27B7-E92A-5343-BA79-9AFFB6CC542A}" srcOrd="0" destOrd="0" parTransId="{C8D81D44-DF2A-BE47-A0DF-FFB6CDED9D4D}" sibTransId="{5B5D2704-3C09-7C46-91B6-7164FA838AD1}"/>
    <dgm:cxn modelId="{A11C38B4-3DC8-E148-8C28-EF1FF9862A30}" type="presOf" srcId="{573E725A-F981-AA40-B4AE-742683794F64}" destId="{9592936B-0B7A-4243-B3CC-173CEEC84A2A}" srcOrd="0" destOrd="0" presId="urn:microsoft.com/office/officeart/2005/8/layout/vList5"/>
    <dgm:cxn modelId="{5E368CBB-C1E4-844D-8F57-89E145273AB5}" srcId="{3E52B072-C9F1-C54F-9297-EFFC8DD73F9F}" destId="{CA412D63-62AC-2F48-ABD8-F250E5894693}" srcOrd="1" destOrd="0" parTransId="{0B555AED-F658-0444-8762-5C6A655381BB}" sibTransId="{CCD1070C-32DD-0048-9536-74CC3E52DC8D}"/>
    <dgm:cxn modelId="{71A868C5-4E35-B340-8628-69C4B7581FAC}" type="presOf" srcId="{3E52B072-C9F1-C54F-9297-EFFC8DD73F9F}" destId="{E1450730-1FEC-F444-B2B8-F63761472E37}" srcOrd="0" destOrd="0" presId="urn:microsoft.com/office/officeart/2005/8/layout/vList5"/>
    <dgm:cxn modelId="{C43B07C7-1AD3-C549-BEA8-C33932B99506}" srcId="{573E725A-F981-AA40-B4AE-742683794F64}" destId="{3E52B072-C9F1-C54F-9297-EFFC8DD73F9F}" srcOrd="1" destOrd="0" parTransId="{1B305B41-95B4-4440-8681-ACA5192E18E0}" sibTransId="{0480DF98-1FA7-CE45-BC27-F69143B14291}"/>
    <dgm:cxn modelId="{35BA85CC-88A0-214D-9266-B0A51C68F05E}" type="presOf" srcId="{CA412D63-62AC-2F48-ABD8-F250E5894693}" destId="{05E76D0B-E567-584B-84A6-B07E4414B242}" srcOrd="0" destOrd="1" presId="urn:microsoft.com/office/officeart/2005/8/layout/vList5"/>
    <dgm:cxn modelId="{EC1B6FE0-89C8-4645-8CC2-B295C194C625}" type="presOf" srcId="{B382063E-EF2F-4A4F-91DD-A103B14DDC4B}" destId="{A3B22122-74CE-E841-837D-61D46EB92F45}" srcOrd="0" destOrd="0" presId="urn:microsoft.com/office/officeart/2005/8/layout/vList5"/>
    <dgm:cxn modelId="{CFC0AFE0-37D9-014C-96F2-998AFF12E0B6}" srcId="{573E725A-F981-AA40-B4AE-742683794F64}" destId="{E68E077D-6CB9-984F-8DA4-CE907775C956}" srcOrd="0" destOrd="0" parTransId="{FF629FCC-5A86-4142-AE11-910574E8FF91}" sibTransId="{24760CE8-B189-EF4C-AE9A-96C5E865C038}"/>
    <dgm:cxn modelId="{AF68CE02-B6B0-BC4C-A9F0-39F0287BECDC}" type="presParOf" srcId="{9592936B-0B7A-4243-B3CC-173CEEC84A2A}" destId="{820EFC49-C76B-144E-A65E-220913EF91C8}" srcOrd="0" destOrd="0" presId="urn:microsoft.com/office/officeart/2005/8/layout/vList5"/>
    <dgm:cxn modelId="{15B95A74-993B-1945-951E-65EF1C065B5C}" type="presParOf" srcId="{820EFC49-C76B-144E-A65E-220913EF91C8}" destId="{B91A3FF7-98BF-FA43-AAE3-8BCB19824A7B}" srcOrd="0" destOrd="0" presId="urn:microsoft.com/office/officeart/2005/8/layout/vList5"/>
    <dgm:cxn modelId="{575FAB52-6F56-4841-A17F-BFACB3EE2350}" type="presParOf" srcId="{820EFC49-C76B-144E-A65E-220913EF91C8}" destId="{A3B22122-74CE-E841-837D-61D46EB92F45}" srcOrd="1" destOrd="0" presId="urn:microsoft.com/office/officeart/2005/8/layout/vList5"/>
    <dgm:cxn modelId="{FBA3B131-6BAD-3549-9916-59A327ADB915}" type="presParOf" srcId="{9592936B-0B7A-4243-B3CC-173CEEC84A2A}" destId="{DDC999F9-9D8F-C143-BB58-A40B286675DB}" srcOrd="1" destOrd="0" presId="urn:microsoft.com/office/officeart/2005/8/layout/vList5"/>
    <dgm:cxn modelId="{98423954-2DDD-0644-B004-66AEF30D28D7}" type="presParOf" srcId="{9592936B-0B7A-4243-B3CC-173CEEC84A2A}" destId="{F10939CE-BC2C-2E45-83A6-C966AC0F0C44}" srcOrd="2" destOrd="0" presId="urn:microsoft.com/office/officeart/2005/8/layout/vList5"/>
    <dgm:cxn modelId="{25A369AE-29F5-0541-99C6-B363CF3CE5C4}" type="presParOf" srcId="{F10939CE-BC2C-2E45-83A6-C966AC0F0C44}" destId="{E1450730-1FEC-F444-B2B8-F63761472E37}" srcOrd="0" destOrd="0" presId="urn:microsoft.com/office/officeart/2005/8/layout/vList5"/>
    <dgm:cxn modelId="{295F885E-D934-3743-A1C0-F7C93466A5F1}" type="presParOf" srcId="{F10939CE-BC2C-2E45-83A6-C966AC0F0C44}" destId="{05E76D0B-E567-584B-84A6-B07E4414B242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BFEABD6-D0E9-2C43-903B-4AFDD528569E}">
      <dsp:nvSpPr>
        <dsp:cNvPr id="0" name=""/>
        <dsp:cNvSpPr/>
      </dsp:nvSpPr>
      <dsp:spPr>
        <a:xfrm>
          <a:off x="0" y="0"/>
          <a:ext cx="6026727" cy="1094701"/>
        </a:xfrm>
        <a:prstGeom prst="rect">
          <a:avLst/>
        </a:prstGeom>
        <a:solidFill>
          <a:schemeClr val="dk2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50800" dir="5400000" sx="12000" sy="12000" algn="ctr" rotWithShape="0">
            <a:srgbClr val="000000">
              <a:alpha val="43137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flat">
          <a:bevelT w="100800" h="1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200" kern="1200" dirty="0">
              <a:latin typeface="Calibri" panose="020F0502020204030204" pitchFamily="34" charset="0"/>
              <a:cs typeface="Calibri" panose="020F0502020204030204" pitchFamily="34" charset="0"/>
            </a:rPr>
            <a:t>Grant</a:t>
          </a:r>
          <a:r>
            <a:rPr lang="en-US" sz="3200" kern="1200" baseline="0" dirty="0">
              <a:latin typeface="Calibri" panose="020F0502020204030204" pitchFamily="34" charset="0"/>
              <a:cs typeface="Calibri" panose="020F0502020204030204" pitchFamily="34" charset="0"/>
            </a:rPr>
            <a:t> Funding to Target Underserved Communities</a:t>
          </a:r>
          <a:endParaRPr lang="en-US" sz="3200" kern="1200" dirty="0">
            <a:latin typeface="Calibri" panose="020F0502020204030204" pitchFamily="34" charset="0"/>
            <a:cs typeface="Calibri" panose="020F0502020204030204" pitchFamily="34" charset="0"/>
          </a:endParaRPr>
        </a:p>
      </dsp:txBody>
      <dsp:txXfrm>
        <a:off x="0" y="0"/>
        <a:ext cx="6026727" cy="1094701"/>
      </dsp:txXfrm>
    </dsp:sp>
    <dsp:sp modelId="{E8EB9AB6-063A-3445-A5D9-D48DF83C1071}">
      <dsp:nvSpPr>
        <dsp:cNvPr id="0" name=""/>
        <dsp:cNvSpPr/>
      </dsp:nvSpPr>
      <dsp:spPr>
        <a:xfrm>
          <a:off x="0" y="1094701"/>
          <a:ext cx="1506681" cy="2298872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>
              <a:latin typeface="Calibri" panose="020F0502020204030204" pitchFamily="34" charset="0"/>
              <a:cs typeface="Calibri" panose="020F0502020204030204" pitchFamily="34" charset="0"/>
            </a:rPr>
            <a:t>Application Addendum</a:t>
          </a:r>
        </a:p>
      </dsp:txBody>
      <dsp:txXfrm>
        <a:off x="0" y="1094701"/>
        <a:ext cx="1506681" cy="2298872"/>
      </dsp:txXfrm>
    </dsp:sp>
    <dsp:sp modelId="{9A0B2690-FBE9-7040-8A0A-4244934AA337}">
      <dsp:nvSpPr>
        <dsp:cNvPr id="0" name=""/>
        <dsp:cNvSpPr/>
      </dsp:nvSpPr>
      <dsp:spPr>
        <a:xfrm>
          <a:off x="1506681" y="1094701"/>
          <a:ext cx="1506681" cy="2298872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>
              <a:latin typeface="Calibri" panose="020F0502020204030204" pitchFamily="34" charset="0"/>
              <a:cs typeface="Calibri" panose="020F0502020204030204" pitchFamily="34" charset="0"/>
            </a:rPr>
            <a:t>Defining Underserved</a:t>
          </a:r>
        </a:p>
      </dsp:txBody>
      <dsp:txXfrm>
        <a:off x="1506681" y="1094701"/>
        <a:ext cx="1506681" cy="2298872"/>
      </dsp:txXfrm>
    </dsp:sp>
    <dsp:sp modelId="{3F2DA649-995F-094F-8A9F-A5618FEA2B97}">
      <dsp:nvSpPr>
        <dsp:cNvPr id="0" name=""/>
        <dsp:cNvSpPr/>
      </dsp:nvSpPr>
      <dsp:spPr>
        <a:xfrm>
          <a:off x="3013363" y="1094701"/>
          <a:ext cx="1506681" cy="2298872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>
              <a:latin typeface="Calibri" panose="020F0502020204030204" pitchFamily="34" charset="0"/>
              <a:cs typeface="Calibri" panose="020F0502020204030204" pitchFamily="34" charset="0"/>
            </a:rPr>
            <a:t>Obtaining $50,000 for from CPs</a:t>
          </a:r>
        </a:p>
      </dsp:txBody>
      <dsp:txXfrm>
        <a:off x="3013363" y="1094701"/>
        <a:ext cx="1506681" cy="2298872"/>
      </dsp:txXfrm>
    </dsp:sp>
    <dsp:sp modelId="{AEBF06F6-6C22-2244-9155-2E748ADBAB78}">
      <dsp:nvSpPr>
        <dsp:cNvPr id="0" name=""/>
        <dsp:cNvSpPr/>
      </dsp:nvSpPr>
      <dsp:spPr>
        <a:xfrm>
          <a:off x="4520045" y="1094701"/>
          <a:ext cx="1506681" cy="2298872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>
              <a:latin typeface="Calibri" panose="020F0502020204030204" pitchFamily="34" charset="0"/>
              <a:cs typeface="Calibri" panose="020F0502020204030204" pitchFamily="34" charset="0"/>
            </a:rPr>
            <a:t>Metrics &amp; Award</a:t>
          </a:r>
        </a:p>
      </dsp:txBody>
      <dsp:txXfrm>
        <a:off x="4520045" y="1094701"/>
        <a:ext cx="1506681" cy="2298872"/>
      </dsp:txXfrm>
    </dsp:sp>
    <dsp:sp modelId="{71861C3D-DF6C-754F-885C-DEF0010BD825}">
      <dsp:nvSpPr>
        <dsp:cNvPr id="0" name=""/>
        <dsp:cNvSpPr/>
      </dsp:nvSpPr>
      <dsp:spPr>
        <a:xfrm>
          <a:off x="0" y="3393573"/>
          <a:ext cx="6026727" cy="255430"/>
        </a:xfrm>
        <a:prstGeom prst="rect">
          <a:avLst/>
        </a:prstGeom>
        <a:solidFill>
          <a:schemeClr val="dk2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flat">
          <a:bevelT w="100800" h="1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81BE8F8-65EB-E443-A3ED-E5306B91B8E3}">
      <dsp:nvSpPr>
        <dsp:cNvPr id="0" name=""/>
        <dsp:cNvSpPr/>
      </dsp:nvSpPr>
      <dsp:spPr>
        <a:xfrm>
          <a:off x="697975" y="1048"/>
          <a:ext cx="4173576" cy="688032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1435" tIns="34290" rIns="51435" bIns="34290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700" kern="1200" dirty="0"/>
            <a:t>Tree Campuses Join ACT</a:t>
          </a:r>
        </a:p>
      </dsp:txBody>
      <dsp:txXfrm>
        <a:off x="718127" y="21200"/>
        <a:ext cx="4133272" cy="647728"/>
      </dsp:txXfrm>
    </dsp:sp>
    <dsp:sp modelId="{4B9C6AEA-4BD1-BC48-A8B7-0534166DC49E}">
      <dsp:nvSpPr>
        <dsp:cNvPr id="0" name=""/>
        <dsp:cNvSpPr/>
      </dsp:nvSpPr>
      <dsp:spPr>
        <a:xfrm>
          <a:off x="1115332" y="689080"/>
          <a:ext cx="417357" cy="51602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16024"/>
              </a:lnTo>
              <a:lnTo>
                <a:pt x="417357" y="516024"/>
              </a:lnTo>
            </a:path>
          </a:pathLst>
        </a:custGeom>
        <a:noFill/>
        <a:ln w="254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43C8E52-80A2-D744-B910-B09B020C9968}">
      <dsp:nvSpPr>
        <dsp:cNvPr id="0" name=""/>
        <dsp:cNvSpPr/>
      </dsp:nvSpPr>
      <dsp:spPr>
        <a:xfrm>
          <a:off x="1532690" y="861088"/>
          <a:ext cx="2282153" cy="688032"/>
        </a:xfrm>
        <a:prstGeom prst="roundRect">
          <a:avLst>
            <a:gd name="adj" fmla="val 10000"/>
          </a:avLst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35560" rIns="53340" bIns="3556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 dirty="0"/>
            <a:t>Networking</a:t>
          </a:r>
        </a:p>
      </dsp:txBody>
      <dsp:txXfrm>
        <a:off x="1552842" y="881240"/>
        <a:ext cx="2241849" cy="647728"/>
      </dsp:txXfrm>
    </dsp:sp>
    <dsp:sp modelId="{8D7C7750-68D0-EA40-98ED-D6B9D9FC5394}">
      <dsp:nvSpPr>
        <dsp:cNvPr id="0" name=""/>
        <dsp:cNvSpPr/>
      </dsp:nvSpPr>
      <dsp:spPr>
        <a:xfrm>
          <a:off x="1115332" y="689080"/>
          <a:ext cx="417357" cy="137606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76064"/>
              </a:lnTo>
              <a:lnTo>
                <a:pt x="417357" y="1376064"/>
              </a:lnTo>
            </a:path>
          </a:pathLst>
        </a:custGeom>
        <a:noFill/>
        <a:ln w="254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75CA608-3FFC-FD48-A80F-7FB1DA2A8348}">
      <dsp:nvSpPr>
        <dsp:cNvPr id="0" name=""/>
        <dsp:cNvSpPr/>
      </dsp:nvSpPr>
      <dsp:spPr>
        <a:xfrm>
          <a:off x="1532690" y="1721129"/>
          <a:ext cx="2282153" cy="688032"/>
        </a:xfrm>
        <a:prstGeom prst="roundRect">
          <a:avLst>
            <a:gd name="adj" fmla="val 10000"/>
          </a:avLst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35560" rIns="53340" bIns="3556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 dirty="0"/>
            <a:t>Partnerships</a:t>
          </a:r>
        </a:p>
      </dsp:txBody>
      <dsp:txXfrm>
        <a:off x="1552842" y="1741281"/>
        <a:ext cx="2241849" cy="647728"/>
      </dsp:txXfrm>
    </dsp:sp>
    <dsp:sp modelId="{80F8D312-1D92-3841-8C21-12801103D0E1}">
      <dsp:nvSpPr>
        <dsp:cNvPr id="0" name=""/>
        <dsp:cNvSpPr/>
      </dsp:nvSpPr>
      <dsp:spPr>
        <a:xfrm>
          <a:off x="1115332" y="689080"/>
          <a:ext cx="417357" cy="223610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236105"/>
              </a:lnTo>
              <a:lnTo>
                <a:pt x="417357" y="2236105"/>
              </a:lnTo>
            </a:path>
          </a:pathLst>
        </a:custGeom>
        <a:noFill/>
        <a:ln w="254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E4F5FD4-30B8-7445-A859-632C7547DB1B}">
      <dsp:nvSpPr>
        <dsp:cNvPr id="0" name=""/>
        <dsp:cNvSpPr/>
      </dsp:nvSpPr>
      <dsp:spPr>
        <a:xfrm>
          <a:off x="1532690" y="2581169"/>
          <a:ext cx="2282164" cy="688032"/>
        </a:xfrm>
        <a:prstGeom prst="roundRect">
          <a:avLst>
            <a:gd name="adj" fmla="val 10000"/>
          </a:avLst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35560" rIns="53340" bIns="3556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 dirty="0"/>
            <a:t>Recognition</a:t>
          </a:r>
        </a:p>
      </dsp:txBody>
      <dsp:txXfrm>
        <a:off x="1552842" y="2601321"/>
        <a:ext cx="2241860" cy="647728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3B22122-74CE-E841-837D-61D46EB92F45}">
      <dsp:nvSpPr>
        <dsp:cNvPr id="0" name=""/>
        <dsp:cNvSpPr/>
      </dsp:nvSpPr>
      <dsp:spPr>
        <a:xfrm rot="5400000">
          <a:off x="5000961" y="-1992285"/>
          <a:ext cx="926542" cy="5142807"/>
        </a:xfrm>
        <a:prstGeom prst="round2Same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0490" tIns="55245" rIns="110490" bIns="55245" numCol="1" spcCol="1270" anchor="ctr" anchorCtr="0">
          <a:noAutofit/>
        </a:bodyPr>
        <a:lstStyle/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200" b="0" i="0" kern="1200" dirty="0"/>
            <a:t>Lack of Participation from Corporate Partners</a:t>
          </a:r>
          <a:endParaRPr lang="en-US" sz="2200" kern="1200" dirty="0"/>
        </a:p>
      </dsp:txBody>
      <dsp:txXfrm rot="-5400000">
        <a:off x="2892829" y="161077"/>
        <a:ext cx="5097577" cy="836082"/>
      </dsp:txXfrm>
    </dsp:sp>
    <dsp:sp modelId="{B91A3FF7-98BF-FA43-AAE3-8BCB19824A7B}">
      <dsp:nvSpPr>
        <dsp:cNvPr id="0" name=""/>
        <dsp:cNvSpPr/>
      </dsp:nvSpPr>
      <dsp:spPr>
        <a:xfrm>
          <a:off x="0" y="28"/>
          <a:ext cx="2892828" cy="1158177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2870" tIns="51435" rIns="102870" bIns="51435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700" b="0" i="0" kern="1200" dirty="0"/>
            <a:t>Tree City USA</a:t>
          </a:r>
          <a:endParaRPr lang="en-US" sz="2700" kern="1200" dirty="0"/>
        </a:p>
      </dsp:txBody>
      <dsp:txXfrm>
        <a:off x="56538" y="56566"/>
        <a:ext cx="2779752" cy="1045101"/>
      </dsp:txXfrm>
    </dsp:sp>
    <dsp:sp modelId="{05E76D0B-E567-584B-84A6-B07E4414B242}">
      <dsp:nvSpPr>
        <dsp:cNvPr id="0" name=""/>
        <dsp:cNvSpPr/>
      </dsp:nvSpPr>
      <dsp:spPr>
        <a:xfrm rot="5400000">
          <a:off x="5000961" y="-776199"/>
          <a:ext cx="926542" cy="5142807"/>
        </a:xfrm>
        <a:prstGeom prst="round2Same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41910" rIns="83820" bIns="41910" numCol="1" spcCol="1270" anchor="ctr" anchorCtr="0">
          <a:noAutofit/>
        </a:bodyPr>
        <a:lstStyle/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200" b="0" i="0" kern="1200" dirty="0"/>
            <a:t>Integration of Tree Campus and ACT</a:t>
          </a:r>
          <a:endParaRPr lang="en-US" sz="2200" kern="1200" dirty="0"/>
        </a:p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200" b="0" i="0" kern="1200" dirty="0"/>
            <a:t>Creating Campus Excitement</a:t>
          </a:r>
          <a:endParaRPr lang="en-US" sz="2200" kern="1200" dirty="0"/>
        </a:p>
      </dsp:txBody>
      <dsp:txXfrm rot="-5400000">
        <a:off x="2892829" y="1377163"/>
        <a:ext cx="5097577" cy="836082"/>
      </dsp:txXfrm>
    </dsp:sp>
    <dsp:sp modelId="{E1450730-1FEC-F444-B2B8-F63761472E37}">
      <dsp:nvSpPr>
        <dsp:cNvPr id="0" name=""/>
        <dsp:cNvSpPr/>
      </dsp:nvSpPr>
      <dsp:spPr>
        <a:xfrm>
          <a:off x="0" y="1216115"/>
          <a:ext cx="2892828" cy="1158177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2870" tIns="51435" rIns="102870" bIns="51435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700" b="0" i="0" kern="1200" dirty="0"/>
            <a:t>Tree Campus Higher Ed.</a:t>
          </a:r>
          <a:endParaRPr lang="en-US" sz="2700" kern="1200" dirty="0"/>
        </a:p>
      </dsp:txBody>
      <dsp:txXfrm>
        <a:off x="56538" y="1272653"/>
        <a:ext cx="2779752" cy="104510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1" name="Google Shape;6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DOESN’T COUNT TO SLIDE LIMIT</a:t>
            </a:r>
            <a:endParaRPr dirty="0"/>
          </a:p>
        </p:txBody>
      </p:sp>
      <p:sp>
        <p:nvSpPr>
          <p:cNvPr id="62" name="Google Shape;62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gccc2bbff0f_0_3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" name="Google Shape;83;gccc2bbff0f_0_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gccc2bbff0f_0_3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90" name="Google Shape;90;gccc2bbff0f_0_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87280709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gccd118b7f7_2_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97" name="Google Shape;97;gccd118b7f7_2_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gccd118b7f7_2_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4" name="Google Shape;104;gccd118b7f7_2_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gccc2bbff0f_0_2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1" name="Google Shape;111;gccc2bbff0f_0_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7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90383900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gcc16d6dd4c_2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4" name="Google Shape;124;gcc16d6dd4c_2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5" name="Google Shape;125;gcc16d6dd4c_2_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8</a:t>
            </a:fld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*NO CONTENT ON SLIDE = DOESN’T COUNT TO SLIDE LIMIT</a:t>
            </a:r>
            <a:endParaRPr dirty="0"/>
          </a:p>
        </p:txBody>
      </p:sp>
      <p:sp>
        <p:nvSpPr>
          <p:cNvPr id="132" name="Google Shape;132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13"/>
          <p:cNvSpPr txBox="1">
            <a:spLocks noGrp="1"/>
          </p:cNvSpPr>
          <p:nvPr>
            <p:ph type="dt" idx="10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Libre Franklin Thin"/>
                <a:ea typeface="Libre Franklin Thin"/>
                <a:cs typeface="Libre Franklin Thin"/>
                <a:sym typeface="Libre Franklin Thin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Libre Franklin Thin"/>
                <a:ea typeface="Libre Franklin Thin"/>
                <a:cs typeface="Libre Franklin Thin"/>
                <a:sym typeface="Libre Franklin Thin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Libre Franklin Thin"/>
                <a:ea typeface="Libre Franklin Thin"/>
                <a:cs typeface="Libre Franklin Thin"/>
                <a:sym typeface="Libre Franklin Thin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Libre Franklin Thin"/>
                <a:ea typeface="Libre Franklin Thin"/>
                <a:cs typeface="Libre Franklin Thin"/>
                <a:sym typeface="Libre Franklin Thin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Libre Franklin Thin"/>
                <a:ea typeface="Libre Franklin Thin"/>
                <a:cs typeface="Libre Franklin Thin"/>
                <a:sym typeface="Libre Franklin Thin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Libre Franklin Thin"/>
                <a:ea typeface="Libre Franklin Thin"/>
                <a:cs typeface="Libre Franklin Thin"/>
                <a:sym typeface="Libre Franklin Thin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Libre Franklin Thin"/>
                <a:ea typeface="Libre Franklin Thin"/>
                <a:cs typeface="Libre Franklin Thin"/>
                <a:sym typeface="Libre Franklin Thin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Libre Franklin Thin"/>
                <a:ea typeface="Libre Franklin Thin"/>
                <a:cs typeface="Libre Franklin Thin"/>
                <a:sym typeface="Libre Franklin Thin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Libre Franklin Thin"/>
                <a:ea typeface="Libre Franklin Thin"/>
                <a:cs typeface="Libre Franklin Thin"/>
                <a:sym typeface="Libre Franklin Thin"/>
              </a:defRPr>
            </a:lvl9pPr>
          </a:lstStyle>
          <a:p>
            <a:endParaRPr/>
          </a:p>
        </p:txBody>
      </p:sp>
      <p:sp>
        <p:nvSpPr>
          <p:cNvPr id="13" name="Google Shape;13;p13"/>
          <p:cNvSpPr txBox="1">
            <a:spLocks noGrp="1"/>
          </p:cNvSpPr>
          <p:nvPr>
            <p:ph type="ftr" idx="11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Libre Franklin Thin"/>
                <a:ea typeface="Libre Franklin Thin"/>
                <a:cs typeface="Libre Franklin Thin"/>
                <a:sym typeface="Libre Franklin Thin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Libre Franklin Thin"/>
                <a:ea typeface="Libre Franklin Thin"/>
                <a:cs typeface="Libre Franklin Thin"/>
                <a:sym typeface="Libre Franklin Thin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Libre Franklin Thin"/>
                <a:ea typeface="Libre Franklin Thin"/>
                <a:cs typeface="Libre Franklin Thin"/>
                <a:sym typeface="Libre Franklin Thin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Libre Franklin Thin"/>
                <a:ea typeface="Libre Franklin Thin"/>
                <a:cs typeface="Libre Franklin Thin"/>
                <a:sym typeface="Libre Franklin Thin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Libre Franklin Thin"/>
                <a:ea typeface="Libre Franklin Thin"/>
                <a:cs typeface="Libre Franklin Thin"/>
                <a:sym typeface="Libre Franklin Thin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Libre Franklin Thin"/>
                <a:ea typeface="Libre Franklin Thin"/>
                <a:cs typeface="Libre Franklin Thin"/>
                <a:sym typeface="Libre Franklin Thin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Libre Franklin Thin"/>
                <a:ea typeface="Libre Franklin Thin"/>
                <a:cs typeface="Libre Franklin Thin"/>
                <a:sym typeface="Libre Franklin Thin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Libre Franklin Thin"/>
                <a:ea typeface="Libre Franklin Thin"/>
                <a:cs typeface="Libre Franklin Thin"/>
                <a:sym typeface="Libre Franklin Thin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Libre Franklin Thin"/>
                <a:ea typeface="Libre Franklin Thin"/>
                <a:cs typeface="Libre Franklin Thin"/>
                <a:sym typeface="Libre Franklin Thin"/>
              </a:defRPr>
            </a:lvl9pPr>
          </a:lstStyle>
          <a:p>
            <a:endParaRPr/>
          </a:p>
        </p:txBody>
      </p:sp>
      <p:sp>
        <p:nvSpPr>
          <p:cNvPr id="14" name="Google Shape;14;p13"/>
          <p:cNvSpPr txBox="1">
            <a:spLocks noGrp="1"/>
          </p:cNvSpPr>
          <p:nvPr>
            <p:ph type="sldNum" idx="12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Libre Franklin Thin"/>
                <a:ea typeface="Libre Franklin Thin"/>
                <a:cs typeface="Libre Franklin Thin"/>
                <a:sym typeface="Libre Franklin Thin"/>
              </a:defRPr>
            </a:lvl1pPr>
            <a:lvl2pPr marL="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Libre Franklin Thin"/>
                <a:ea typeface="Libre Franklin Thin"/>
                <a:cs typeface="Libre Franklin Thin"/>
                <a:sym typeface="Libre Franklin Thin"/>
              </a:defRPr>
            </a:lvl2pPr>
            <a:lvl3pPr marL="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Libre Franklin Thin"/>
                <a:ea typeface="Libre Franklin Thin"/>
                <a:cs typeface="Libre Franklin Thin"/>
                <a:sym typeface="Libre Franklin Thin"/>
              </a:defRPr>
            </a:lvl3pPr>
            <a:lvl4pPr marL="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Libre Franklin Thin"/>
                <a:ea typeface="Libre Franklin Thin"/>
                <a:cs typeface="Libre Franklin Thin"/>
                <a:sym typeface="Libre Franklin Thin"/>
              </a:defRPr>
            </a:lvl4pPr>
            <a:lvl5pPr marL="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Libre Franklin Thin"/>
                <a:ea typeface="Libre Franklin Thin"/>
                <a:cs typeface="Libre Franklin Thin"/>
                <a:sym typeface="Libre Franklin Thin"/>
              </a:defRPr>
            </a:lvl5pPr>
            <a:lvl6pPr marL="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Libre Franklin Thin"/>
                <a:ea typeface="Libre Franklin Thin"/>
                <a:cs typeface="Libre Franklin Thin"/>
                <a:sym typeface="Libre Franklin Thin"/>
              </a:defRPr>
            </a:lvl6pPr>
            <a:lvl7pPr marL="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Libre Franklin Thin"/>
                <a:ea typeface="Libre Franklin Thin"/>
                <a:cs typeface="Libre Franklin Thin"/>
                <a:sym typeface="Libre Franklin Thin"/>
              </a:defRPr>
            </a:lvl7pPr>
            <a:lvl8pPr marL="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Libre Franklin Thin"/>
                <a:ea typeface="Libre Franklin Thin"/>
                <a:cs typeface="Libre Franklin Thin"/>
                <a:sym typeface="Libre Franklin Thin"/>
              </a:defRPr>
            </a:lvl8pPr>
            <a:lvl9pPr marL="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Libre Franklin Thin"/>
                <a:ea typeface="Libre Franklin Thin"/>
                <a:cs typeface="Libre Franklin Thin"/>
                <a:sym typeface="Libre Franklin Thin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>
  <p:cSld name="Comparison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22"/>
          <p:cNvSpPr txBox="1"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marR="0" lvl="0" indent="-228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Libre Franklin Thin"/>
                <a:ea typeface="Libre Franklin Thin"/>
                <a:cs typeface="Libre Franklin Thin"/>
                <a:sym typeface="Libre Franklin Thin"/>
              </a:defRPr>
            </a:lvl1pPr>
            <a:lvl2pPr marL="914400" marR="0" lvl="1" indent="-228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Libre Franklin Thin"/>
                <a:ea typeface="Libre Franklin Thin"/>
                <a:cs typeface="Libre Franklin Thin"/>
                <a:sym typeface="Libre Franklin Thin"/>
              </a:defRPr>
            </a:lvl2pPr>
            <a:lvl3pPr marL="1371600" marR="0" lvl="2" indent="-2286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Libre Franklin Thin"/>
                <a:ea typeface="Libre Franklin Thin"/>
                <a:cs typeface="Libre Franklin Thin"/>
                <a:sym typeface="Libre Franklin Thin"/>
              </a:defRPr>
            </a:lvl3pPr>
            <a:lvl4pPr marL="1828800" marR="0" lvl="3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Libre Franklin Thin"/>
                <a:ea typeface="Libre Franklin Thin"/>
                <a:cs typeface="Libre Franklin Thin"/>
                <a:sym typeface="Libre Franklin Thin"/>
              </a:defRPr>
            </a:lvl4pPr>
            <a:lvl5pPr marL="2286000" marR="0" lvl="4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Libre Franklin Thin"/>
                <a:ea typeface="Libre Franklin Thin"/>
                <a:cs typeface="Libre Franklin Thin"/>
                <a:sym typeface="Libre Franklin Thin"/>
              </a:defRPr>
            </a:lvl5pPr>
            <a:lvl6pPr marL="2743200" marR="0" lvl="5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Libre Franklin Thin"/>
                <a:ea typeface="Libre Franklin Thin"/>
                <a:cs typeface="Libre Franklin Thin"/>
                <a:sym typeface="Libre Franklin Thin"/>
              </a:defRPr>
            </a:lvl6pPr>
            <a:lvl7pPr marL="3200400" marR="0" lvl="6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Libre Franklin Thin"/>
                <a:ea typeface="Libre Franklin Thin"/>
                <a:cs typeface="Libre Franklin Thin"/>
                <a:sym typeface="Libre Franklin Thin"/>
              </a:defRPr>
            </a:lvl7pPr>
            <a:lvl8pPr marL="3657600" marR="0" lvl="7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Libre Franklin Thin"/>
                <a:ea typeface="Libre Franklin Thin"/>
                <a:cs typeface="Libre Franklin Thin"/>
                <a:sym typeface="Libre Franklin Thin"/>
              </a:defRPr>
            </a:lvl8pPr>
            <a:lvl9pPr marL="4114800" marR="0" lvl="8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Libre Franklin Thin"/>
                <a:ea typeface="Libre Franklin Thin"/>
                <a:cs typeface="Libre Franklin Thin"/>
                <a:sym typeface="Libre Franklin Thin"/>
              </a:defRPr>
            </a:lvl9pPr>
          </a:lstStyle>
          <a:p>
            <a:endParaRPr/>
          </a:p>
        </p:txBody>
      </p:sp>
      <p:sp>
        <p:nvSpPr>
          <p:cNvPr id="43" name="Google Shape;43;p22"/>
          <p:cNvSpPr txBox="1">
            <a:spLocks noGrp="1"/>
          </p:cNvSpPr>
          <p:nvPr>
            <p:ph type="body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Libre Franklin Thin"/>
                <a:ea typeface="Libre Franklin Thin"/>
                <a:cs typeface="Libre Franklin Thin"/>
                <a:sym typeface="Libre Franklin Thin"/>
              </a:defRPr>
            </a:lvl1pPr>
            <a:lvl2pPr marL="914400" marR="0" lvl="1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Libre Franklin Thin"/>
                <a:ea typeface="Libre Franklin Thin"/>
                <a:cs typeface="Libre Franklin Thin"/>
                <a:sym typeface="Libre Franklin Thin"/>
              </a:defRPr>
            </a:lvl2pPr>
            <a:lvl3pPr marL="1371600" marR="0" lvl="2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Libre Franklin Thin"/>
                <a:ea typeface="Libre Franklin Thin"/>
                <a:cs typeface="Libre Franklin Thin"/>
                <a:sym typeface="Libre Franklin Thin"/>
              </a:defRPr>
            </a:lvl3pPr>
            <a:lvl4pPr marL="1828800" marR="0" lvl="3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–"/>
              <a:defRPr sz="1600" b="0" i="0" u="none" strike="noStrike" cap="none">
                <a:solidFill>
                  <a:schemeClr val="dk1"/>
                </a:solidFill>
                <a:latin typeface="Libre Franklin Thin"/>
                <a:ea typeface="Libre Franklin Thin"/>
                <a:cs typeface="Libre Franklin Thin"/>
                <a:sym typeface="Libre Franklin Thin"/>
              </a:defRPr>
            </a:lvl4pPr>
            <a:lvl5pPr marL="2286000" marR="0" lvl="4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Libre Franklin Thin"/>
                <a:ea typeface="Libre Franklin Thin"/>
                <a:cs typeface="Libre Franklin Thin"/>
                <a:sym typeface="Libre Franklin Thin"/>
              </a:defRPr>
            </a:lvl5pPr>
            <a:lvl6pPr marL="2743200" marR="0" lvl="5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Libre Franklin Thin"/>
                <a:ea typeface="Libre Franklin Thin"/>
                <a:cs typeface="Libre Franklin Thin"/>
                <a:sym typeface="Libre Franklin Thin"/>
              </a:defRPr>
            </a:lvl6pPr>
            <a:lvl7pPr marL="3200400" marR="0" lvl="6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Libre Franklin Thin"/>
                <a:ea typeface="Libre Franklin Thin"/>
                <a:cs typeface="Libre Franklin Thin"/>
                <a:sym typeface="Libre Franklin Thin"/>
              </a:defRPr>
            </a:lvl7pPr>
            <a:lvl8pPr marL="3657600" marR="0" lvl="7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Libre Franklin Thin"/>
                <a:ea typeface="Libre Franklin Thin"/>
                <a:cs typeface="Libre Franklin Thin"/>
                <a:sym typeface="Libre Franklin Thin"/>
              </a:defRPr>
            </a:lvl8pPr>
            <a:lvl9pPr marL="4114800" marR="0" lvl="8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Libre Franklin Thin"/>
                <a:ea typeface="Libre Franklin Thin"/>
                <a:cs typeface="Libre Franklin Thin"/>
                <a:sym typeface="Libre Franklin Thin"/>
              </a:defRPr>
            </a:lvl9pPr>
          </a:lstStyle>
          <a:p>
            <a:endParaRPr/>
          </a:p>
        </p:txBody>
      </p:sp>
      <p:sp>
        <p:nvSpPr>
          <p:cNvPr id="44" name="Google Shape;44;p22"/>
          <p:cNvSpPr txBox="1">
            <a:spLocks noGrp="1"/>
          </p:cNvSpPr>
          <p:nvPr>
            <p:ph type="body" idx="3"/>
          </p:nvPr>
        </p:nvSpPr>
        <p:spPr>
          <a:xfrm>
            <a:off x="4645028" y="1151335"/>
            <a:ext cx="4041775" cy="4798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marR="0" lvl="0" indent="-228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Libre Franklin Thin"/>
                <a:ea typeface="Libre Franklin Thin"/>
                <a:cs typeface="Libre Franklin Thin"/>
                <a:sym typeface="Libre Franklin Thin"/>
              </a:defRPr>
            </a:lvl1pPr>
            <a:lvl2pPr marL="914400" marR="0" lvl="1" indent="-228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Libre Franklin Thin"/>
                <a:ea typeface="Libre Franklin Thin"/>
                <a:cs typeface="Libre Franklin Thin"/>
                <a:sym typeface="Libre Franklin Thin"/>
              </a:defRPr>
            </a:lvl2pPr>
            <a:lvl3pPr marL="1371600" marR="0" lvl="2" indent="-2286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Libre Franklin Thin"/>
                <a:ea typeface="Libre Franklin Thin"/>
                <a:cs typeface="Libre Franklin Thin"/>
                <a:sym typeface="Libre Franklin Thin"/>
              </a:defRPr>
            </a:lvl3pPr>
            <a:lvl4pPr marL="1828800" marR="0" lvl="3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Libre Franklin Thin"/>
                <a:ea typeface="Libre Franklin Thin"/>
                <a:cs typeface="Libre Franklin Thin"/>
                <a:sym typeface="Libre Franklin Thin"/>
              </a:defRPr>
            </a:lvl4pPr>
            <a:lvl5pPr marL="2286000" marR="0" lvl="4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Libre Franklin Thin"/>
                <a:ea typeface="Libre Franklin Thin"/>
                <a:cs typeface="Libre Franklin Thin"/>
                <a:sym typeface="Libre Franklin Thin"/>
              </a:defRPr>
            </a:lvl5pPr>
            <a:lvl6pPr marL="2743200" marR="0" lvl="5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Libre Franklin Thin"/>
                <a:ea typeface="Libre Franklin Thin"/>
                <a:cs typeface="Libre Franklin Thin"/>
                <a:sym typeface="Libre Franklin Thin"/>
              </a:defRPr>
            </a:lvl6pPr>
            <a:lvl7pPr marL="3200400" marR="0" lvl="6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Libre Franklin Thin"/>
                <a:ea typeface="Libre Franklin Thin"/>
                <a:cs typeface="Libre Franklin Thin"/>
                <a:sym typeface="Libre Franklin Thin"/>
              </a:defRPr>
            </a:lvl7pPr>
            <a:lvl8pPr marL="3657600" marR="0" lvl="7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Libre Franklin Thin"/>
                <a:ea typeface="Libre Franklin Thin"/>
                <a:cs typeface="Libre Franklin Thin"/>
                <a:sym typeface="Libre Franklin Thin"/>
              </a:defRPr>
            </a:lvl8pPr>
            <a:lvl9pPr marL="4114800" marR="0" lvl="8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Libre Franklin Thin"/>
                <a:ea typeface="Libre Franklin Thin"/>
                <a:cs typeface="Libre Franklin Thin"/>
                <a:sym typeface="Libre Franklin Thin"/>
              </a:defRPr>
            </a:lvl9pPr>
          </a:lstStyle>
          <a:p>
            <a:endParaRPr/>
          </a:p>
        </p:txBody>
      </p:sp>
      <p:sp>
        <p:nvSpPr>
          <p:cNvPr id="45" name="Google Shape;45;p22"/>
          <p:cNvSpPr txBox="1">
            <a:spLocks noGrp="1"/>
          </p:cNvSpPr>
          <p:nvPr>
            <p:ph type="body" idx="4"/>
          </p:nvPr>
        </p:nvSpPr>
        <p:spPr>
          <a:xfrm>
            <a:off x="4645028" y="1631156"/>
            <a:ext cx="4041775" cy="29634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Libre Franklin Thin"/>
                <a:ea typeface="Libre Franklin Thin"/>
                <a:cs typeface="Libre Franklin Thin"/>
                <a:sym typeface="Libre Franklin Thin"/>
              </a:defRPr>
            </a:lvl1pPr>
            <a:lvl2pPr marL="914400" marR="0" lvl="1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Libre Franklin Thin"/>
                <a:ea typeface="Libre Franklin Thin"/>
                <a:cs typeface="Libre Franklin Thin"/>
                <a:sym typeface="Libre Franklin Thin"/>
              </a:defRPr>
            </a:lvl2pPr>
            <a:lvl3pPr marL="1371600" marR="0" lvl="2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Libre Franklin Thin"/>
                <a:ea typeface="Libre Franklin Thin"/>
                <a:cs typeface="Libre Franklin Thin"/>
                <a:sym typeface="Libre Franklin Thin"/>
              </a:defRPr>
            </a:lvl3pPr>
            <a:lvl4pPr marL="1828800" marR="0" lvl="3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–"/>
              <a:defRPr sz="1600" b="0" i="0" u="none" strike="noStrike" cap="none">
                <a:solidFill>
                  <a:schemeClr val="dk1"/>
                </a:solidFill>
                <a:latin typeface="Libre Franklin Thin"/>
                <a:ea typeface="Libre Franklin Thin"/>
                <a:cs typeface="Libre Franklin Thin"/>
                <a:sym typeface="Libre Franklin Thin"/>
              </a:defRPr>
            </a:lvl4pPr>
            <a:lvl5pPr marL="2286000" marR="0" lvl="4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Libre Franklin Thin"/>
                <a:ea typeface="Libre Franklin Thin"/>
                <a:cs typeface="Libre Franklin Thin"/>
                <a:sym typeface="Libre Franklin Thin"/>
              </a:defRPr>
            </a:lvl5pPr>
            <a:lvl6pPr marL="2743200" marR="0" lvl="5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Libre Franklin Thin"/>
                <a:ea typeface="Libre Franklin Thin"/>
                <a:cs typeface="Libre Franklin Thin"/>
                <a:sym typeface="Libre Franklin Thin"/>
              </a:defRPr>
            </a:lvl6pPr>
            <a:lvl7pPr marL="3200400" marR="0" lvl="6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Libre Franklin Thin"/>
                <a:ea typeface="Libre Franklin Thin"/>
                <a:cs typeface="Libre Franklin Thin"/>
                <a:sym typeface="Libre Franklin Thin"/>
              </a:defRPr>
            </a:lvl7pPr>
            <a:lvl8pPr marL="3657600" marR="0" lvl="7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Libre Franklin Thin"/>
                <a:ea typeface="Libre Franklin Thin"/>
                <a:cs typeface="Libre Franklin Thin"/>
                <a:sym typeface="Libre Franklin Thin"/>
              </a:defRPr>
            </a:lvl8pPr>
            <a:lvl9pPr marL="4114800" marR="0" lvl="8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Libre Franklin Thin"/>
                <a:ea typeface="Libre Franklin Thin"/>
                <a:cs typeface="Libre Franklin Thin"/>
                <a:sym typeface="Libre Franklin Thin"/>
              </a:defRPr>
            </a:lvl9pPr>
          </a:lstStyle>
          <a:p>
            <a:endParaRPr/>
          </a:p>
        </p:txBody>
      </p:sp>
      <p:sp>
        <p:nvSpPr>
          <p:cNvPr id="46" name="Google Shape;46;p22"/>
          <p:cNvSpPr txBox="1">
            <a:spLocks noGrp="1"/>
          </p:cNvSpPr>
          <p:nvPr>
            <p:ph type="title"/>
          </p:nvPr>
        </p:nvSpPr>
        <p:spPr>
          <a:xfrm>
            <a:off x="457200" y="286730"/>
            <a:ext cx="8229600" cy="8456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Libre Franklin Thin"/>
              <a:buNone/>
              <a:defRPr sz="4000" cap="none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23"/>
          <p:cNvSpPr txBox="1"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Libre Franklin Thin"/>
              <a:buNone/>
              <a:defRPr sz="2000" b="1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23"/>
          <p:cNvSpPr>
            <a:spLocks noGrp="1"/>
          </p:cNvSpPr>
          <p:nvPr>
            <p:ph type="pic" idx="2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Libre Franklin Thin"/>
                <a:ea typeface="Libre Franklin Thin"/>
                <a:cs typeface="Libre Franklin Thin"/>
                <a:sym typeface="Libre Franklin Thin"/>
              </a:defRPr>
            </a:lvl1pPr>
            <a:lvl2pPr marR="0" lvl="1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Libre Franklin Thin"/>
                <a:ea typeface="Libre Franklin Thin"/>
                <a:cs typeface="Libre Franklin Thin"/>
                <a:sym typeface="Libre Franklin Thin"/>
              </a:defRPr>
            </a:lvl2pPr>
            <a:lvl3pPr marR="0" lvl="2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Libre Franklin Thin"/>
                <a:ea typeface="Libre Franklin Thin"/>
                <a:cs typeface="Libre Franklin Thin"/>
                <a:sym typeface="Libre Franklin Thin"/>
              </a:defRPr>
            </a:lvl3pPr>
            <a:lvl4pPr marR="0" lvl="3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Libre Franklin Thin"/>
                <a:ea typeface="Libre Franklin Thin"/>
                <a:cs typeface="Libre Franklin Thin"/>
                <a:sym typeface="Libre Franklin Thin"/>
              </a:defRPr>
            </a:lvl4pPr>
            <a:lvl5pPr marR="0" lvl="4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Libre Franklin Thin"/>
                <a:ea typeface="Libre Franklin Thin"/>
                <a:cs typeface="Libre Franklin Thin"/>
                <a:sym typeface="Libre Franklin Thin"/>
              </a:defRPr>
            </a:lvl5pPr>
            <a:lvl6pPr marR="0" lvl="5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Libre Franklin Thin"/>
                <a:ea typeface="Libre Franklin Thin"/>
                <a:cs typeface="Libre Franklin Thin"/>
                <a:sym typeface="Libre Franklin Thin"/>
              </a:defRPr>
            </a:lvl6pPr>
            <a:lvl7pPr marR="0" lvl="6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Libre Franklin Thin"/>
                <a:ea typeface="Libre Franklin Thin"/>
                <a:cs typeface="Libre Franklin Thin"/>
                <a:sym typeface="Libre Franklin Thin"/>
              </a:defRPr>
            </a:lvl7pPr>
            <a:lvl8pPr marR="0" lvl="7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Libre Franklin Thin"/>
                <a:ea typeface="Libre Franklin Thin"/>
                <a:cs typeface="Libre Franklin Thin"/>
                <a:sym typeface="Libre Franklin Thin"/>
              </a:defRPr>
            </a:lvl8pPr>
            <a:lvl9pPr marR="0" lvl="8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Libre Franklin Thin"/>
                <a:ea typeface="Libre Franklin Thin"/>
                <a:cs typeface="Libre Franklin Thin"/>
                <a:sym typeface="Libre Franklin Thin"/>
              </a:defRPr>
            </a:lvl9pPr>
          </a:lstStyle>
          <a:p>
            <a:endParaRPr/>
          </a:p>
        </p:txBody>
      </p:sp>
      <p:sp>
        <p:nvSpPr>
          <p:cNvPr id="50" name="Google Shape;50;p23"/>
          <p:cNvSpPr txBox="1">
            <a:spLocks noGrp="1"/>
          </p:cNvSpPr>
          <p:nvPr>
            <p:ph type="body" idx="1"/>
          </p:nvPr>
        </p:nvSpPr>
        <p:spPr>
          <a:xfrm>
            <a:off x="1792288" y="4025504"/>
            <a:ext cx="5486400" cy="6036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Libre Franklin Thin"/>
                <a:ea typeface="Libre Franklin Thin"/>
                <a:cs typeface="Libre Franklin Thin"/>
                <a:sym typeface="Libre Franklin Thin"/>
              </a:defRPr>
            </a:lvl1pPr>
            <a:lvl2pPr marL="914400" marR="0" lvl="1" indent="-228600" algn="l" rtl="0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Libre Franklin Thin"/>
                <a:ea typeface="Libre Franklin Thin"/>
                <a:cs typeface="Libre Franklin Thin"/>
                <a:sym typeface="Libre Franklin Thin"/>
              </a:defRPr>
            </a:lvl2pPr>
            <a:lvl3pPr marL="1371600" marR="0" lvl="2" indent="-2286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Libre Franklin Thin"/>
                <a:ea typeface="Libre Franklin Thin"/>
                <a:cs typeface="Libre Franklin Thin"/>
                <a:sym typeface="Libre Franklin Thin"/>
              </a:defRPr>
            </a:lvl3pPr>
            <a:lvl4pPr marL="1828800" marR="0" lvl="3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Libre Franklin Thin"/>
                <a:ea typeface="Libre Franklin Thin"/>
                <a:cs typeface="Libre Franklin Thin"/>
                <a:sym typeface="Libre Franklin Thin"/>
              </a:defRPr>
            </a:lvl4pPr>
            <a:lvl5pPr marL="2286000" marR="0" lvl="4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Libre Franklin Thin"/>
                <a:ea typeface="Libre Franklin Thin"/>
                <a:cs typeface="Libre Franklin Thin"/>
                <a:sym typeface="Libre Franklin Thin"/>
              </a:defRPr>
            </a:lvl5pPr>
            <a:lvl6pPr marL="2743200" marR="0" lvl="5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Libre Franklin Thin"/>
                <a:ea typeface="Libre Franklin Thin"/>
                <a:cs typeface="Libre Franklin Thin"/>
                <a:sym typeface="Libre Franklin Thin"/>
              </a:defRPr>
            </a:lvl6pPr>
            <a:lvl7pPr marL="3200400" marR="0" lvl="6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Libre Franklin Thin"/>
                <a:ea typeface="Libre Franklin Thin"/>
                <a:cs typeface="Libre Franklin Thin"/>
                <a:sym typeface="Libre Franklin Thin"/>
              </a:defRPr>
            </a:lvl7pPr>
            <a:lvl8pPr marL="3657600" marR="0" lvl="7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Libre Franklin Thin"/>
                <a:ea typeface="Libre Franklin Thin"/>
                <a:cs typeface="Libre Franklin Thin"/>
                <a:sym typeface="Libre Franklin Thin"/>
              </a:defRPr>
            </a:lvl8pPr>
            <a:lvl9pPr marL="4114800" marR="0" lvl="8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Libre Franklin Thin"/>
                <a:ea typeface="Libre Franklin Thin"/>
                <a:cs typeface="Libre Franklin Thin"/>
                <a:sym typeface="Libre Franklin Thin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24"/>
          <p:cNvSpPr txBox="1">
            <a:spLocks noGrp="1"/>
          </p:cNvSpPr>
          <p:nvPr>
            <p:ph type="title"/>
          </p:nvPr>
        </p:nvSpPr>
        <p:spPr>
          <a:xfrm>
            <a:off x="457203" y="204787"/>
            <a:ext cx="3008313" cy="8715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Libre Franklin Thin"/>
              <a:buNone/>
              <a:defRPr sz="2000" b="1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24"/>
          <p:cNvSpPr txBox="1">
            <a:spLocks noGrp="1"/>
          </p:cNvSpPr>
          <p:nvPr>
            <p:ph type="body" idx="1"/>
          </p:nvPr>
        </p:nvSpPr>
        <p:spPr>
          <a:xfrm>
            <a:off x="3575050" y="204789"/>
            <a:ext cx="5111750" cy="43898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318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Libre Franklin Thin"/>
                <a:ea typeface="Libre Franklin Thin"/>
                <a:cs typeface="Libre Franklin Thin"/>
                <a:sym typeface="Libre Franklin Thin"/>
              </a:defRPr>
            </a:lvl1pPr>
            <a:lvl2pPr marL="914400" marR="0" lvl="1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Libre Franklin Thin"/>
                <a:ea typeface="Libre Franklin Thin"/>
                <a:cs typeface="Libre Franklin Thin"/>
                <a:sym typeface="Libre Franklin Thin"/>
              </a:defRPr>
            </a:lvl2pPr>
            <a:lvl3pPr marL="1371600" marR="0" lvl="2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Libre Franklin Thin"/>
                <a:ea typeface="Libre Franklin Thin"/>
                <a:cs typeface="Libre Franklin Thin"/>
                <a:sym typeface="Libre Franklin Thin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Libre Franklin Thin"/>
                <a:ea typeface="Libre Franklin Thin"/>
                <a:cs typeface="Libre Franklin Thin"/>
                <a:sym typeface="Libre Franklin Thin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Libre Franklin Thin"/>
                <a:ea typeface="Libre Franklin Thin"/>
                <a:cs typeface="Libre Franklin Thin"/>
                <a:sym typeface="Libre Franklin Thin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Libre Franklin Thin"/>
                <a:ea typeface="Libre Franklin Thin"/>
                <a:cs typeface="Libre Franklin Thin"/>
                <a:sym typeface="Libre Franklin Thin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Libre Franklin Thin"/>
                <a:ea typeface="Libre Franklin Thin"/>
                <a:cs typeface="Libre Franklin Thin"/>
                <a:sym typeface="Libre Franklin Thin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Libre Franklin Thin"/>
                <a:ea typeface="Libre Franklin Thin"/>
                <a:cs typeface="Libre Franklin Thin"/>
                <a:sym typeface="Libre Franklin Thin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Libre Franklin Thin"/>
                <a:ea typeface="Libre Franklin Thin"/>
                <a:cs typeface="Libre Franklin Thin"/>
                <a:sym typeface="Libre Franklin Thin"/>
              </a:defRPr>
            </a:lvl9pPr>
          </a:lstStyle>
          <a:p>
            <a:endParaRPr/>
          </a:p>
        </p:txBody>
      </p:sp>
      <p:sp>
        <p:nvSpPr>
          <p:cNvPr id="54" name="Google Shape;54;p24"/>
          <p:cNvSpPr txBox="1">
            <a:spLocks noGrp="1"/>
          </p:cNvSpPr>
          <p:nvPr>
            <p:ph type="body" idx="2"/>
          </p:nvPr>
        </p:nvSpPr>
        <p:spPr>
          <a:xfrm>
            <a:off x="457203" y="1076327"/>
            <a:ext cx="3008313" cy="35182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Libre Franklin Thin"/>
                <a:ea typeface="Libre Franklin Thin"/>
                <a:cs typeface="Libre Franklin Thin"/>
                <a:sym typeface="Libre Franklin Thin"/>
              </a:defRPr>
            </a:lvl1pPr>
            <a:lvl2pPr marL="914400" marR="0" lvl="1" indent="-228600" algn="l" rtl="0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Libre Franklin Thin"/>
                <a:ea typeface="Libre Franklin Thin"/>
                <a:cs typeface="Libre Franklin Thin"/>
                <a:sym typeface="Libre Franklin Thin"/>
              </a:defRPr>
            </a:lvl2pPr>
            <a:lvl3pPr marL="1371600" marR="0" lvl="2" indent="-2286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Libre Franklin Thin"/>
                <a:ea typeface="Libre Franklin Thin"/>
                <a:cs typeface="Libre Franklin Thin"/>
                <a:sym typeface="Libre Franklin Thin"/>
              </a:defRPr>
            </a:lvl3pPr>
            <a:lvl4pPr marL="1828800" marR="0" lvl="3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Libre Franklin Thin"/>
                <a:ea typeface="Libre Franklin Thin"/>
                <a:cs typeface="Libre Franklin Thin"/>
                <a:sym typeface="Libre Franklin Thin"/>
              </a:defRPr>
            </a:lvl4pPr>
            <a:lvl5pPr marL="2286000" marR="0" lvl="4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Libre Franklin Thin"/>
                <a:ea typeface="Libre Franklin Thin"/>
                <a:cs typeface="Libre Franklin Thin"/>
                <a:sym typeface="Libre Franklin Thin"/>
              </a:defRPr>
            </a:lvl5pPr>
            <a:lvl6pPr marL="2743200" marR="0" lvl="5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Libre Franklin Thin"/>
                <a:ea typeface="Libre Franklin Thin"/>
                <a:cs typeface="Libre Franklin Thin"/>
                <a:sym typeface="Libre Franklin Thin"/>
              </a:defRPr>
            </a:lvl6pPr>
            <a:lvl7pPr marL="3200400" marR="0" lvl="6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Libre Franklin Thin"/>
                <a:ea typeface="Libre Franklin Thin"/>
                <a:cs typeface="Libre Franklin Thin"/>
                <a:sym typeface="Libre Franklin Thin"/>
              </a:defRPr>
            </a:lvl7pPr>
            <a:lvl8pPr marL="3657600" marR="0" lvl="7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Libre Franklin Thin"/>
                <a:ea typeface="Libre Franklin Thin"/>
                <a:cs typeface="Libre Franklin Thin"/>
                <a:sym typeface="Libre Franklin Thin"/>
              </a:defRPr>
            </a:lvl8pPr>
            <a:lvl9pPr marL="4114800" marR="0" lvl="8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Libre Franklin Thin"/>
                <a:ea typeface="Libre Franklin Thin"/>
                <a:cs typeface="Libre Franklin Thin"/>
                <a:sym typeface="Libre Franklin Thin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ustom Layout">
  <p:cSld name="Custom Layout">
    <p:bg>
      <p:bgPr>
        <a:solidFill>
          <a:srgbClr val="FFFFFF"/>
        </a:solidFill>
        <a:effectLst/>
      </p:bgPr>
    </p:bg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Google Shape;56;p25" descr="PPT_Template_Widescreen_Footer.jp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4503420"/>
            <a:ext cx="9144000" cy="6400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3_Custom Layout">
  <p:cSld name="3_Custom Layout">
    <p:bg>
      <p:bgPr>
        <a:solidFill>
          <a:srgbClr val="FFFFFF"/>
        </a:solidFill>
        <a:effectLst/>
      </p:bgPr>
    </p:bg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26"/>
          <p:cNvSpPr txBox="1">
            <a:spLocks noGrp="1"/>
          </p:cNvSpPr>
          <p:nvPr>
            <p:ph type="body" idx="1"/>
          </p:nvPr>
        </p:nvSpPr>
        <p:spPr>
          <a:xfrm>
            <a:off x="0" y="2667341"/>
            <a:ext cx="9144000" cy="6548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ctr" rtl="0"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4000"/>
              <a:buFont typeface="Arial"/>
              <a:buNone/>
              <a:defRPr sz="4000" b="1" i="0" u="none" strike="noStrike" cap="none">
                <a:solidFill>
                  <a:schemeClr val="lt1"/>
                </a:solidFill>
                <a:latin typeface="Times"/>
                <a:ea typeface="Times"/>
                <a:cs typeface="Times"/>
                <a:sym typeface="Times"/>
              </a:defRPr>
            </a:lvl1pPr>
            <a:lvl2pPr marL="914400" marR="0" lvl="1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Libre Franklin Thin"/>
                <a:ea typeface="Libre Franklin Thin"/>
                <a:cs typeface="Libre Franklin Thin"/>
                <a:sym typeface="Libre Franklin Thin"/>
              </a:defRPr>
            </a:lvl2pPr>
            <a:lvl3pPr marL="1371600" marR="0" lvl="2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Libre Franklin Thin"/>
                <a:ea typeface="Libre Franklin Thin"/>
                <a:cs typeface="Libre Franklin Thin"/>
                <a:sym typeface="Libre Franklin Thin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Libre Franklin Thin"/>
                <a:ea typeface="Libre Franklin Thin"/>
                <a:cs typeface="Libre Franklin Thin"/>
                <a:sym typeface="Libre Franklin Thin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Libre Franklin Thin"/>
                <a:ea typeface="Libre Franklin Thin"/>
                <a:cs typeface="Libre Franklin Thin"/>
                <a:sym typeface="Libre Franklin Thin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Libre Franklin Thin"/>
                <a:ea typeface="Libre Franklin Thin"/>
                <a:cs typeface="Libre Franklin Thin"/>
                <a:sym typeface="Libre Franklin Thin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Libre Franklin Thin"/>
                <a:ea typeface="Libre Franklin Thin"/>
                <a:cs typeface="Libre Franklin Thin"/>
                <a:sym typeface="Libre Franklin Thin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Libre Franklin Thin"/>
                <a:ea typeface="Libre Franklin Thin"/>
                <a:cs typeface="Libre Franklin Thin"/>
                <a:sym typeface="Libre Franklin Thin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Libre Franklin Thin"/>
                <a:ea typeface="Libre Franklin Thin"/>
                <a:cs typeface="Libre Franklin Thin"/>
                <a:sym typeface="Libre Franklin Thin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3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>
            <a:no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Content Placeholder 4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333431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14"/>
          <p:cNvSpPr txBox="1"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Libre Franklin Thin"/>
              <a:buNone/>
              <a:defRPr sz="3200" b="1" cap="none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14"/>
          <p:cNvSpPr txBox="1"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marR="0" lvl="0" indent="-228600" algn="l" rtl="0">
              <a:spcBef>
                <a:spcPts val="400"/>
              </a:spcBef>
              <a:spcAft>
                <a:spcPts val="0"/>
              </a:spcAft>
              <a:buClr>
                <a:srgbClr val="008000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008000"/>
                </a:solidFill>
                <a:latin typeface="Libre Franklin Thin"/>
                <a:ea typeface="Libre Franklin Thin"/>
                <a:cs typeface="Libre Franklin Thin"/>
                <a:sym typeface="Libre Franklin Thin"/>
              </a:defRPr>
            </a:lvl1pPr>
            <a:lvl2pPr marL="914400" marR="0" lvl="1" indent="-228600" algn="l" rtl="0"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Libre Franklin Thin"/>
                <a:ea typeface="Libre Franklin Thin"/>
                <a:cs typeface="Libre Franklin Thin"/>
                <a:sym typeface="Libre Franklin Thin"/>
              </a:defRPr>
            </a:lvl2pPr>
            <a:lvl3pPr marL="1371600" marR="0" lvl="2" indent="-228600" algn="l" rtl="0"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Libre Franklin Thin"/>
                <a:ea typeface="Libre Franklin Thin"/>
                <a:cs typeface="Libre Franklin Thin"/>
                <a:sym typeface="Libre Franklin Thin"/>
              </a:defRPr>
            </a:lvl3pPr>
            <a:lvl4pPr marL="1828800" marR="0" lvl="3" indent="-228600" algn="l" rtl="0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Libre Franklin Thin"/>
                <a:ea typeface="Libre Franklin Thin"/>
                <a:cs typeface="Libre Franklin Thin"/>
                <a:sym typeface="Libre Franklin Thin"/>
              </a:defRPr>
            </a:lvl4pPr>
            <a:lvl5pPr marL="2286000" marR="0" lvl="4" indent="-228600" algn="l" rtl="0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Libre Franklin Thin"/>
                <a:ea typeface="Libre Franklin Thin"/>
                <a:cs typeface="Libre Franklin Thin"/>
                <a:sym typeface="Libre Franklin Thin"/>
              </a:defRPr>
            </a:lvl5pPr>
            <a:lvl6pPr marL="2743200" marR="0" lvl="5" indent="-228600" algn="l" rtl="0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Libre Franklin Thin"/>
                <a:ea typeface="Libre Franklin Thin"/>
                <a:cs typeface="Libre Franklin Thin"/>
                <a:sym typeface="Libre Franklin Thin"/>
              </a:defRPr>
            </a:lvl6pPr>
            <a:lvl7pPr marL="3200400" marR="0" lvl="6" indent="-228600" algn="l" rtl="0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Libre Franklin Thin"/>
                <a:ea typeface="Libre Franklin Thin"/>
                <a:cs typeface="Libre Franklin Thin"/>
                <a:sym typeface="Libre Franklin Thin"/>
              </a:defRPr>
            </a:lvl7pPr>
            <a:lvl8pPr marL="3657600" marR="0" lvl="7" indent="-228600" algn="l" rtl="0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Libre Franklin Thin"/>
                <a:ea typeface="Libre Franklin Thin"/>
                <a:cs typeface="Libre Franklin Thin"/>
                <a:sym typeface="Libre Franklin Thin"/>
              </a:defRPr>
            </a:lvl8pPr>
            <a:lvl9pPr marL="4114800" marR="0" lvl="8" indent="-228600" algn="l" rtl="0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Libre Franklin Thin"/>
                <a:ea typeface="Libre Franklin Thin"/>
                <a:cs typeface="Libre Franklin Thin"/>
                <a:sym typeface="Libre Franklin Thin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>
  <p:cSld name="Title Slide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15"/>
          <p:cNvSpPr txBox="1"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ctr" rtl="0"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Font typeface="Arial"/>
              <a:buNone/>
              <a:defRPr sz="3200" b="0" i="0" u="none" strike="noStrike" cap="none">
                <a:solidFill>
                  <a:srgbClr val="888888"/>
                </a:solidFill>
                <a:latin typeface="Libre Franklin Thin"/>
                <a:ea typeface="Libre Franklin Thin"/>
                <a:cs typeface="Libre Franklin Thin"/>
                <a:sym typeface="Libre Franklin Thin"/>
              </a:defRPr>
            </a:lvl1pPr>
            <a:lvl2pPr marR="0" lvl="1" algn="ctr" rtl="0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Font typeface="Arial"/>
              <a:buNone/>
              <a:defRPr sz="2800" b="0" i="0" u="none" strike="noStrike" cap="none">
                <a:solidFill>
                  <a:srgbClr val="888888"/>
                </a:solidFill>
                <a:latin typeface="Libre Franklin Thin"/>
                <a:ea typeface="Libre Franklin Thin"/>
                <a:cs typeface="Libre Franklin Thin"/>
                <a:sym typeface="Libre Franklin Thin"/>
              </a:defRPr>
            </a:lvl2pPr>
            <a:lvl3pPr marR="0" lvl="2" algn="ctr" rtl="0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Font typeface="Arial"/>
              <a:buNone/>
              <a:defRPr sz="2400" b="0" i="0" u="none" strike="noStrike" cap="none">
                <a:solidFill>
                  <a:srgbClr val="888888"/>
                </a:solidFill>
                <a:latin typeface="Libre Franklin Thin"/>
                <a:ea typeface="Libre Franklin Thin"/>
                <a:cs typeface="Libre Franklin Thin"/>
                <a:sym typeface="Libre Franklin Thin"/>
              </a:defRPr>
            </a:lvl3pPr>
            <a:lvl4pPr marR="0" lvl="3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Libre Franklin Thin"/>
                <a:ea typeface="Libre Franklin Thin"/>
                <a:cs typeface="Libre Franklin Thin"/>
                <a:sym typeface="Libre Franklin Thin"/>
              </a:defRPr>
            </a:lvl4pPr>
            <a:lvl5pPr marR="0" lvl="4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Libre Franklin Thin"/>
                <a:ea typeface="Libre Franklin Thin"/>
                <a:cs typeface="Libre Franklin Thin"/>
                <a:sym typeface="Libre Franklin Thin"/>
              </a:defRPr>
            </a:lvl5pPr>
            <a:lvl6pPr marR="0" lvl="5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Libre Franklin Thin"/>
                <a:ea typeface="Libre Franklin Thin"/>
                <a:cs typeface="Libre Franklin Thin"/>
                <a:sym typeface="Libre Franklin Thin"/>
              </a:defRPr>
            </a:lvl6pPr>
            <a:lvl7pPr marR="0" lvl="6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Libre Franklin Thin"/>
                <a:ea typeface="Libre Franklin Thin"/>
                <a:cs typeface="Libre Franklin Thin"/>
                <a:sym typeface="Libre Franklin Thin"/>
              </a:defRPr>
            </a:lvl7pPr>
            <a:lvl8pPr marR="0" lvl="7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Libre Franklin Thin"/>
                <a:ea typeface="Libre Franklin Thin"/>
                <a:cs typeface="Libre Franklin Thin"/>
                <a:sym typeface="Libre Franklin Thin"/>
              </a:defRPr>
            </a:lvl8pPr>
            <a:lvl9pPr marR="0" lvl="8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Libre Franklin Thin"/>
                <a:ea typeface="Libre Franklin Thin"/>
                <a:cs typeface="Libre Franklin Thin"/>
                <a:sym typeface="Libre Franklin Thin"/>
              </a:defRPr>
            </a:lvl9pPr>
          </a:lstStyle>
          <a:p>
            <a:endParaRPr/>
          </a:p>
        </p:txBody>
      </p:sp>
      <p:sp>
        <p:nvSpPr>
          <p:cNvPr id="20" name="Google Shape;20;p15"/>
          <p:cNvSpPr txBox="1">
            <a:spLocks noGrp="1"/>
          </p:cNvSpPr>
          <p:nvPr>
            <p:ph type="title"/>
          </p:nvPr>
        </p:nvSpPr>
        <p:spPr>
          <a:xfrm>
            <a:off x="722315" y="2357008"/>
            <a:ext cx="7964487" cy="5576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Libre Franklin Thin"/>
              <a:buNone/>
              <a:defRPr cap="none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LargePhoto: Title Head">
  <p:cSld name="LargePhoto: Title Head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16"/>
          <p:cNvSpPr>
            <a:spLocks noGrp="1"/>
          </p:cNvSpPr>
          <p:nvPr>
            <p:ph type="pic" idx="2"/>
          </p:nvPr>
        </p:nvSpPr>
        <p:spPr>
          <a:xfrm>
            <a:off x="-1" y="1"/>
            <a:ext cx="4678101" cy="514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Libre Franklin Thin"/>
                <a:ea typeface="Libre Franklin Thin"/>
                <a:cs typeface="Libre Franklin Thin"/>
                <a:sym typeface="Libre Franklin Thin"/>
              </a:defRPr>
            </a:lvl1pPr>
            <a:lvl2pPr marR="0" lvl="1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Libre Franklin Thin"/>
                <a:ea typeface="Libre Franklin Thin"/>
                <a:cs typeface="Libre Franklin Thin"/>
                <a:sym typeface="Libre Franklin Thin"/>
              </a:defRPr>
            </a:lvl2pPr>
            <a:lvl3pPr marR="0" lvl="2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Libre Franklin Thin"/>
                <a:ea typeface="Libre Franklin Thin"/>
                <a:cs typeface="Libre Franklin Thin"/>
                <a:sym typeface="Libre Franklin Thin"/>
              </a:defRPr>
            </a:lvl3pPr>
            <a:lvl4pPr marR="0" lvl="3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Libre Franklin Thin"/>
                <a:ea typeface="Libre Franklin Thin"/>
                <a:cs typeface="Libre Franklin Thin"/>
                <a:sym typeface="Libre Franklin Thin"/>
              </a:defRPr>
            </a:lvl4pPr>
            <a:lvl5pPr marR="0" lvl="4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Libre Franklin Thin"/>
                <a:ea typeface="Libre Franklin Thin"/>
                <a:cs typeface="Libre Franklin Thin"/>
                <a:sym typeface="Libre Franklin Thin"/>
              </a:defRPr>
            </a:lvl5pPr>
            <a:lvl6pPr marR="0" lvl="5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Libre Franklin Thin"/>
                <a:ea typeface="Libre Franklin Thin"/>
                <a:cs typeface="Libre Franklin Thin"/>
                <a:sym typeface="Libre Franklin Thin"/>
              </a:defRPr>
            </a:lvl6pPr>
            <a:lvl7pPr marR="0" lvl="6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Libre Franklin Thin"/>
                <a:ea typeface="Libre Franklin Thin"/>
                <a:cs typeface="Libre Franklin Thin"/>
                <a:sym typeface="Libre Franklin Thin"/>
              </a:defRPr>
            </a:lvl7pPr>
            <a:lvl8pPr marR="0" lvl="7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Libre Franklin Thin"/>
                <a:ea typeface="Libre Franklin Thin"/>
                <a:cs typeface="Libre Franklin Thin"/>
                <a:sym typeface="Libre Franklin Thin"/>
              </a:defRPr>
            </a:lvl8pPr>
            <a:lvl9pPr marR="0" lvl="8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Libre Franklin Thin"/>
                <a:ea typeface="Libre Franklin Thin"/>
                <a:cs typeface="Libre Franklin Thin"/>
                <a:sym typeface="Libre Franklin Thin"/>
              </a:defRPr>
            </a:lvl9pPr>
          </a:lstStyle>
          <a:p>
            <a:endParaRPr/>
          </a:p>
        </p:txBody>
      </p:sp>
      <p:sp>
        <p:nvSpPr>
          <p:cNvPr id="23" name="Google Shape;23;p16"/>
          <p:cNvSpPr txBox="1">
            <a:spLocks noGrp="1"/>
          </p:cNvSpPr>
          <p:nvPr>
            <p:ph type="title"/>
          </p:nvPr>
        </p:nvSpPr>
        <p:spPr>
          <a:xfrm>
            <a:off x="5131657" y="1681495"/>
            <a:ext cx="3555145" cy="16523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Libre Franklin Thin"/>
              <a:buNone/>
              <a:defRPr sz="3600" cap="none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16"/>
          <p:cNvSpPr txBox="1">
            <a:spLocks noGrp="1"/>
          </p:cNvSpPr>
          <p:nvPr>
            <p:ph type="body" idx="1"/>
          </p:nvPr>
        </p:nvSpPr>
        <p:spPr>
          <a:xfrm>
            <a:off x="5131657" y="1297801"/>
            <a:ext cx="3555145" cy="3745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marR="0" lvl="0" indent="-228600" algn="l" rtl="0">
              <a:spcBef>
                <a:spcPts val="400"/>
              </a:spcBef>
              <a:spcAft>
                <a:spcPts val="0"/>
              </a:spcAft>
              <a:buClr>
                <a:srgbClr val="008000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008000"/>
                </a:solidFill>
                <a:latin typeface="Libre Franklin Thin"/>
                <a:ea typeface="Libre Franklin Thin"/>
                <a:cs typeface="Libre Franklin Thin"/>
                <a:sym typeface="Libre Franklin Thin"/>
              </a:defRPr>
            </a:lvl1pPr>
            <a:lvl2pPr marL="914400" marR="0" lvl="1" indent="-228600" algn="l" rtl="0"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Libre Franklin Thin"/>
                <a:ea typeface="Libre Franklin Thin"/>
                <a:cs typeface="Libre Franklin Thin"/>
                <a:sym typeface="Libre Franklin Thin"/>
              </a:defRPr>
            </a:lvl2pPr>
            <a:lvl3pPr marL="1371600" marR="0" lvl="2" indent="-228600" algn="l" rtl="0"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Libre Franklin Thin"/>
                <a:ea typeface="Libre Franklin Thin"/>
                <a:cs typeface="Libre Franklin Thin"/>
                <a:sym typeface="Libre Franklin Thin"/>
              </a:defRPr>
            </a:lvl3pPr>
            <a:lvl4pPr marL="1828800" marR="0" lvl="3" indent="-228600" algn="l" rtl="0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Libre Franklin Thin"/>
                <a:ea typeface="Libre Franklin Thin"/>
                <a:cs typeface="Libre Franklin Thin"/>
                <a:sym typeface="Libre Franklin Thin"/>
              </a:defRPr>
            </a:lvl4pPr>
            <a:lvl5pPr marL="2286000" marR="0" lvl="4" indent="-228600" algn="l" rtl="0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Libre Franklin Thin"/>
                <a:ea typeface="Libre Franklin Thin"/>
                <a:cs typeface="Libre Franklin Thin"/>
                <a:sym typeface="Libre Franklin Thin"/>
              </a:defRPr>
            </a:lvl5pPr>
            <a:lvl6pPr marL="2743200" marR="0" lvl="5" indent="-228600" algn="l" rtl="0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Libre Franklin Thin"/>
                <a:ea typeface="Libre Franklin Thin"/>
                <a:cs typeface="Libre Franklin Thin"/>
                <a:sym typeface="Libre Franklin Thin"/>
              </a:defRPr>
            </a:lvl6pPr>
            <a:lvl7pPr marL="3200400" marR="0" lvl="6" indent="-228600" algn="l" rtl="0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Libre Franklin Thin"/>
                <a:ea typeface="Libre Franklin Thin"/>
                <a:cs typeface="Libre Franklin Thin"/>
                <a:sym typeface="Libre Franklin Thin"/>
              </a:defRPr>
            </a:lvl7pPr>
            <a:lvl8pPr marL="3657600" marR="0" lvl="7" indent="-228600" algn="l" rtl="0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Libre Franklin Thin"/>
                <a:ea typeface="Libre Franklin Thin"/>
                <a:cs typeface="Libre Franklin Thin"/>
                <a:sym typeface="Libre Franklin Thin"/>
              </a:defRPr>
            </a:lvl8pPr>
            <a:lvl9pPr marL="4114800" marR="0" lvl="8" indent="-228600" algn="l" rtl="0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Libre Franklin Thin"/>
                <a:ea typeface="Libre Franklin Thin"/>
                <a:cs typeface="Libre Franklin Thin"/>
                <a:sym typeface="Libre Franklin Thin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>
  <p:cSld name="Title and Content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17"/>
          <p:cNvSpPr txBox="1"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Libre Franklin Thin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17"/>
          <p:cNvSpPr txBox="1"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318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Libre Franklin Thin"/>
                <a:ea typeface="Libre Franklin Thin"/>
                <a:cs typeface="Libre Franklin Thin"/>
                <a:sym typeface="Libre Franklin Thin"/>
              </a:defRPr>
            </a:lvl1pPr>
            <a:lvl2pPr marL="914400" marR="0" lvl="1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Libre Franklin Thin"/>
                <a:ea typeface="Libre Franklin Thin"/>
                <a:cs typeface="Libre Franklin Thin"/>
                <a:sym typeface="Libre Franklin Thin"/>
              </a:defRPr>
            </a:lvl2pPr>
            <a:lvl3pPr marL="1371600" marR="0" lvl="2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Libre Franklin Thin"/>
                <a:ea typeface="Libre Franklin Thin"/>
                <a:cs typeface="Libre Franklin Thin"/>
                <a:sym typeface="Libre Franklin Thin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Libre Franklin Thin"/>
                <a:ea typeface="Libre Franklin Thin"/>
                <a:cs typeface="Libre Franklin Thin"/>
                <a:sym typeface="Libre Franklin Thin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Libre Franklin Thin"/>
                <a:ea typeface="Libre Franklin Thin"/>
                <a:cs typeface="Libre Franklin Thin"/>
                <a:sym typeface="Libre Franklin Thin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Libre Franklin Thin"/>
                <a:ea typeface="Libre Franklin Thin"/>
                <a:cs typeface="Libre Franklin Thin"/>
                <a:sym typeface="Libre Franklin Thin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Libre Franklin Thin"/>
                <a:ea typeface="Libre Franklin Thin"/>
                <a:cs typeface="Libre Franklin Thin"/>
                <a:sym typeface="Libre Franklin Thin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Libre Franklin Thin"/>
                <a:ea typeface="Libre Franklin Thin"/>
                <a:cs typeface="Libre Franklin Thin"/>
                <a:sym typeface="Libre Franklin Thin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Libre Franklin Thin"/>
                <a:ea typeface="Libre Franklin Thin"/>
                <a:cs typeface="Libre Franklin Thin"/>
                <a:sym typeface="Libre Franklin Thin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_Custom Layout">
  <p:cSld name="2_Custom Layout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Google Shape;29;p18" descr="ReverseLogo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429769" y="1481667"/>
            <a:ext cx="4284462" cy="488299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30" name="Google Shape;30;p18"/>
          <p:cNvSpPr txBox="1"/>
          <p:nvPr/>
        </p:nvSpPr>
        <p:spPr>
          <a:xfrm>
            <a:off x="914400" y="2149279"/>
            <a:ext cx="7315200" cy="10772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>
                <a:solidFill>
                  <a:schemeClr val="lt1"/>
                </a:solidFill>
                <a:latin typeface="Times"/>
                <a:ea typeface="Times"/>
                <a:cs typeface="Times"/>
                <a:sym typeface="Times"/>
              </a:rPr>
              <a:t>We inspire people to plant, nurture, </a:t>
            </a:r>
            <a:br>
              <a:rPr lang="en-US" sz="3200" b="1">
                <a:solidFill>
                  <a:schemeClr val="lt1"/>
                </a:solidFill>
                <a:latin typeface="Times"/>
                <a:ea typeface="Times"/>
                <a:cs typeface="Times"/>
                <a:sym typeface="Times"/>
              </a:rPr>
            </a:br>
            <a:r>
              <a:rPr lang="en-US" sz="3200" b="1">
                <a:solidFill>
                  <a:schemeClr val="lt1"/>
                </a:solidFill>
                <a:latin typeface="Times"/>
                <a:ea typeface="Times"/>
                <a:cs typeface="Times"/>
                <a:sym typeface="Times"/>
              </a:rPr>
              <a:t>and celebrate trees.</a:t>
            </a:r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Custom Layout">
  <p:cSld name="1_Custom Layout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19"/>
          <p:cNvSpPr txBox="1">
            <a:spLocks noGrp="1"/>
          </p:cNvSpPr>
          <p:nvPr>
            <p:ph type="body" idx="1"/>
          </p:nvPr>
        </p:nvSpPr>
        <p:spPr>
          <a:xfrm>
            <a:off x="0" y="2667341"/>
            <a:ext cx="9144000" cy="6548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ctr" rtl="0"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4000"/>
              <a:buFont typeface="Arial"/>
              <a:buNone/>
              <a:defRPr sz="4000" b="1" i="0" u="none" strike="noStrike" cap="none">
                <a:solidFill>
                  <a:schemeClr val="lt1"/>
                </a:solidFill>
                <a:latin typeface="Times"/>
                <a:ea typeface="Times"/>
                <a:cs typeface="Times"/>
                <a:sym typeface="Times"/>
              </a:defRPr>
            </a:lvl1pPr>
            <a:lvl2pPr marL="914400" marR="0" lvl="1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Libre Franklin Thin"/>
                <a:ea typeface="Libre Franklin Thin"/>
                <a:cs typeface="Libre Franklin Thin"/>
                <a:sym typeface="Libre Franklin Thin"/>
              </a:defRPr>
            </a:lvl2pPr>
            <a:lvl3pPr marL="1371600" marR="0" lvl="2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Libre Franklin Thin"/>
                <a:ea typeface="Libre Franklin Thin"/>
                <a:cs typeface="Libre Franklin Thin"/>
                <a:sym typeface="Libre Franklin Thin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Libre Franklin Thin"/>
                <a:ea typeface="Libre Franklin Thin"/>
                <a:cs typeface="Libre Franklin Thin"/>
                <a:sym typeface="Libre Franklin Thin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Libre Franklin Thin"/>
                <a:ea typeface="Libre Franklin Thin"/>
                <a:cs typeface="Libre Franklin Thin"/>
                <a:sym typeface="Libre Franklin Thin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Libre Franklin Thin"/>
                <a:ea typeface="Libre Franklin Thin"/>
                <a:cs typeface="Libre Franklin Thin"/>
                <a:sym typeface="Libre Franklin Thin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Libre Franklin Thin"/>
                <a:ea typeface="Libre Franklin Thin"/>
                <a:cs typeface="Libre Franklin Thin"/>
                <a:sym typeface="Libre Franklin Thin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Libre Franklin Thin"/>
                <a:ea typeface="Libre Franklin Thin"/>
                <a:cs typeface="Libre Franklin Thin"/>
                <a:sym typeface="Libre Franklin Thin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Libre Franklin Thin"/>
                <a:ea typeface="Libre Franklin Thin"/>
                <a:cs typeface="Libre Franklin Thin"/>
                <a:sym typeface="Libre Franklin Thin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5_Custom Layout">
  <p:cSld name="5_Custom Layout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20"/>
          <p:cNvSpPr txBox="1">
            <a:spLocks noGrp="1"/>
          </p:cNvSpPr>
          <p:nvPr>
            <p:ph type="body" idx="1"/>
          </p:nvPr>
        </p:nvSpPr>
        <p:spPr>
          <a:xfrm>
            <a:off x="971726" y="2892029"/>
            <a:ext cx="4140200" cy="3494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40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FFFFFF"/>
                </a:solidFill>
                <a:latin typeface="Libre Franklin Thin"/>
                <a:ea typeface="Libre Franklin Thin"/>
                <a:cs typeface="Libre Franklin Thin"/>
                <a:sym typeface="Libre Franklin Thin"/>
              </a:defRPr>
            </a:lvl1pPr>
            <a:lvl2pPr marL="914400" marR="0" lvl="1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Libre Franklin Thin"/>
                <a:ea typeface="Libre Franklin Thin"/>
                <a:cs typeface="Libre Franklin Thin"/>
                <a:sym typeface="Libre Franklin Thin"/>
              </a:defRPr>
            </a:lvl2pPr>
            <a:lvl3pPr marL="1371600" marR="0" lvl="2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Libre Franklin Thin"/>
                <a:ea typeface="Libre Franklin Thin"/>
                <a:cs typeface="Libre Franklin Thin"/>
                <a:sym typeface="Libre Franklin Thin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Libre Franklin Thin"/>
                <a:ea typeface="Libre Franklin Thin"/>
                <a:cs typeface="Libre Franklin Thin"/>
                <a:sym typeface="Libre Franklin Thin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Libre Franklin Thin"/>
                <a:ea typeface="Libre Franklin Thin"/>
                <a:cs typeface="Libre Franklin Thin"/>
                <a:sym typeface="Libre Franklin Thin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Libre Franklin Thin"/>
                <a:ea typeface="Libre Franklin Thin"/>
                <a:cs typeface="Libre Franklin Thin"/>
                <a:sym typeface="Libre Franklin Thin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Libre Franklin Thin"/>
                <a:ea typeface="Libre Franklin Thin"/>
                <a:cs typeface="Libre Franklin Thin"/>
                <a:sym typeface="Libre Franklin Thin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Libre Franklin Thin"/>
                <a:ea typeface="Libre Franklin Thin"/>
                <a:cs typeface="Libre Franklin Thin"/>
                <a:sym typeface="Libre Franklin Thin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Libre Franklin Thin"/>
                <a:ea typeface="Libre Franklin Thin"/>
                <a:cs typeface="Libre Franklin Thin"/>
                <a:sym typeface="Libre Franklin Thin"/>
              </a:defRPr>
            </a:lvl9pPr>
          </a:lstStyle>
          <a:p>
            <a:endParaRPr/>
          </a:p>
        </p:txBody>
      </p:sp>
      <p:sp>
        <p:nvSpPr>
          <p:cNvPr id="35" name="Google Shape;35;p20"/>
          <p:cNvSpPr txBox="1">
            <a:spLocks noGrp="1"/>
          </p:cNvSpPr>
          <p:nvPr>
            <p:ph type="body" idx="2"/>
          </p:nvPr>
        </p:nvSpPr>
        <p:spPr>
          <a:xfrm>
            <a:off x="971726" y="3241494"/>
            <a:ext cx="4140200" cy="9865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300"/>
              </a:spcBef>
              <a:spcAft>
                <a:spcPts val="0"/>
              </a:spcAft>
              <a:buClr>
                <a:srgbClr val="FFFFFF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FFFFFF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1pPr>
            <a:lvl2pPr marL="914400" marR="0" lvl="1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Libre Franklin Thin"/>
                <a:ea typeface="Libre Franklin Thin"/>
                <a:cs typeface="Libre Franklin Thin"/>
                <a:sym typeface="Libre Franklin Thin"/>
              </a:defRPr>
            </a:lvl2pPr>
            <a:lvl3pPr marL="1371600" marR="0" lvl="2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Libre Franklin Thin"/>
                <a:ea typeface="Libre Franklin Thin"/>
                <a:cs typeface="Libre Franklin Thin"/>
                <a:sym typeface="Libre Franklin Thin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Libre Franklin Thin"/>
                <a:ea typeface="Libre Franklin Thin"/>
                <a:cs typeface="Libre Franklin Thin"/>
                <a:sym typeface="Libre Franklin Thin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Libre Franklin Thin"/>
                <a:ea typeface="Libre Franklin Thin"/>
                <a:cs typeface="Libre Franklin Thin"/>
                <a:sym typeface="Libre Franklin Thin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Libre Franklin Thin"/>
                <a:ea typeface="Libre Franklin Thin"/>
                <a:cs typeface="Libre Franklin Thin"/>
                <a:sym typeface="Libre Franklin Thin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Libre Franklin Thin"/>
                <a:ea typeface="Libre Franklin Thin"/>
                <a:cs typeface="Libre Franklin Thin"/>
                <a:sym typeface="Libre Franklin Thin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Libre Franklin Thin"/>
                <a:ea typeface="Libre Franklin Thin"/>
                <a:cs typeface="Libre Franklin Thin"/>
                <a:sym typeface="Libre Franklin Thin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Libre Franklin Thin"/>
                <a:ea typeface="Libre Franklin Thin"/>
                <a:cs typeface="Libre Franklin Thin"/>
                <a:sym typeface="Libre Franklin Thin"/>
              </a:defRPr>
            </a:lvl9pPr>
          </a:lstStyle>
          <a:p>
            <a:endParaRPr/>
          </a:p>
        </p:txBody>
      </p:sp>
      <p:sp>
        <p:nvSpPr>
          <p:cNvPr id="36" name="Google Shape;36;p20"/>
          <p:cNvSpPr txBox="1">
            <a:spLocks noGrp="1"/>
          </p:cNvSpPr>
          <p:nvPr>
            <p:ph type="body" idx="3"/>
          </p:nvPr>
        </p:nvSpPr>
        <p:spPr>
          <a:xfrm>
            <a:off x="971726" y="2283930"/>
            <a:ext cx="6119106" cy="4167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64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None/>
              <a:defRPr sz="3200" b="1" i="0" u="none" strike="noStrike" cap="none">
                <a:solidFill>
                  <a:schemeClr val="lt1"/>
                </a:solidFill>
                <a:latin typeface="Times"/>
                <a:ea typeface="Times"/>
                <a:cs typeface="Times"/>
                <a:sym typeface="Times"/>
              </a:defRPr>
            </a:lvl1pPr>
            <a:lvl2pPr marL="914400" marR="0" lvl="1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Libre Franklin Thin"/>
                <a:ea typeface="Libre Franklin Thin"/>
                <a:cs typeface="Libre Franklin Thin"/>
                <a:sym typeface="Libre Franklin Thin"/>
              </a:defRPr>
            </a:lvl2pPr>
            <a:lvl3pPr marL="1371600" marR="0" lvl="2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Libre Franklin Thin"/>
                <a:ea typeface="Libre Franklin Thin"/>
                <a:cs typeface="Libre Franklin Thin"/>
                <a:sym typeface="Libre Franklin Thin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Libre Franklin Thin"/>
                <a:ea typeface="Libre Franklin Thin"/>
                <a:cs typeface="Libre Franklin Thin"/>
                <a:sym typeface="Libre Franklin Thin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Libre Franklin Thin"/>
                <a:ea typeface="Libre Franklin Thin"/>
                <a:cs typeface="Libre Franklin Thin"/>
                <a:sym typeface="Libre Franklin Thin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Libre Franklin Thin"/>
                <a:ea typeface="Libre Franklin Thin"/>
                <a:cs typeface="Libre Franklin Thin"/>
                <a:sym typeface="Libre Franklin Thin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Libre Franklin Thin"/>
                <a:ea typeface="Libre Franklin Thin"/>
                <a:cs typeface="Libre Franklin Thin"/>
                <a:sym typeface="Libre Franklin Thin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Libre Franklin Thin"/>
                <a:ea typeface="Libre Franklin Thin"/>
                <a:cs typeface="Libre Franklin Thin"/>
                <a:sym typeface="Libre Franklin Thin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Libre Franklin Thin"/>
                <a:ea typeface="Libre Franklin Thin"/>
                <a:cs typeface="Libre Franklin Thin"/>
                <a:sym typeface="Libre Franklin Thin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>
  <p:cSld name="Two Content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21"/>
          <p:cNvSpPr txBox="1">
            <a:spLocks noGrp="1"/>
          </p:cNvSpPr>
          <p:nvPr>
            <p:ph type="body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Libre Franklin Thin"/>
                <a:ea typeface="Libre Franklin Thin"/>
                <a:cs typeface="Libre Franklin Thin"/>
                <a:sym typeface="Libre Franklin Thin"/>
              </a:defRPr>
            </a:lvl1pPr>
            <a:lvl2pPr marL="914400" marR="0" lvl="1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–"/>
              <a:defRPr sz="2400" b="0" i="0" u="none" strike="noStrike" cap="none">
                <a:solidFill>
                  <a:schemeClr val="dk1"/>
                </a:solidFill>
                <a:latin typeface="Libre Franklin Thin"/>
                <a:ea typeface="Libre Franklin Thin"/>
                <a:cs typeface="Libre Franklin Thin"/>
                <a:sym typeface="Libre Franklin Thin"/>
              </a:defRPr>
            </a:lvl2pPr>
            <a:lvl3pPr marL="1371600" marR="0" lvl="2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Libre Franklin Thin"/>
                <a:ea typeface="Libre Franklin Thin"/>
                <a:cs typeface="Libre Franklin Thin"/>
                <a:sym typeface="Libre Franklin Thin"/>
              </a:defRPr>
            </a:lvl3pPr>
            <a:lvl4pPr marL="1828800" marR="0" lvl="3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  <a:defRPr sz="1800" b="0" i="0" u="none" strike="noStrike" cap="none">
                <a:solidFill>
                  <a:schemeClr val="dk1"/>
                </a:solidFill>
                <a:latin typeface="Libre Franklin Thin"/>
                <a:ea typeface="Libre Franklin Thin"/>
                <a:cs typeface="Libre Franklin Thin"/>
                <a:sym typeface="Libre Franklin Thin"/>
              </a:defRPr>
            </a:lvl4pPr>
            <a:lvl5pPr marL="2286000" marR="0" lvl="4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Libre Franklin Thin"/>
                <a:ea typeface="Libre Franklin Thin"/>
                <a:cs typeface="Libre Franklin Thin"/>
                <a:sym typeface="Libre Franklin Thin"/>
              </a:defRPr>
            </a:lvl5pPr>
            <a:lvl6pPr marL="2743200" marR="0" lvl="5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Libre Franklin Thin"/>
                <a:ea typeface="Libre Franklin Thin"/>
                <a:cs typeface="Libre Franklin Thin"/>
                <a:sym typeface="Libre Franklin Thin"/>
              </a:defRPr>
            </a:lvl6pPr>
            <a:lvl7pPr marL="3200400" marR="0" lvl="6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Libre Franklin Thin"/>
                <a:ea typeface="Libre Franklin Thin"/>
                <a:cs typeface="Libre Franklin Thin"/>
                <a:sym typeface="Libre Franklin Thin"/>
              </a:defRPr>
            </a:lvl7pPr>
            <a:lvl8pPr marL="3657600" marR="0" lvl="7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Libre Franklin Thin"/>
                <a:ea typeface="Libre Franklin Thin"/>
                <a:cs typeface="Libre Franklin Thin"/>
                <a:sym typeface="Libre Franklin Thin"/>
              </a:defRPr>
            </a:lvl8pPr>
            <a:lvl9pPr marL="4114800" marR="0" lvl="8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Libre Franklin Thin"/>
                <a:ea typeface="Libre Franklin Thin"/>
                <a:cs typeface="Libre Franklin Thin"/>
                <a:sym typeface="Libre Franklin Thin"/>
              </a:defRPr>
            </a:lvl9pPr>
          </a:lstStyle>
          <a:p>
            <a:endParaRPr/>
          </a:p>
        </p:txBody>
      </p:sp>
      <p:sp>
        <p:nvSpPr>
          <p:cNvPr id="39" name="Google Shape;39;p21"/>
          <p:cNvSpPr txBox="1">
            <a:spLocks noGrp="1"/>
          </p:cNvSpPr>
          <p:nvPr>
            <p:ph type="body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Libre Franklin Thin"/>
                <a:ea typeface="Libre Franklin Thin"/>
                <a:cs typeface="Libre Franklin Thin"/>
                <a:sym typeface="Libre Franklin Thin"/>
              </a:defRPr>
            </a:lvl1pPr>
            <a:lvl2pPr marL="914400" marR="0" lvl="1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–"/>
              <a:defRPr sz="2400" b="0" i="0" u="none" strike="noStrike" cap="none">
                <a:solidFill>
                  <a:schemeClr val="dk1"/>
                </a:solidFill>
                <a:latin typeface="Libre Franklin Thin"/>
                <a:ea typeface="Libre Franklin Thin"/>
                <a:cs typeface="Libre Franklin Thin"/>
                <a:sym typeface="Libre Franklin Thin"/>
              </a:defRPr>
            </a:lvl2pPr>
            <a:lvl3pPr marL="1371600" marR="0" lvl="2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Libre Franklin Thin"/>
                <a:ea typeface="Libre Franklin Thin"/>
                <a:cs typeface="Libre Franklin Thin"/>
                <a:sym typeface="Libre Franklin Thin"/>
              </a:defRPr>
            </a:lvl3pPr>
            <a:lvl4pPr marL="1828800" marR="0" lvl="3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  <a:defRPr sz="1800" b="0" i="0" u="none" strike="noStrike" cap="none">
                <a:solidFill>
                  <a:schemeClr val="dk1"/>
                </a:solidFill>
                <a:latin typeface="Libre Franklin Thin"/>
                <a:ea typeface="Libre Franklin Thin"/>
                <a:cs typeface="Libre Franklin Thin"/>
                <a:sym typeface="Libre Franklin Thin"/>
              </a:defRPr>
            </a:lvl4pPr>
            <a:lvl5pPr marL="2286000" marR="0" lvl="4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Libre Franklin Thin"/>
                <a:ea typeface="Libre Franklin Thin"/>
                <a:cs typeface="Libre Franklin Thin"/>
                <a:sym typeface="Libre Franklin Thin"/>
              </a:defRPr>
            </a:lvl5pPr>
            <a:lvl6pPr marL="2743200" marR="0" lvl="5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Libre Franklin Thin"/>
                <a:ea typeface="Libre Franklin Thin"/>
                <a:cs typeface="Libre Franklin Thin"/>
                <a:sym typeface="Libre Franklin Thin"/>
              </a:defRPr>
            </a:lvl6pPr>
            <a:lvl7pPr marL="3200400" marR="0" lvl="6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Libre Franklin Thin"/>
                <a:ea typeface="Libre Franklin Thin"/>
                <a:cs typeface="Libre Franklin Thin"/>
                <a:sym typeface="Libre Franklin Thin"/>
              </a:defRPr>
            </a:lvl7pPr>
            <a:lvl8pPr marL="3657600" marR="0" lvl="7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Libre Franklin Thin"/>
                <a:ea typeface="Libre Franklin Thin"/>
                <a:cs typeface="Libre Franklin Thin"/>
                <a:sym typeface="Libre Franklin Thin"/>
              </a:defRPr>
            </a:lvl8pPr>
            <a:lvl9pPr marL="4114800" marR="0" lvl="8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Libre Franklin Thin"/>
                <a:ea typeface="Libre Franklin Thin"/>
                <a:cs typeface="Libre Franklin Thin"/>
                <a:sym typeface="Libre Franklin Thin"/>
              </a:defRPr>
            </a:lvl9pPr>
          </a:lstStyle>
          <a:p>
            <a:endParaRPr/>
          </a:p>
        </p:txBody>
      </p:sp>
      <p:sp>
        <p:nvSpPr>
          <p:cNvPr id="40" name="Google Shape;40;p21"/>
          <p:cNvSpPr txBox="1">
            <a:spLocks noGrp="1"/>
          </p:cNvSpPr>
          <p:nvPr>
            <p:ph type="title"/>
          </p:nvPr>
        </p:nvSpPr>
        <p:spPr>
          <a:xfrm>
            <a:off x="457200" y="286730"/>
            <a:ext cx="8229600" cy="8456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Libre Franklin Thin"/>
              <a:buNone/>
              <a:defRPr sz="4000" cap="none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7">
            <a:alphaModFix/>
          </a:blip>
          <a:stretch>
            <a:fillRect/>
          </a:stretch>
        </a:blip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2"/>
          <p:cNvSpPr txBox="1">
            <a:spLocks noGrp="1"/>
          </p:cNvSpPr>
          <p:nvPr>
            <p:ph type="title"/>
          </p:nvPr>
        </p:nvSpPr>
        <p:spPr>
          <a:xfrm>
            <a:off x="722315" y="2911027"/>
            <a:ext cx="7964487" cy="16085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Libre Franklin Thin"/>
              <a:buNone/>
              <a:defRPr sz="4400" b="0" i="0" u="none" strike="noStrike" cap="none">
                <a:solidFill>
                  <a:schemeClr val="dk1"/>
                </a:solidFill>
                <a:latin typeface="Libre Franklin Thin"/>
                <a:ea typeface="Libre Franklin Thin"/>
                <a:cs typeface="Libre Franklin Thin"/>
                <a:sym typeface="Libre Franklin Thin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4" r:id="rId15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14.pn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15.png"/><Relationship Id="rId7" Type="http://schemas.openxmlformats.org/officeDocument/2006/relationships/diagramColors" Target="../diagrams/colors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Relationship Id="rId9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16.png"/><Relationship Id="rId5" Type="http://schemas.openxmlformats.org/officeDocument/2006/relationships/image" Target="../media/image14.png"/><Relationship Id="rId4" Type="http://schemas.openxmlformats.org/officeDocument/2006/relationships/chart" Target="../charts/char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" name="Google Shape;64;p1" descr="A tree branch with yellow leaves&#10;&#10;Description automatically generated with low confidence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4000" cy="5148864"/>
          </a:xfrm>
          <a:prstGeom prst="rect">
            <a:avLst/>
          </a:prstGeom>
          <a:noFill/>
          <a:ln>
            <a:noFill/>
          </a:ln>
        </p:spPr>
      </p:pic>
      <p:sp>
        <p:nvSpPr>
          <p:cNvPr id="65" name="Google Shape;65;p1"/>
          <p:cNvSpPr/>
          <p:nvPr/>
        </p:nvSpPr>
        <p:spPr>
          <a:xfrm>
            <a:off x="695848" y="665378"/>
            <a:ext cx="7762352" cy="3812745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350">
              <a:solidFill>
                <a:schemeClr val="lt1"/>
              </a:solidFill>
              <a:latin typeface="Libre Franklin Thin"/>
              <a:ea typeface="Libre Franklin Thin"/>
              <a:cs typeface="Libre Franklin Thin"/>
              <a:sym typeface="Libre Franklin Thin"/>
            </a:endParaRPr>
          </a:p>
        </p:txBody>
      </p:sp>
      <p:sp>
        <p:nvSpPr>
          <p:cNvPr id="66" name="Google Shape;66;p1"/>
          <p:cNvSpPr/>
          <p:nvPr/>
        </p:nvSpPr>
        <p:spPr>
          <a:xfrm>
            <a:off x="859464" y="794750"/>
            <a:ext cx="7426697" cy="2153483"/>
          </a:xfrm>
          <a:prstGeom prst="rect">
            <a:avLst/>
          </a:prstGeom>
          <a:gradFill>
            <a:gsLst>
              <a:gs pos="0">
                <a:srgbClr val="39AB47"/>
              </a:gs>
              <a:gs pos="79000">
                <a:srgbClr val="00693F"/>
              </a:gs>
              <a:gs pos="100000">
                <a:srgbClr val="00693F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350">
              <a:solidFill>
                <a:schemeClr val="lt1"/>
              </a:solidFill>
              <a:latin typeface="Libre Franklin Thin"/>
              <a:ea typeface="Libre Franklin Thin"/>
              <a:cs typeface="Libre Franklin Thin"/>
              <a:sym typeface="Libre Franklin Thin"/>
            </a:endParaRPr>
          </a:p>
        </p:txBody>
      </p:sp>
      <p:sp>
        <p:nvSpPr>
          <p:cNvPr id="67" name="Google Shape;67;p1"/>
          <p:cNvSpPr txBox="1"/>
          <p:nvPr/>
        </p:nvSpPr>
        <p:spPr>
          <a:xfrm>
            <a:off x="859463" y="794750"/>
            <a:ext cx="7425074" cy="21534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500" b="1">
                <a:solidFill>
                  <a:srgbClr val="FFFFFF"/>
                </a:solidFill>
              </a:rPr>
              <a:t>Recommendations for Tree Recognition Programs</a:t>
            </a:r>
            <a:endParaRPr sz="18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8" name="Google Shape;68;p1"/>
          <p:cNvSpPr/>
          <p:nvPr/>
        </p:nvSpPr>
        <p:spPr>
          <a:xfrm>
            <a:off x="1207313" y="4707179"/>
            <a:ext cx="3647152" cy="2539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5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UNL Honors Capstone Course Spring 2021 </a:t>
            </a:r>
            <a:endParaRPr sz="1050" dirty="0">
              <a:solidFill>
                <a:schemeClr val="dk1"/>
              </a:solidFill>
              <a:latin typeface="Libre Franklin Thin"/>
              <a:ea typeface="Libre Franklin Thin"/>
              <a:cs typeface="Libre Franklin Thin"/>
              <a:sym typeface="Libre Franklin Thin"/>
            </a:endParaRPr>
          </a:p>
        </p:txBody>
      </p:sp>
      <p:sp>
        <p:nvSpPr>
          <p:cNvPr id="69" name="Google Shape;69;p1"/>
          <p:cNvSpPr txBox="1"/>
          <p:nvPr/>
        </p:nvSpPr>
        <p:spPr>
          <a:xfrm>
            <a:off x="685801" y="2762987"/>
            <a:ext cx="7762352" cy="17151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300">
                <a:solidFill>
                  <a:schemeClr val="dk1"/>
                </a:solidFill>
              </a:rPr>
              <a:t>Kyler Caverzagie, Haley Faust, Lane Knott, Mary Morton, Alex Sanchez, Peyton Walker</a:t>
            </a:r>
            <a:endParaRPr sz="2200"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</a:rPr>
              <a:t>Consultants for </a:t>
            </a:r>
            <a:endParaRPr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Libre Franklin Thin"/>
              <a:ea typeface="Libre Franklin Thin"/>
              <a:cs typeface="Libre Franklin Thin"/>
              <a:sym typeface="Libre Franklin Thin"/>
            </a:endParaRPr>
          </a:p>
        </p:txBody>
      </p:sp>
      <p:pic>
        <p:nvPicPr>
          <p:cNvPr id="70" name="Google Shape;70;p1" descr="Logo, company name&#10;&#10;Description automatically generated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045397" y="3555677"/>
            <a:ext cx="828655" cy="822562"/>
          </a:xfrm>
          <a:prstGeom prst="rect">
            <a:avLst/>
          </a:prstGeom>
          <a:noFill/>
          <a:ln>
            <a:noFill/>
          </a:ln>
        </p:spPr>
      </p:pic>
      <p:pic>
        <p:nvPicPr>
          <p:cNvPr id="71" name="Google Shape;71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3251325" y="4006530"/>
            <a:ext cx="2651397" cy="314395"/>
          </a:xfrm>
          <a:prstGeom prst="rect">
            <a:avLst/>
          </a:prstGeom>
          <a:noFill/>
          <a:ln>
            <a:noFill/>
          </a:ln>
        </p:spPr>
      </p:pic>
      <p:pic>
        <p:nvPicPr>
          <p:cNvPr id="72" name="Google Shape;72;p1" descr="A close up of a sign&#10;&#10;Description automatically generated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1269948" y="3687401"/>
            <a:ext cx="1211996" cy="690838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gccc2bbff0f_0_35"/>
          <p:cNvSpPr txBox="1">
            <a:spLocks noGrp="1"/>
          </p:cNvSpPr>
          <p:nvPr>
            <p:ph type="title"/>
          </p:nvPr>
        </p:nvSpPr>
        <p:spPr>
          <a:xfrm>
            <a:off x="457200" y="205979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132080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 Summary of Analysis</a:t>
            </a: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6" name="Google Shape;86;gccc2bbff0f_0_35"/>
          <p:cNvSpPr txBox="1">
            <a:spLocks noGrp="1"/>
          </p:cNvSpPr>
          <p:nvPr>
            <p:ph type="body" idx="1"/>
          </p:nvPr>
        </p:nvSpPr>
        <p:spPr>
          <a:xfrm>
            <a:off x="4383340" y="1005137"/>
            <a:ext cx="4626186" cy="339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lvl="0" indent="-3683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Char char="•"/>
            </a:pP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Tree City: Better understand equity of environmental resources</a:t>
            </a:r>
          </a:p>
          <a:p>
            <a:pPr marL="8890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None/>
            </a:pPr>
            <a:endParaRPr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lvl="0" indent="-3683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Char char="•"/>
            </a:pP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Tree Campus: Increase value for member campuses</a:t>
            </a:r>
            <a:endParaRPr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831850" lvl="1" indent="-285750">
              <a:lnSpc>
                <a:spcPct val="115000"/>
              </a:lnSpc>
              <a:spcBef>
                <a:spcPts val="0"/>
              </a:spcBef>
              <a:buSzPts val="2200"/>
              <a:buFont typeface="Arial" panose="020B0604020202020204" pitchFamily="34" charset="0"/>
              <a:buChar char="•"/>
            </a:pP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Connect campuses with each other</a:t>
            </a:r>
            <a:endParaRPr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831850" lvl="1" indent="-285750">
              <a:lnSpc>
                <a:spcPct val="115000"/>
              </a:lnSpc>
              <a:spcBef>
                <a:spcPts val="0"/>
              </a:spcBef>
              <a:buSzPts val="2200"/>
              <a:buFont typeface="Arial" panose="020B0604020202020204" pitchFamily="34" charset="0"/>
              <a:buChar char="•"/>
            </a:pP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Connect campuses with corporate partners</a:t>
            </a:r>
            <a:endParaRPr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91440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200" dirty="0"/>
          </a:p>
          <a:p>
            <a:pPr marL="45720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200" dirty="0"/>
          </a:p>
          <a:p>
            <a:pPr marL="342900" lvl="0" indent="-1397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endParaRPr sz="2200" dirty="0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B1FF0B2C-B741-4C4A-9DFC-8824E65FABB0}"/>
              </a:ext>
            </a:extLst>
          </p:cNvPr>
          <p:cNvCxnSpPr/>
          <p:nvPr/>
        </p:nvCxnSpPr>
        <p:spPr>
          <a:xfrm>
            <a:off x="289507" y="894232"/>
            <a:ext cx="8720019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4" name="Picture 3" descr="Graphical user interface&#10;&#10;Description automatically generated">
            <a:extLst>
              <a:ext uri="{FF2B5EF4-FFF2-40B4-BE49-F238E27FC236}">
                <a16:creationId xmlns:a16="http://schemas.microsoft.com/office/drawing/2014/main" id="{EC226D07-6F72-471C-8BCA-898C652BBBF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1252035"/>
            <a:ext cx="3923635" cy="2639429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A4C0694-B01D-4949-9F6F-B34FE44219BC}"/>
              </a:ext>
            </a:extLst>
          </p:cNvPr>
          <p:cNvSpPr txBox="1"/>
          <p:nvPr/>
        </p:nvSpPr>
        <p:spPr>
          <a:xfrm>
            <a:off x="457200" y="1063379"/>
            <a:ext cx="8140995" cy="717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gccc2bbff0f_0_30"/>
          <p:cNvSpPr txBox="1">
            <a:spLocks noGrp="1"/>
          </p:cNvSpPr>
          <p:nvPr>
            <p:ph type="title"/>
          </p:nvPr>
        </p:nvSpPr>
        <p:spPr>
          <a:xfrm>
            <a:off x="437200" y="143087"/>
            <a:ext cx="7611600" cy="62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Libre Franklin Thin"/>
              <a:buNone/>
            </a:pPr>
            <a:r>
              <a:rPr lang="en-US" b="0" dirty="0">
                <a:latin typeface="Calibri" panose="020F0502020204030204" pitchFamily="34" charset="0"/>
                <a:cs typeface="Calibri" panose="020F0502020204030204" pitchFamily="34" charset="0"/>
              </a:rPr>
              <a:t>Tree City USA Recommendations </a:t>
            </a:r>
            <a:endParaRPr b="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94" name="Google Shape;94;gccc2bbff0f_0_30"/>
          <p:cNvPicPr preferRelativeResize="0">
            <a:picLocks noChangeAspect="1"/>
          </p:cNvPicPr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48800" y="2118853"/>
            <a:ext cx="890633" cy="905793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F39E3D51-B202-42EF-866E-BE0312E53619}"/>
              </a:ext>
            </a:extLst>
          </p:cNvPr>
          <p:cNvCxnSpPr/>
          <p:nvPr/>
        </p:nvCxnSpPr>
        <p:spPr>
          <a:xfrm>
            <a:off x="289507" y="689637"/>
            <a:ext cx="8720019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aphicFrame>
        <p:nvGraphicFramePr>
          <p:cNvPr id="2" name="Diagram 1">
            <a:extLst>
              <a:ext uri="{FF2B5EF4-FFF2-40B4-BE49-F238E27FC236}">
                <a16:creationId xmlns:a16="http://schemas.microsoft.com/office/drawing/2014/main" id="{1637E682-1F6E-E249-BB82-2A73B57037B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36816108"/>
              </p:ext>
            </p:extLst>
          </p:nvPr>
        </p:nvGraphicFramePr>
        <p:xfrm>
          <a:off x="1636152" y="769787"/>
          <a:ext cx="6026727" cy="36490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17646590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gccd118b7f7_2_10"/>
          <p:cNvSpPr txBox="1">
            <a:spLocks noGrp="1"/>
          </p:cNvSpPr>
          <p:nvPr>
            <p:ph type="title"/>
          </p:nvPr>
        </p:nvSpPr>
        <p:spPr>
          <a:xfrm>
            <a:off x="457200" y="286725"/>
            <a:ext cx="9530100" cy="84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Libre Franklin Thin"/>
              <a:buNone/>
            </a:pPr>
            <a:r>
              <a:rPr lang="en-US" b="0" dirty="0">
                <a:latin typeface="Calibri" panose="020F0502020204030204" pitchFamily="34" charset="0"/>
                <a:cs typeface="Calibri" panose="020F0502020204030204" pitchFamily="34" charset="0"/>
              </a:rPr>
              <a:t>Tree Campus Higher Ed. Recommendations </a:t>
            </a:r>
            <a:endParaRPr b="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01" name="Google Shape;101;gccd118b7f7_2_10"/>
          <p:cNvPicPr preferRelativeResize="0">
            <a:picLocks noChangeAspect="1"/>
          </p:cNvPicPr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015346" y="1295663"/>
            <a:ext cx="3886200" cy="2838572"/>
          </a:xfrm>
          <a:prstGeom prst="rect">
            <a:avLst/>
          </a:prstGeom>
          <a:noFill/>
          <a:ln>
            <a:noFill/>
          </a:ln>
          <a:effectLst>
            <a:outerShdw blurRad="50800" dist="38100" dir="2700000" sx="102000" sy="102000" algn="tl" rotWithShape="0">
              <a:prstClr val="black">
                <a:alpha val="40000"/>
              </a:prstClr>
            </a:outerShdw>
          </a:effectLst>
        </p:spPr>
      </p:pic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7CAF6EC8-5D3A-4689-983B-22A2F20D6AF3}"/>
              </a:ext>
            </a:extLst>
          </p:cNvPr>
          <p:cNvCxnSpPr/>
          <p:nvPr/>
        </p:nvCxnSpPr>
        <p:spPr>
          <a:xfrm>
            <a:off x="289507" y="887506"/>
            <a:ext cx="8720019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aphicFrame>
        <p:nvGraphicFramePr>
          <p:cNvPr id="3" name="Diagram 2">
            <a:extLst>
              <a:ext uri="{FF2B5EF4-FFF2-40B4-BE49-F238E27FC236}">
                <a16:creationId xmlns:a16="http://schemas.microsoft.com/office/drawing/2014/main" id="{DA6FD741-D5F7-9F4C-AC85-B1643113921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39792099"/>
              </p:ext>
            </p:extLst>
          </p:nvPr>
        </p:nvGraphicFramePr>
        <p:xfrm>
          <a:off x="-347277" y="1079824"/>
          <a:ext cx="5569527" cy="32702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8" name="Picture 7" descr="Graphical user interface&#10;&#10;Description automatically generated with low confidence">
            <a:extLst>
              <a:ext uri="{FF2B5EF4-FFF2-40B4-BE49-F238E27FC236}">
                <a16:creationId xmlns:a16="http://schemas.microsoft.com/office/drawing/2014/main" id="{26CBC789-BA57-C948-9C0F-6D65125AB077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887308" y="131096"/>
            <a:ext cx="1122218" cy="64001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gccd118b7f7_2_2"/>
          <p:cNvSpPr>
            <a:spLocks noGrp="1"/>
          </p:cNvSpPr>
          <p:nvPr>
            <p:ph type="pic" idx="2"/>
          </p:nvPr>
        </p:nvSpPr>
        <p:spPr>
          <a:xfrm>
            <a:off x="3712744" y="130105"/>
            <a:ext cx="5141747" cy="4378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/>
          </a:p>
          <a:p>
            <a:pPr marL="400050" lvl="0" indent="-342900" algn="l" rtl="0">
              <a:spcBef>
                <a:spcPts val="0"/>
              </a:spcBef>
              <a:spcAft>
                <a:spcPts val="0"/>
              </a:spcAft>
              <a:buSzPts val="2700"/>
              <a:buFont typeface="Arial" panose="020B0604020202020204" pitchFamily="34" charset="0"/>
              <a:buChar char="•"/>
            </a:pPr>
            <a:r>
              <a:rPr lang="en-US" sz="2200" dirty="0">
                <a:latin typeface="Calibri" panose="020F0502020204030204" pitchFamily="34" charset="0"/>
                <a:cs typeface="Calibri" panose="020F0502020204030204" pitchFamily="34" charset="0"/>
              </a:rPr>
              <a:t>Inclusivity and high impact work</a:t>
            </a:r>
            <a:endParaRPr sz="2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00050" lvl="0" indent="-342900" algn="l" rtl="0">
              <a:spcBef>
                <a:spcPts val="0"/>
              </a:spcBef>
              <a:spcAft>
                <a:spcPts val="0"/>
              </a:spcAft>
              <a:buSzPts val="2700"/>
              <a:buFont typeface="Arial" panose="020B0604020202020204" pitchFamily="34" charset="0"/>
              <a:buChar char="•"/>
            </a:pPr>
            <a:r>
              <a:rPr lang="en-US" sz="2200" dirty="0">
                <a:latin typeface="Calibri" panose="020F0502020204030204" pitchFamily="34" charset="0"/>
                <a:cs typeface="Calibri" panose="020F0502020204030204" pitchFamily="34" charset="0"/>
              </a:rPr>
              <a:t>Tree City </a:t>
            </a:r>
            <a:endParaRPr sz="2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857250" lvl="1" indent="-342900" algn="l" rtl="0">
              <a:spcBef>
                <a:spcPts val="0"/>
              </a:spcBef>
              <a:spcAft>
                <a:spcPts val="0"/>
              </a:spcAft>
              <a:buSzPts val="2700"/>
              <a:buFont typeface="Arial" panose="020B0604020202020204" pitchFamily="34" charset="0"/>
              <a:buChar char="•"/>
            </a:pPr>
            <a:r>
              <a:rPr lang="en-US" sz="2200" dirty="0">
                <a:latin typeface="Calibri" panose="020F0502020204030204" pitchFamily="34" charset="0"/>
                <a:cs typeface="Calibri" panose="020F0502020204030204" pitchFamily="34" charset="0"/>
              </a:rPr>
              <a:t>Economic injustice and positive name recognition</a:t>
            </a:r>
            <a:endParaRPr sz="2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00050" lvl="0" indent="-342900" algn="l" rtl="0">
              <a:spcBef>
                <a:spcPts val="0"/>
              </a:spcBef>
              <a:spcAft>
                <a:spcPts val="0"/>
              </a:spcAft>
              <a:buSzPts val="2700"/>
              <a:buFont typeface="Arial" panose="020B0604020202020204" pitchFamily="34" charset="0"/>
              <a:buChar char="•"/>
            </a:pPr>
            <a:r>
              <a:rPr lang="en-US" sz="2200" dirty="0">
                <a:latin typeface="Calibri" panose="020F0502020204030204" pitchFamily="34" charset="0"/>
                <a:cs typeface="Calibri" panose="020F0502020204030204" pitchFamily="34" charset="0"/>
              </a:rPr>
              <a:t>Tree Campus</a:t>
            </a:r>
            <a:endParaRPr sz="2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857250" lvl="1" indent="-342900" algn="l" rtl="0">
              <a:spcBef>
                <a:spcPts val="0"/>
              </a:spcBef>
              <a:spcAft>
                <a:spcPts val="0"/>
              </a:spcAft>
              <a:buSzPts val="2700"/>
              <a:buFont typeface="Arial" panose="020B0604020202020204" pitchFamily="34" charset="0"/>
              <a:buChar char="•"/>
            </a:pPr>
            <a:r>
              <a:rPr lang="en-US" sz="2200" dirty="0">
                <a:latin typeface="Calibri" panose="020F0502020204030204" pitchFamily="34" charset="0"/>
                <a:cs typeface="Calibri" panose="020F0502020204030204" pitchFamily="34" charset="0"/>
              </a:rPr>
              <a:t>Networking and leveraging relationships with corporate partners</a:t>
            </a:r>
            <a:endParaRPr sz="2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7" name="Google Shape;107;gccd118b7f7_2_2"/>
          <p:cNvSpPr txBox="1">
            <a:spLocks noGrp="1"/>
          </p:cNvSpPr>
          <p:nvPr>
            <p:ph type="title"/>
          </p:nvPr>
        </p:nvSpPr>
        <p:spPr>
          <a:xfrm>
            <a:off x="4321225" y="-216477"/>
            <a:ext cx="3924787" cy="165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Libre Franklin Thin"/>
              <a:buNone/>
            </a:pP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Mission and Values</a:t>
            </a: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08" name="Google Shape;108;gccd118b7f7_2_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15866" y="609723"/>
            <a:ext cx="3147603" cy="341926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22CA52DE-4535-405D-9BBA-40711C762222}"/>
              </a:ext>
            </a:extLst>
          </p:cNvPr>
          <p:cNvCxnSpPr>
            <a:cxnSpLocks/>
          </p:cNvCxnSpPr>
          <p:nvPr/>
        </p:nvCxnSpPr>
        <p:spPr>
          <a:xfrm>
            <a:off x="3563469" y="1001810"/>
            <a:ext cx="515022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gccc2bbff0f_0_25"/>
          <p:cNvSpPr txBox="1">
            <a:spLocks noGrp="1"/>
          </p:cNvSpPr>
          <p:nvPr>
            <p:ph type="title"/>
          </p:nvPr>
        </p:nvSpPr>
        <p:spPr>
          <a:xfrm>
            <a:off x="370115" y="-114097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132080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>
                <a:latin typeface="Calibri" panose="020F0502020204030204" pitchFamily="34" charset="0"/>
                <a:ea typeface="Libre Franklin"/>
                <a:cs typeface="Calibri" panose="020F0502020204030204" pitchFamily="34" charset="0"/>
                <a:sym typeface="Libre Franklin"/>
              </a:rPr>
              <a:t>Implementation &amp; Timeline</a:t>
            </a:r>
            <a:endParaRPr dirty="0">
              <a:latin typeface="Calibri" panose="020F0502020204030204" pitchFamily="34" charset="0"/>
              <a:ea typeface="Lato"/>
              <a:cs typeface="Calibri" panose="020F0502020204030204" pitchFamily="34" charset="0"/>
              <a:sym typeface="Lato"/>
            </a:endParaRPr>
          </a:p>
        </p:txBody>
      </p:sp>
      <p:sp>
        <p:nvSpPr>
          <p:cNvPr id="114" name="Google Shape;114;gccc2bbff0f_0_25"/>
          <p:cNvSpPr txBox="1">
            <a:spLocks noGrp="1"/>
          </p:cNvSpPr>
          <p:nvPr>
            <p:ph type="body" idx="1"/>
          </p:nvPr>
        </p:nvSpPr>
        <p:spPr>
          <a:xfrm>
            <a:off x="-3563075" y="689115"/>
            <a:ext cx="3216711" cy="339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200" dirty="0">
                <a:latin typeface="Calibri" panose="020F0502020204030204" pitchFamily="34" charset="0"/>
                <a:cs typeface="Calibri" panose="020F0502020204030204" pitchFamily="34" charset="0"/>
              </a:rPr>
              <a:t>Implementation</a:t>
            </a:r>
          </a:p>
          <a:p>
            <a:pPr marL="457200" lvl="0" indent="-400050" algn="l" rtl="0">
              <a:spcBef>
                <a:spcPts val="0"/>
              </a:spcBef>
              <a:spcAft>
                <a:spcPts val="0"/>
              </a:spcAft>
              <a:buSzPts val="2700"/>
              <a:buChar char="•"/>
            </a:pPr>
            <a:r>
              <a:rPr lang="en-US" sz="2200" dirty="0">
                <a:latin typeface="Calibri" panose="020F0502020204030204" pitchFamily="34" charset="0"/>
                <a:cs typeface="Calibri" panose="020F0502020204030204" pitchFamily="34" charset="0"/>
              </a:rPr>
              <a:t>Hire full-time Tree Program Coordinator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200" dirty="0">
                <a:latin typeface="Calibri" panose="020F0502020204030204" pitchFamily="34" charset="0"/>
                <a:cs typeface="Calibri" panose="020F0502020204030204" pitchFamily="34" charset="0"/>
              </a:rPr>
              <a:t>Timeline</a:t>
            </a:r>
          </a:p>
          <a:p>
            <a:pPr marL="457200" lvl="0" indent="-400050" algn="l" rtl="0">
              <a:spcBef>
                <a:spcPts val="0"/>
              </a:spcBef>
              <a:spcAft>
                <a:spcPts val="0"/>
              </a:spcAft>
              <a:buSzPts val="2700"/>
              <a:buChar char="•"/>
            </a:pPr>
            <a:r>
              <a:rPr lang="en-US" sz="2200" dirty="0">
                <a:latin typeface="Calibri" panose="020F0502020204030204" pitchFamily="34" charset="0"/>
                <a:cs typeface="Calibri" panose="020F0502020204030204" pitchFamily="34" charset="0"/>
              </a:rPr>
              <a:t>2022- grant funded program application available</a:t>
            </a:r>
          </a:p>
          <a:p>
            <a:pPr marL="457200" lvl="0" indent="-400050" algn="l" rtl="0">
              <a:spcBef>
                <a:spcPts val="0"/>
              </a:spcBef>
              <a:spcAft>
                <a:spcPts val="0"/>
              </a:spcAft>
              <a:buSzPts val="2700"/>
              <a:buChar char="•"/>
            </a:pPr>
            <a:r>
              <a:rPr lang="en-US" sz="2200" dirty="0">
                <a:latin typeface="Calibri" panose="020F0502020204030204" pitchFamily="34" charset="0"/>
                <a:cs typeface="Calibri" panose="020F0502020204030204" pitchFamily="34" charset="0"/>
              </a:rPr>
              <a:t>2023- grant funds are awarded and recognition for Tree campuses 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32792CA-2AE9-4872-8D3E-C71507F1F922}"/>
              </a:ext>
            </a:extLst>
          </p:cNvPr>
          <p:cNvCxnSpPr/>
          <p:nvPr/>
        </p:nvCxnSpPr>
        <p:spPr>
          <a:xfrm>
            <a:off x="289507" y="553678"/>
            <a:ext cx="8720019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030" name="Picture 6">
            <a:extLst>
              <a:ext uri="{FF2B5EF4-FFF2-40B4-BE49-F238E27FC236}">
                <a16:creationId xmlns:a16="http://schemas.microsoft.com/office/drawing/2014/main" id="{9E3496C3-2D00-4552-81A5-073524B507F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4200" y="642937"/>
            <a:ext cx="5943600" cy="3857625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4">
            <a:extLst>
              <a:ext uri="{FF2B5EF4-FFF2-40B4-BE49-F238E27FC236}">
                <a16:creationId xmlns:a16="http://schemas.microsoft.com/office/drawing/2014/main" id="{0C1124C5-B7D3-4A7A-8A25-5E3AA11BCEA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4200" y="642936"/>
            <a:ext cx="5943600" cy="3857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D6DA7D-04FF-4C66-8E07-9156F2A4CA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5970" y="66131"/>
            <a:ext cx="7980830" cy="498696"/>
          </a:xfrm>
        </p:spPr>
        <p:txBody>
          <a:bodyPr/>
          <a:lstStyle>
            <a:defPPr>
              <a:defRPr lang="en-US"/>
            </a:defPPr>
            <a:lvl1pPr marL="0" algn="l" defTabSz="60958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60958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60958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60958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60958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60958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60958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60958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60958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Tree City USA Impact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CD90C40-63A3-4616-9BA5-319D1F63C6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651433"/>
            <a:ext cx="4114800" cy="2040097"/>
          </a:xfrm>
        </p:spPr>
        <p:txBody>
          <a:bodyPr/>
          <a:lstStyle>
            <a:defPPr>
              <a:defRPr lang="en-US"/>
            </a:defPPr>
            <a:lvl1pPr marL="0" algn="l" defTabSz="60958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60958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60958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60958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60958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60958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60958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60958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60958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>
                <a:latin typeface="Calibri" panose="020F0502020204030204" pitchFamily="34" charset="0"/>
                <a:cs typeface="Calibri" panose="020F0502020204030204" pitchFamily="34" charset="0"/>
              </a:rPr>
              <a:t>Tree City Sources &amp; Uses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>
                <a:latin typeface="Calibri" panose="020F0502020204030204" pitchFamily="34" charset="0"/>
                <a:cs typeface="Calibri" panose="020F0502020204030204" pitchFamily="34" charset="0"/>
              </a:rPr>
              <a:t>Impact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>
                <a:latin typeface="Calibri" panose="020F0502020204030204" pitchFamily="34" charset="0"/>
                <a:cs typeface="Calibri" panose="020F0502020204030204" pitchFamily="34" charset="0"/>
              </a:rPr>
              <a:t>Growth Opportunity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>
                <a:latin typeface="Calibri" panose="020F0502020204030204" pitchFamily="34" charset="0"/>
                <a:cs typeface="Calibri" panose="020F0502020204030204" pitchFamily="34" charset="0"/>
              </a:rPr>
              <a:t>Start: $50,000; 2 Grants; 333 Trees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>
                <a:latin typeface="Calibri" panose="020F0502020204030204" pitchFamily="34" charset="0"/>
                <a:cs typeface="Calibri" panose="020F0502020204030204" pitchFamily="34" charset="0"/>
              </a:rPr>
              <a:t>Goal: $100,000; 4 Grants; 667 Trees</a:t>
            </a:r>
          </a:p>
          <a:p>
            <a:endParaRPr lang="en-US" dirty="0"/>
          </a:p>
        </p:txBody>
      </p:sp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F9E73B94-AC7E-46FF-AAE9-50E29A93142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78328955"/>
              </p:ext>
            </p:extLst>
          </p:nvPr>
        </p:nvGraphicFramePr>
        <p:xfrm>
          <a:off x="5044157" y="645664"/>
          <a:ext cx="3393872" cy="19764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37BF289-02D4-46AE-9218-739BC0EC61FF}"/>
              </a:ext>
            </a:extLst>
          </p:cNvPr>
          <p:cNvSpPr txBox="1">
            <a:spLocks/>
          </p:cNvSpPr>
          <p:nvPr/>
        </p:nvSpPr>
        <p:spPr>
          <a:xfrm>
            <a:off x="457200" y="2878928"/>
            <a:ext cx="4224934" cy="2040097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indent="-342900" algn="l" defTabSz="609585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indent="-285750" algn="l" defTabSz="609585" rtl="0" eaLnBrk="1" latinLnBrk="0" hangingPunct="1">
              <a:spcBef>
                <a:spcPct val="20000"/>
              </a:spcBef>
              <a:buFont typeface="Arial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indent="-228600" algn="l" defTabSz="609585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indent="-228600" algn="l" defTabSz="609585" rtl="0" eaLnBrk="1" latinLnBrk="0" hangingPunct="1">
              <a:spcBef>
                <a:spcPct val="20000"/>
              </a:spcBef>
              <a:buFont typeface="Arial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indent="-228600" algn="l" defTabSz="609585" rtl="0" eaLnBrk="1" latinLnBrk="0" hangingPunct="1">
              <a:spcBef>
                <a:spcPct val="20000"/>
              </a:spcBef>
              <a:buFont typeface="Arial"/>
              <a:buChar char="»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indent="-228600" algn="l" defTabSz="609585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indent="-228600" algn="l" defTabSz="609585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indent="-228600" algn="l" defTabSz="609585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indent="-228600" algn="l" defTabSz="609585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/>
            <a:r>
              <a:rPr lang="en-US" sz="1800" dirty="0">
                <a:latin typeface="Calibri" panose="020F0502020204030204" pitchFamily="34" charset="0"/>
                <a:cs typeface="Calibri" panose="020F0502020204030204" pitchFamily="34" charset="0"/>
              </a:rPr>
              <a:t>ACT Sources &amp; Uses</a:t>
            </a:r>
          </a:p>
          <a:p>
            <a:pPr marL="285750" indent="-285750"/>
            <a:r>
              <a:rPr lang="en-US" sz="1800" dirty="0">
                <a:latin typeface="Calibri" panose="020F0502020204030204" pitchFamily="34" charset="0"/>
                <a:cs typeface="Calibri" panose="020F0502020204030204" pitchFamily="34" charset="0"/>
              </a:rPr>
              <a:t>Impact: engagement, tree planters, and networking</a:t>
            </a:r>
          </a:p>
          <a:p>
            <a:pPr marL="285750" indent="-285750"/>
            <a:r>
              <a:rPr lang="en-US" sz="1800" dirty="0">
                <a:latin typeface="Calibri" panose="020F0502020204030204" pitchFamily="34" charset="0"/>
                <a:cs typeface="Calibri" panose="020F0502020204030204" pitchFamily="34" charset="0"/>
              </a:rPr>
              <a:t>Goal: Sign up 100 Universities already a part of Tree Campus</a:t>
            </a:r>
            <a:endParaRPr lang="en-US" sz="1800" dirty="0"/>
          </a:p>
          <a:p>
            <a:endParaRPr lang="en-US" sz="1800" dirty="0"/>
          </a:p>
          <a:p>
            <a:endParaRPr lang="en-US" sz="1800" dirty="0"/>
          </a:p>
        </p:txBody>
      </p:sp>
      <p:graphicFrame>
        <p:nvGraphicFramePr>
          <p:cNvPr id="10" name="Chart 9">
            <a:extLst>
              <a:ext uri="{FF2B5EF4-FFF2-40B4-BE49-F238E27FC236}">
                <a16:creationId xmlns:a16="http://schemas.microsoft.com/office/drawing/2014/main" id="{D205E595-ED7A-475C-A51E-003279B681C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26718503"/>
              </p:ext>
            </p:extLst>
          </p:nvPr>
        </p:nvGraphicFramePr>
        <p:xfrm>
          <a:off x="5044157" y="2716446"/>
          <a:ext cx="3393872" cy="18928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283FEE00-1B2A-423B-98AE-6B0065B84DB7}"/>
              </a:ext>
            </a:extLst>
          </p:cNvPr>
          <p:cNvCxnSpPr>
            <a:cxnSpLocks/>
          </p:cNvCxnSpPr>
          <p:nvPr/>
        </p:nvCxnSpPr>
        <p:spPr>
          <a:xfrm>
            <a:off x="211989" y="564827"/>
            <a:ext cx="8720019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CE4F702B-A8E2-417A-86C0-FD5DF37EAF3B}"/>
              </a:ext>
            </a:extLst>
          </p:cNvPr>
          <p:cNvCxnSpPr>
            <a:cxnSpLocks/>
          </p:cNvCxnSpPr>
          <p:nvPr/>
        </p:nvCxnSpPr>
        <p:spPr>
          <a:xfrm>
            <a:off x="209909" y="2691530"/>
            <a:ext cx="8720019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" name="Title 1">
            <a:extLst>
              <a:ext uri="{FF2B5EF4-FFF2-40B4-BE49-F238E27FC236}">
                <a16:creationId xmlns:a16="http://schemas.microsoft.com/office/drawing/2014/main" id="{36379539-CF22-45C0-BF2C-B085DD1DE770}"/>
              </a:ext>
            </a:extLst>
          </p:cNvPr>
          <p:cNvSpPr txBox="1">
            <a:spLocks/>
          </p:cNvSpPr>
          <p:nvPr/>
        </p:nvSpPr>
        <p:spPr>
          <a:xfrm>
            <a:off x="705970" y="2262281"/>
            <a:ext cx="7980829" cy="4986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lang="en-US"/>
            </a:defPPr>
            <a:lvl1pPr marL="0" marR="0" lvl="0" algn="l" defTabSz="609585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Libre Franklin Thin"/>
              <a:buNone/>
              <a:defRPr sz="2400" b="0" i="0" u="none" strike="noStrike" kern="1200" cap="none">
                <a:solidFill>
                  <a:schemeClr val="tx1"/>
                </a:solidFill>
                <a:latin typeface="+mn-lt"/>
                <a:ea typeface="+mn-ea"/>
                <a:cs typeface="+mn-cs"/>
                <a:sym typeface="Libre Franklin Thin"/>
              </a:defRPr>
            </a:lvl1pPr>
            <a:lvl2pPr marL="609585" marR="0" lvl="1" algn="l" defTabSz="609585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kern="1200" cap="none">
                <a:solidFill>
                  <a:schemeClr val="tx1"/>
                </a:solidFill>
                <a:latin typeface="+mn-lt"/>
                <a:ea typeface="+mn-ea"/>
                <a:cs typeface="+mn-cs"/>
                <a:sym typeface="Arial"/>
              </a:defRPr>
            </a:lvl2pPr>
            <a:lvl3pPr marL="1219170" marR="0" lvl="2" algn="l" defTabSz="609585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kern="1200" cap="none">
                <a:solidFill>
                  <a:schemeClr val="tx1"/>
                </a:solidFill>
                <a:latin typeface="+mn-lt"/>
                <a:ea typeface="+mn-ea"/>
                <a:cs typeface="+mn-cs"/>
                <a:sym typeface="Arial"/>
              </a:defRPr>
            </a:lvl3pPr>
            <a:lvl4pPr marL="1828754" marR="0" lvl="3" algn="l" defTabSz="609585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kern="1200" cap="none">
                <a:solidFill>
                  <a:schemeClr val="tx1"/>
                </a:solidFill>
                <a:latin typeface="+mn-lt"/>
                <a:ea typeface="+mn-ea"/>
                <a:cs typeface="+mn-cs"/>
                <a:sym typeface="Arial"/>
              </a:defRPr>
            </a:lvl4pPr>
            <a:lvl5pPr marL="2438339" marR="0" lvl="4" algn="l" defTabSz="609585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kern="1200" cap="none">
                <a:solidFill>
                  <a:schemeClr val="tx1"/>
                </a:solidFill>
                <a:latin typeface="+mn-lt"/>
                <a:ea typeface="+mn-ea"/>
                <a:cs typeface="+mn-cs"/>
                <a:sym typeface="Arial"/>
              </a:defRPr>
            </a:lvl5pPr>
            <a:lvl6pPr marL="3047924" marR="0" lvl="5" algn="l" defTabSz="609585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kern="1200" cap="none">
                <a:solidFill>
                  <a:schemeClr val="tx1"/>
                </a:solidFill>
                <a:latin typeface="+mn-lt"/>
                <a:ea typeface="+mn-ea"/>
                <a:cs typeface="+mn-cs"/>
                <a:sym typeface="Arial"/>
              </a:defRPr>
            </a:lvl6pPr>
            <a:lvl7pPr marL="3657509" marR="0" lvl="6" algn="l" defTabSz="609585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kern="1200" cap="none">
                <a:solidFill>
                  <a:schemeClr val="tx1"/>
                </a:solidFill>
                <a:latin typeface="+mn-lt"/>
                <a:ea typeface="+mn-ea"/>
                <a:cs typeface="+mn-cs"/>
                <a:sym typeface="Arial"/>
              </a:defRPr>
            </a:lvl7pPr>
            <a:lvl8pPr marL="4267093" marR="0" lvl="7" algn="l" defTabSz="609585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kern="1200" cap="none">
                <a:solidFill>
                  <a:schemeClr val="tx1"/>
                </a:solidFill>
                <a:latin typeface="+mn-lt"/>
                <a:ea typeface="+mn-ea"/>
                <a:cs typeface="+mn-cs"/>
                <a:sym typeface="Arial"/>
              </a:defRPr>
            </a:lvl8pPr>
            <a:lvl9pPr marL="4876678" marR="0" lvl="8" algn="l" defTabSz="609585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kern="1200" cap="none">
                <a:solidFill>
                  <a:schemeClr val="tx1"/>
                </a:solidFill>
                <a:latin typeface="+mn-lt"/>
                <a:ea typeface="+mn-ea"/>
                <a:cs typeface="+mn-cs"/>
                <a:sym typeface="Arial"/>
              </a:defRPr>
            </a:lvl9pPr>
          </a:lstStyle>
          <a:p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Tree Campus Higher Ed. Impact</a:t>
            </a:r>
          </a:p>
        </p:txBody>
      </p:sp>
      <p:pic>
        <p:nvPicPr>
          <p:cNvPr id="14" name="Google Shape;94;gccc2bbff0f_0_30">
            <a:extLst>
              <a:ext uri="{FF2B5EF4-FFF2-40B4-BE49-F238E27FC236}">
                <a16:creationId xmlns:a16="http://schemas.microsoft.com/office/drawing/2014/main" id="{24EACD5B-5F2E-2346-B9E5-BC3782F94145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74998" y="121153"/>
            <a:ext cx="367963" cy="374226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Picture 14" descr="Graphical user interface&#10;&#10;Description automatically generated with low confidence">
            <a:extLst>
              <a:ext uri="{FF2B5EF4-FFF2-40B4-BE49-F238E27FC236}">
                <a16:creationId xmlns:a16="http://schemas.microsoft.com/office/drawing/2014/main" id="{4076D065-BA52-ED42-A0D3-0EE8EB86F4E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09909" y="2380232"/>
            <a:ext cx="496061" cy="2829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276621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gcc16d6dd4c_2_0"/>
          <p:cNvSpPr txBox="1">
            <a:spLocks noGrp="1"/>
          </p:cNvSpPr>
          <p:nvPr>
            <p:ph type="title"/>
          </p:nvPr>
        </p:nvSpPr>
        <p:spPr>
          <a:xfrm>
            <a:off x="457200" y="205979"/>
            <a:ext cx="8229600" cy="8574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>
                <a:latin typeface="Calibri" panose="020F0502020204030204" pitchFamily="34" charset="0"/>
                <a:ea typeface="Libre Franklin"/>
                <a:cs typeface="Calibri" panose="020F0502020204030204" pitchFamily="34" charset="0"/>
                <a:sym typeface="Libre Franklin"/>
              </a:rPr>
              <a:t>Challenges</a:t>
            </a:r>
            <a:endParaRPr dirty="0">
              <a:latin typeface="Calibri" panose="020F0502020204030204" pitchFamily="34" charset="0"/>
              <a:ea typeface="Libre Franklin"/>
              <a:cs typeface="Calibri" panose="020F0502020204030204" pitchFamily="34" charset="0"/>
              <a:sym typeface="Libre Franklin"/>
            </a:endParaRPr>
          </a:p>
        </p:txBody>
      </p:sp>
      <p:graphicFrame>
        <p:nvGraphicFramePr>
          <p:cNvPr id="2" name="Diagram 1">
            <a:extLst>
              <a:ext uri="{FF2B5EF4-FFF2-40B4-BE49-F238E27FC236}">
                <a16:creationId xmlns:a16="http://schemas.microsoft.com/office/drawing/2014/main" id="{70E89520-174C-2749-A267-356AE5E4C8C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78179218"/>
              </p:ext>
            </p:extLst>
          </p:nvPr>
        </p:nvGraphicFramePr>
        <p:xfrm>
          <a:off x="457200" y="1047752"/>
          <a:ext cx="8035636" cy="23743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58C938B6-496D-4A82-AE4F-72B8ACC6233B}"/>
              </a:ext>
            </a:extLst>
          </p:cNvPr>
          <p:cNvCxnSpPr/>
          <p:nvPr/>
        </p:nvCxnSpPr>
        <p:spPr>
          <a:xfrm>
            <a:off x="211990" y="927898"/>
            <a:ext cx="8720019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text, screenshot, businesscard&#10;&#10;Description automatically generated">
            <a:extLst>
              <a:ext uri="{FF2B5EF4-FFF2-40B4-BE49-F238E27FC236}">
                <a16:creationId xmlns:a16="http://schemas.microsoft.com/office/drawing/2014/main" id="{67BC821B-3E65-5444-9B85-026507FB57C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373" y="1"/>
            <a:ext cx="3973352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Title 2">
            <a:extLst>
              <a:ext uri="{FF2B5EF4-FFF2-40B4-BE49-F238E27FC236}">
                <a16:creationId xmlns:a16="http://schemas.microsoft.com/office/drawing/2014/main" id="{122F820F-9879-4734-B69A-109E26F439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31657" y="1681495"/>
            <a:ext cx="3555145" cy="1652334"/>
          </a:xfrm>
        </p:spPr>
        <p:txBody>
          <a:bodyPr/>
          <a:lstStyle/>
          <a:p>
            <a:pPr algn="ctr"/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Full Report Available</a:t>
            </a:r>
          </a:p>
        </p:txBody>
      </p:sp>
    </p:spTree>
    <p:extLst>
      <p:ext uri="{BB962C8B-B14F-4D97-AF65-F5344CB8AC3E}">
        <p14:creationId xmlns:p14="http://schemas.microsoft.com/office/powerpoint/2010/main" val="298173396"/>
      </p:ext>
    </p:extLst>
  </p:cSld>
  <p:clrMapOvr>
    <a:masterClrMapping/>
  </p:clrMapOvr>
</p:sld>
</file>

<file path=ppt/theme/theme1.xml><?xml version="1.0" encoding="utf-8"?>
<a:theme xmlns:a="http://schemas.openxmlformats.org/drawingml/2006/main" name="ADF_GenericBasic">
  <a:themeElements>
    <a:clrScheme name="Custom 2">
      <a:dk1>
        <a:srgbClr val="000000"/>
      </a:dk1>
      <a:lt1>
        <a:srgbClr val="F4F4D8"/>
      </a:lt1>
      <a:dk2>
        <a:srgbClr val="006633"/>
      </a:dk2>
      <a:lt2>
        <a:srgbClr val="EEECE1"/>
      </a:lt2>
      <a:accent1>
        <a:srgbClr val="977857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118</TotalTime>
  <Words>266</Words>
  <Application>Microsoft Macintosh PowerPoint</Application>
  <PresentationFormat>On-screen Show (16:9)</PresentationFormat>
  <Paragraphs>60</Paragraphs>
  <Slides>10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7" baseType="lpstr">
      <vt:lpstr>Libre Franklin</vt:lpstr>
      <vt:lpstr>Times New Roman</vt:lpstr>
      <vt:lpstr>Times</vt:lpstr>
      <vt:lpstr>Calibri</vt:lpstr>
      <vt:lpstr>Libre Franklin Thin</vt:lpstr>
      <vt:lpstr>Arial</vt:lpstr>
      <vt:lpstr>ADF_GenericBasic</vt:lpstr>
      <vt:lpstr>PowerPoint Presentation</vt:lpstr>
      <vt:lpstr> Summary of Analysis</vt:lpstr>
      <vt:lpstr>Tree City USA Recommendations </vt:lpstr>
      <vt:lpstr>Tree Campus Higher Ed. Recommendations </vt:lpstr>
      <vt:lpstr>Mission and Values</vt:lpstr>
      <vt:lpstr>Implementation &amp; Timeline</vt:lpstr>
      <vt:lpstr>Tree City USA Impact</vt:lpstr>
      <vt:lpstr>Challenges</vt:lpstr>
      <vt:lpstr>Full Report Available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Alana Tucker</dc:creator>
  <cp:lastModifiedBy>Mary Morton</cp:lastModifiedBy>
  <cp:revision>31</cp:revision>
  <dcterms:created xsi:type="dcterms:W3CDTF">2021-03-09T17:33:27Z</dcterms:created>
  <dcterms:modified xsi:type="dcterms:W3CDTF">2021-04-18T21:51:44Z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0x0101004C5E429A9E3E1A47B7399B4D5BC65F27</vt:lpwstr>
  </property>
</Properties>
</file>