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3.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714" r:id="rId1"/>
    <p:sldMasterId id="2147483715" r:id="rId2"/>
    <p:sldMasterId id="2147483716" r:id="rId3"/>
    <p:sldMasterId id="2147483717" r:id="rId4"/>
  </p:sldMasterIdLst>
  <p:notesMasterIdLst>
    <p:notesMasterId r:id="rId45"/>
  </p:notesMasterIdLst>
  <p:sldIdLst>
    <p:sldId id="256" r:id="rId5"/>
    <p:sldId id="257" r:id="rId6"/>
    <p:sldId id="258" r:id="rId7"/>
    <p:sldId id="259" r:id="rId8"/>
    <p:sldId id="260" r:id="rId9"/>
    <p:sldId id="261" r:id="rId10"/>
    <p:sldId id="262" r:id="rId11"/>
    <p:sldId id="263" r:id="rId12"/>
    <p:sldId id="265" r:id="rId13"/>
    <p:sldId id="264" r:id="rId14"/>
    <p:sldId id="266" r:id="rId15"/>
    <p:sldId id="295" r:id="rId16"/>
    <p:sldId id="267" r:id="rId17"/>
    <p:sldId id="268" r:id="rId18"/>
    <p:sldId id="270" r:id="rId19"/>
    <p:sldId id="269" r:id="rId20"/>
    <p:sldId id="271" r:id="rId21"/>
    <p:sldId id="272" r:id="rId22"/>
    <p:sldId id="273" r:id="rId23"/>
    <p:sldId id="274" r:id="rId24"/>
    <p:sldId id="275" r:id="rId25"/>
    <p:sldId id="276" r:id="rId26"/>
    <p:sldId id="277" r:id="rId27"/>
    <p:sldId id="278" r:id="rId28"/>
    <p:sldId id="279" r:id="rId29"/>
    <p:sldId id="280" r:id="rId30"/>
    <p:sldId id="281" r:id="rId31"/>
    <p:sldId id="283" r:id="rId32"/>
    <p:sldId id="282" r:id="rId33"/>
    <p:sldId id="284" r:id="rId34"/>
    <p:sldId id="285" r:id="rId35"/>
    <p:sldId id="286" r:id="rId36"/>
    <p:sldId id="287" r:id="rId37"/>
    <p:sldId id="288" r:id="rId38"/>
    <p:sldId id="289" r:id="rId39"/>
    <p:sldId id="290" r:id="rId40"/>
    <p:sldId id="291" r:id="rId41"/>
    <p:sldId id="292" r:id="rId42"/>
    <p:sldId id="293" r:id="rId43"/>
    <p:sldId id="294" r:id="rId44"/>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5" autoAdjust="0"/>
    <p:restoredTop sz="88367" autoAdjust="0"/>
  </p:normalViewPr>
  <p:slideViewPr>
    <p:cSldViewPr snapToGrid="0">
      <p:cViewPr varScale="1">
        <p:scale>
          <a:sx n="121" d="100"/>
          <a:sy n="121" d="100"/>
        </p:scale>
        <p:origin x="96" y="294"/>
      </p:cViewPr>
      <p:guideLst>
        <p:guide orient="horz" pos="1620"/>
        <p:guide pos="2880"/>
      </p:guideLst>
    </p:cSldViewPr>
  </p:slideViewPr>
  <p:outlineViewPr>
    <p:cViewPr>
      <p:scale>
        <a:sx n="33" d="100"/>
        <a:sy n="33" d="100"/>
      </p:scale>
      <p:origin x="0" y="-9786"/>
    </p:cViewPr>
  </p:outlineViewPr>
  <p:notesTextViewPr>
    <p:cViewPr>
      <p:scale>
        <a:sx n="1" d="1"/>
        <a:sy n="1" d="1"/>
      </p:scale>
      <p:origin x="0" y="0"/>
    </p:cViewPr>
  </p:notesTextViewPr>
  <p:sorterViewPr>
    <p:cViewPr>
      <p:scale>
        <a:sx n="100" d="100"/>
        <a:sy n="100" d="100"/>
      </p:scale>
      <p:origin x="0" y="-654"/>
    </p:cViewPr>
  </p:sorterViewPr>
  <p:notesViewPr>
    <p:cSldViewPr snapToGrid="0">
      <p:cViewPr varScale="1">
        <p:scale>
          <a:sx n="87" d="100"/>
          <a:sy n="87" d="100"/>
        </p:scale>
        <p:origin x="3090" y="66"/>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theme" Target="theme/theme1.xml"/><Relationship Id="rId8"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3" Type="http://schemas.openxmlformats.org/officeDocument/2006/relationships/hyperlink" Target="http://www.straightforequality.org/" TargetMode="External"/><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3" Type="http://schemas.openxmlformats.org/officeDocument/2006/relationships/hyperlink" Target="https://commons.wikimedia.org/wiki/File:Physical_Political_World_Map.png" TargetMode="External"/><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3" Type="http://schemas.openxmlformats.org/officeDocument/2006/relationships/hyperlink" Target="http://www.nancyhoufek.com/about.shtml" TargetMode="External"/><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4"/>
        <p:cNvGrpSpPr/>
        <p:nvPr/>
      </p:nvGrpSpPr>
      <p:grpSpPr>
        <a:xfrm>
          <a:off x="0" y="0"/>
          <a:ext cx="0" cy="0"/>
          <a:chOff x="0" y="0"/>
          <a:chExt cx="0" cy="0"/>
        </a:xfrm>
      </p:grpSpPr>
      <p:sp>
        <p:nvSpPr>
          <p:cNvPr id="655" name="Google Shape;655;ge4b63e8733_16_20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6" name="Google Shape;656;ge4b63e8733_16_2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200" dirty="0">
                <a:latin typeface="Source Code Pro"/>
                <a:ea typeface="Source Code Pro"/>
                <a:cs typeface="Source Code Pro"/>
                <a:sym typeface="Source Code Pro"/>
              </a:rPr>
              <a:t>Background Image Description: 4 different library images from upper left going clockwise- 1) Large room with grey and black mini-cubicle study spaces. 2) Dark library with comfortable lounge couch and chairs with dark stack with books. 3) Wooden table with laptop, open book with pen and tea cup and saucer in a open space. 4) Class multi-story ceiling height dark brown wood bookcases and classic fancy leather and wood chairs and tables.</a:t>
            </a:r>
            <a:endParaRPr sz="1200" dirty="0">
              <a:latin typeface="Source Code Pro"/>
              <a:ea typeface="Source Code Pro"/>
              <a:cs typeface="Source Code Pro"/>
              <a:sym typeface="Source Code Pro"/>
            </a:endParaRPr>
          </a:p>
          <a:p>
            <a:pPr marL="0" lvl="0" indent="0" algn="l" rtl="0">
              <a:lnSpc>
                <a:spcPct val="115000"/>
              </a:lnSpc>
              <a:spcBef>
                <a:spcPts val="1600"/>
              </a:spcBef>
              <a:spcAft>
                <a:spcPts val="0"/>
              </a:spcAft>
              <a:buNone/>
            </a:pPr>
            <a:r>
              <a:rPr lang="en" sz="1200" dirty="0">
                <a:latin typeface="Source Code Pro"/>
                <a:ea typeface="Source Code Pro"/>
                <a:cs typeface="Source Code Pro"/>
                <a:sym typeface="Source Code Pro"/>
              </a:rPr>
              <a:t>Work cultures can vary wildly depending on where you’re a chemistry librarian.</a:t>
            </a:r>
            <a:endParaRPr sz="1200" dirty="0">
              <a:latin typeface="Source Code Pro"/>
              <a:ea typeface="Source Code Pro"/>
              <a:cs typeface="Source Code Pro"/>
              <a:sym typeface="Source Code Pro"/>
            </a:endParaRPr>
          </a:p>
          <a:p>
            <a:pPr marL="0" lvl="0" indent="0" algn="l" rtl="0">
              <a:lnSpc>
                <a:spcPct val="115000"/>
              </a:lnSpc>
              <a:spcBef>
                <a:spcPts val="1600"/>
              </a:spcBef>
              <a:spcAft>
                <a:spcPts val="0"/>
              </a:spcAft>
              <a:buNone/>
            </a:pPr>
            <a:r>
              <a:rPr lang="en" sz="1200" dirty="0">
                <a:latin typeface="Source Code Pro"/>
                <a:ea typeface="Source Code Pro"/>
                <a:cs typeface="Source Code Pro"/>
                <a:sym typeface="Source Code Pro"/>
              </a:rPr>
              <a:t>Challenges you may encounter include:</a:t>
            </a:r>
            <a:endParaRPr sz="1200" dirty="0">
              <a:latin typeface="Source Code Pro"/>
              <a:ea typeface="Source Code Pro"/>
              <a:cs typeface="Source Code Pro"/>
              <a:sym typeface="Source Code Pro"/>
            </a:endParaRPr>
          </a:p>
          <a:p>
            <a:pPr marL="457200" lvl="0" indent="-304800" algn="l" rtl="0">
              <a:lnSpc>
                <a:spcPct val="115000"/>
              </a:lnSpc>
              <a:spcBef>
                <a:spcPts val="1600"/>
              </a:spcBef>
              <a:spcAft>
                <a:spcPts val="0"/>
              </a:spcAft>
              <a:buClr>
                <a:srgbClr val="000000"/>
              </a:buClr>
              <a:buSzPts val="1200"/>
              <a:buFont typeface="Source Code Pro"/>
              <a:buChar char="●"/>
            </a:pPr>
            <a:r>
              <a:rPr lang="en" sz="1200" dirty="0">
                <a:latin typeface="Source Code Pro"/>
                <a:ea typeface="Source Code Pro"/>
                <a:cs typeface="Source Code Pro"/>
                <a:sym typeface="Source Code Pro"/>
              </a:rPr>
              <a:t>Institutional cultures</a:t>
            </a:r>
            <a:endParaRPr sz="1200" dirty="0">
              <a:latin typeface="Source Code Pro"/>
              <a:ea typeface="Source Code Pro"/>
              <a:cs typeface="Source Code Pro"/>
              <a:sym typeface="Source Code Pro"/>
            </a:endParaRPr>
          </a:p>
          <a:p>
            <a:pPr marL="457200" lvl="0" indent="-304800" algn="l" rtl="0">
              <a:lnSpc>
                <a:spcPct val="115000"/>
              </a:lnSpc>
              <a:spcBef>
                <a:spcPts val="0"/>
              </a:spcBef>
              <a:spcAft>
                <a:spcPts val="0"/>
              </a:spcAft>
              <a:buClr>
                <a:srgbClr val="000000"/>
              </a:buClr>
              <a:buSzPts val="1200"/>
              <a:buFont typeface="Source Code Pro"/>
              <a:buChar char="●"/>
            </a:pPr>
            <a:r>
              <a:rPr lang="en" sz="1200" dirty="0">
                <a:latin typeface="Source Code Pro"/>
                <a:ea typeface="Source Code Pro"/>
                <a:cs typeface="Source Code Pro"/>
                <a:sym typeface="Source Code Pro"/>
              </a:rPr>
              <a:t>Systemic bias</a:t>
            </a:r>
            <a:endParaRPr sz="1200" dirty="0">
              <a:latin typeface="Source Code Pro"/>
              <a:ea typeface="Source Code Pro"/>
              <a:cs typeface="Source Code Pro"/>
              <a:sym typeface="Source Code Pro"/>
            </a:endParaRPr>
          </a:p>
          <a:p>
            <a:pPr marL="457200" lvl="0" indent="-304800" algn="l" rtl="0">
              <a:lnSpc>
                <a:spcPct val="115000"/>
              </a:lnSpc>
              <a:spcBef>
                <a:spcPts val="0"/>
              </a:spcBef>
              <a:spcAft>
                <a:spcPts val="0"/>
              </a:spcAft>
              <a:buClr>
                <a:srgbClr val="000000"/>
              </a:buClr>
              <a:buSzPts val="1200"/>
              <a:buFont typeface="Source Code Pro"/>
              <a:buChar char="●"/>
            </a:pPr>
            <a:r>
              <a:rPr lang="en" sz="1200" dirty="0">
                <a:latin typeface="Source Code Pro"/>
                <a:ea typeface="Source Code Pro"/>
                <a:cs typeface="Source Code Pro"/>
                <a:sym typeface="Source Code Pro"/>
              </a:rPr>
              <a:t>Social Factors</a:t>
            </a:r>
            <a:endParaRPr sz="1200" dirty="0">
              <a:latin typeface="Source Code Pro"/>
              <a:ea typeface="Source Code Pro"/>
              <a:cs typeface="Source Code Pro"/>
              <a:sym typeface="Source Code Pro"/>
            </a:endParaRPr>
          </a:p>
          <a:p>
            <a:pPr marL="0" lvl="0" indent="0" algn="l" rtl="0">
              <a:lnSpc>
                <a:spcPct val="115000"/>
              </a:lnSpc>
              <a:spcBef>
                <a:spcPts val="1600"/>
              </a:spcBef>
              <a:spcAft>
                <a:spcPts val="1600"/>
              </a:spcAft>
              <a:buNone/>
            </a:pPr>
            <a:r>
              <a:rPr lang="en" sz="1200" dirty="0">
                <a:latin typeface="Source Code Pro"/>
                <a:ea typeface="Source Code Pro"/>
                <a:cs typeface="Source Code Pro"/>
                <a:sym typeface="Source Code Pro"/>
              </a:rPr>
              <a:t>The level of formality, emphasis or not on individuality and DEIR, you position of power and relationship to others power, and the culture of your workplace will influence how much DEIR you can initially build into your institution and your job.</a:t>
            </a:r>
            <a:endParaRPr sz="1200" dirty="0">
              <a:latin typeface="Source Code Pro"/>
              <a:ea typeface="Source Code Pro"/>
              <a:cs typeface="Source Code Pro"/>
              <a:sym typeface="Source Code Pro"/>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9"/>
        <p:cNvGrpSpPr/>
        <p:nvPr/>
      </p:nvGrpSpPr>
      <p:grpSpPr>
        <a:xfrm>
          <a:off x="0" y="0"/>
          <a:ext cx="0" cy="0"/>
          <a:chOff x="0" y="0"/>
          <a:chExt cx="0" cy="0"/>
        </a:xfrm>
      </p:grpSpPr>
      <p:sp>
        <p:nvSpPr>
          <p:cNvPr id="720" name="Google Shape;720;ge4b63e8733_26_3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21" name="Google Shape;721;ge4b63e8733_26_33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SzPts val="1100"/>
              <a:buNone/>
            </a:pPr>
            <a:r>
              <a:rPr lang="en"/>
              <a:t>Background Image: Blue rectangle made with blue triangles and white lines with a white rectangle center with quote “</a:t>
            </a:r>
            <a:r>
              <a:rPr lang="en">
                <a:solidFill>
                  <a:srgbClr val="212121"/>
                </a:solidFill>
                <a:latin typeface="Lucida Sans"/>
                <a:ea typeface="Lucida Sans"/>
                <a:cs typeface="Lucida Sans"/>
                <a:sym typeface="Lucida Sans"/>
              </a:rPr>
              <a:t>Don’t exclude the minority by focusing on the majority.</a:t>
            </a:r>
            <a:r>
              <a:rPr lang="en"/>
              <a:t>”.</a:t>
            </a:r>
            <a:endParaRPr/>
          </a:p>
          <a:p>
            <a:pPr marL="0" lvl="0" indent="0" algn="l" rtl="0">
              <a:lnSpc>
                <a:spcPct val="115000"/>
              </a:lnSpc>
              <a:spcBef>
                <a:spcPts val="1600"/>
              </a:spcBef>
              <a:spcAft>
                <a:spcPts val="0"/>
              </a:spcAft>
              <a:buSzPts val="1100"/>
              <a:buNone/>
            </a:pPr>
            <a:r>
              <a:rPr lang="en"/>
              <a:t>Quote from Erica Defrain.</a:t>
            </a:r>
            <a:endParaRPr/>
          </a:p>
          <a:p>
            <a:pPr marL="0" lvl="0" indent="0" algn="l" rtl="0">
              <a:lnSpc>
                <a:spcPct val="115000"/>
              </a:lnSpc>
              <a:spcBef>
                <a:spcPts val="1600"/>
              </a:spcBef>
              <a:spcAft>
                <a:spcPts val="1600"/>
              </a:spcAft>
              <a:buSzPts val="1100"/>
              <a:buNone/>
            </a:pPr>
            <a:r>
              <a:rPr lang="en"/>
              <a:t>When  deciding what to buy or keep, it’s important not to use numbers proportional to your population to decide suitable diversity, especially if your local population has less variation. Ask yourself, How can my collections and resources reflect the diversity across chemistry, not just locally?</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1"/>
        <p:cNvGrpSpPr/>
        <p:nvPr/>
      </p:nvGrpSpPr>
      <p:grpSpPr>
        <a:xfrm>
          <a:off x="0" y="0"/>
          <a:ext cx="0" cy="0"/>
          <a:chOff x="0" y="0"/>
          <a:chExt cx="0" cy="0"/>
        </a:xfrm>
      </p:grpSpPr>
      <p:sp>
        <p:nvSpPr>
          <p:cNvPr id="732" name="Google Shape;732;ge4eef0f3f9_0_36:notes"/>
          <p:cNvSpPr>
            <a:spLocks noGrp="1" noRot="1" noChangeAspect="1"/>
          </p:cNvSpPr>
          <p:nvPr>
            <p:ph type="sldImg" idx="2"/>
          </p:nvPr>
        </p:nvSpPr>
        <p:spPr>
          <a:xfrm>
            <a:off x="382588" y="685800"/>
            <a:ext cx="6094412"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33" name="Google Shape;733;ge4eef0f3f9_0_3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1200"/>
              </a:spcAft>
              <a:buClr>
                <a:schemeClr val="dk1"/>
              </a:buClr>
              <a:buSzPts val="1100"/>
              <a:buFont typeface="Arial"/>
              <a:buNone/>
            </a:pPr>
            <a:r>
              <a:rPr lang="en" sz="1200" dirty="0">
                <a:solidFill>
                  <a:schemeClr val="dk1"/>
                </a:solidFill>
                <a:highlight>
                  <a:schemeClr val="lt1"/>
                </a:highlight>
              </a:rPr>
              <a:t>Background Image Description: Black circuit board with blue circuits on the outer edges.</a:t>
            </a:r>
            <a:endParaRPr sz="1200" dirty="0">
              <a:solidFill>
                <a:schemeClr val="dk1"/>
              </a:solidFill>
              <a:highlight>
                <a:schemeClr val="lt1"/>
              </a:highlight>
              <a:latin typeface="Calibri"/>
              <a:ea typeface="Calibri"/>
              <a:cs typeface="Calibri"/>
              <a:sym typeface="Calibri"/>
            </a:endParaRPr>
          </a:p>
        </p:txBody>
      </p:sp>
      <p:sp>
        <p:nvSpPr>
          <p:cNvPr id="734" name="Google Shape;734;ge4eef0f3f9_0_3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 sz="1200" b="0" i="0" u="none" strike="noStrike" cap="none">
                <a:solidFill>
                  <a:schemeClr val="dk1"/>
                </a:solidFill>
                <a:latin typeface="Calibri"/>
                <a:ea typeface="Calibri"/>
                <a:cs typeface="Calibri"/>
                <a:sym typeface="Calibri"/>
              </a:rPr>
              <a:t>11</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1"/>
        <p:cNvGrpSpPr/>
        <p:nvPr/>
      </p:nvGrpSpPr>
      <p:grpSpPr>
        <a:xfrm>
          <a:off x="0" y="0"/>
          <a:ext cx="0" cy="0"/>
          <a:chOff x="0" y="0"/>
          <a:chExt cx="0" cy="0"/>
        </a:xfrm>
      </p:grpSpPr>
      <p:sp>
        <p:nvSpPr>
          <p:cNvPr id="732" name="Google Shape;732;ge4eef0f3f9_0_36:notes"/>
          <p:cNvSpPr>
            <a:spLocks noGrp="1" noRot="1" noChangeAspect="1"/>
          </p:cNvSpPr>
          <p:nvPr>
            <p:ph type="sldImg" idx="2"/>
          </p:nvPr>
        </p:nvSpPr>
        <p:spPr>
          <a:xfrm>
            <a:off x="382588" y="685800"/>
            <a:ext cx="6094412"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33" name="Google Shape;733;ge4eef0f3f9_0_3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1200"/>
              </a:spcAft>
              <a:buClr>
                <a:schemeClr val="dk1"/>
              </a:buClr>
              <a:buSzPts val="1100"/>
              <a:buFont typeface="Arial"/>
              <a:buNone/>
            </a:pPr>
            <a:r>
              <a:rPr lang="en" sz="1200" dirty="0">
                <a:solidFill>
                  <a:schemeClr val="dk1"/>
                </a:solidFill>
                <a:highlight>
                  <a:schemeClr val="lt1"/>
                </a:highlight>
              </a:rPr>
              <a:t>Background Image Description: Black circuit board with blue circuits on the outer edges.</a:t>
            </a:r>
            <a:endParaRPr sz="1200" dirty="0">
              <a:solidFill>
                <a:schemeClr val="dk1"/>
              </a:solidFill>
              <a:highlight>
                <a:schemeClr val="lt1"/>
              </a:highlight>
              <a:latin typeface="Calibri"/>
              <a:ea typeface="Calibri"/>
              <a:cs typeface="Calibri"/>
              <a:sym typeface="Calibri"/>
            </a:endParaRPr>
          </a:p>
        </p:txBody>
      </p:sp>
      <p:sp>
        <p:nvSpPr>
          <p:cNvPr id="734" name="Google Shape;734;ge4eef0f3f9_0_3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 sz="1200" b="0" i="0" u="none" strike="noStrike" cap="none">
                <a:solidFill>
                  <a:schemeClr val="dk1"/>
                </a:solidFill>
                <a:latin typeface="Calibri"/>
                <a:ea typeface="Calibri"/>
                <a:cs typeface="Calibri"/>
                <a:sym typeface="Calibri"/>
              </a:rPr>
              <a:t>12</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57904758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8"/>
        <p:cNvGrpSpPr/>
        <p:nvPr/>
      </p:nvGrpSpPr>
      <p:grpSpPr>
        <a:xfrm>
          <a:off x="0" y="0"/>
          <a:ext cx="0" cy="0"/>
          <a:chOff x="0" y="0"/>
          <a:chExt cx="0" cy="0"/>
        </a:xfrm>
      </p:grpSpPr>
      <p:sp>
        <p:nvSpPr>
          <p:cNvPr id="739" name="Google Shape;739;ge4b63e8733_26_28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40" name="Google Shape;740;ge4b63e8733_26_28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dirty="0"/>
              <a:t>Images on this slide courtesy of Erin Colonna and UNL University Libraries.</a:t>
            </a:r>
            <a:endParaRPr dirty="0"/>
          </a:p>
          <a:p>
            <a:pPr marL="0" lvl="0" indent="0" algn="l" rtl="0">
              <a:lnSpc>
                <a:spcPct val="100000"/>
              </a:lnSpc>
              <a:spcBef>
                <a:spcPts val="0"/>
              </a:spcBef>
              <a:spcAft>
                <a:spcPts val="0"/>
              </a:spcAft>
              <a:buSzPts val="1100"/>
              <a:buNone/>
            </a:pPr>
            <a:r>
              <a:rPr lang="en" dirty="0"/>
              <a:t>Image description: 1)Upper left corner film strip with Mark Griep’s talk title and chemical formula. 2) Upper Right corner Marilynn Schnepf’s talk title poured from a dipper of chocolate, 3)Lower right corner, image of man racing with flames and Dan Claes’s talk title. 4) Lower left hand corner, flying dragon and Rebecca’s Lai’s talk title.</a:t>
            </a:r>
            <a:endParaRPr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8"/>
        <p:cNvGrpSpPr/>
        <p:nvPr/>
      </p:nvGrpSpPr>
      <p:grpSpPr>
        <a:xfrm>
          <a:off x="0" y="0"/>
          <a:ext cx="0" cy="0"/>
          <a:chOff x="0" y="0"/>
          <a:chExt cx="0" cy="0"/>
        </a:xfrm>
      </p:grpSpPr>
      <p:sp>
        <p:nvSpPr>
          <p:cNvPr id="749" name="Google Shape;749;ge4b63e8733_26_3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50" name="Google Shape;750;ge4b63e8733_26_31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dirty="0">
                <a:latin typeface="Questrial"/>
              </a:rPr>
              <a:t>Image Description: Left hand side a gray dragon flying with wings open screaming in joy with a explosive blue cloud that says SciPop inside with multi-colored action lines showing the explosive action. Right hand side and image of Dr. Rebecca Lai, with long dark hair pulled back, safety glasses, a white lab coat, with her right arm across her body holding a wand and her left arm resting on her right hand holding up a rose.</a:t>
            </a:r>
            <a:endParaRPr dirty="0">
              <a:latin typeface="Questrial"/>
            </a:endParaRPr>
          </a:p>
          <a:p>
            <a:pPr marL="0" lvl="0" indent="0" algn="l" rtl="0">
              <a:lnSpc>
                <a:spcPct val="100000"/>
              </a:lnSpc>
              <a:spcBef>
                <a:spcPts val="0"/>
              </a:spcBef>
              <a:spcAft>
                <a:spcPts val="0"/>
              </a:spcAft>
              <a:buSzPts val="1100"/>
              <a:buNone/>
            </a:pPr>
            <a:endParaRPr dirty="0">
              <a:latin typeface="Questrial"/>
            </a:endParaRPr>
          </a:p>
          <a:p>
            <a:pPr marL="0" lvl="0" indent="0" algn="l" rtl="0">
              <a:lnSpc>
                <a:spcPct val="100000"/>
              </a:lnSpc>
              <a:spcBef>
                <a:spcPts val="0"/>
              </a:spcBef>
              <a:spcAft>
                <a:spcPts val="0"/>
              </a:spcAft>
              <a:buSzPts val="1100"/>
              <a:buNone/>
            </a:pPr>
            <a:r>
              <a:rPr lang="en" dirty="0">
                <a:latin typeface="Questrial"/>
              </a:rPr>
              <a:t>While Dr. Rebecca Lai is an authority on the Chemistry of Harry Potter, she unfortunately has not been able to provide me with a working Time-Turner. Having only 24 hours in the day and needing food, time with family, and friends, and me-time it’s important to maximize impact by by balancing her willingness to represent asian women in science with how many events she asked to participate in and how often she is asked to produce new material.</a:t>
            </a:r>
            <a:endParaRPr dirty="0">
              <a:latin typeface="Questria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2"/>
        <p:cNvGrpSpPr/>
        <p:nvPr/>
      </p:nvGrpSpPr>
      <p:grpSpPr>
        <a:xfrm>
          <a:off x="0" y="0"/>
          <a:ext cx="0" cy="0"/>
          <a:chOff x="0" y="0"/>
          <a:chExt cx="0" cy="0"/>
        </a:xfrm>
      </p:grpSpPr>
      <p:sp>
        <p:nvSpPr>
          <p:cNvPr id="763" name="Google Shape;763;ge4eef0f3f9_0_51:notes"/>
          <p:cNvSpPr>
            <a:spLocks noGrp="1" noRot="1" noChangeAspect="1"/>
          </p:cNvSpPr>
          <p:nvPr>
            <p:ph type="sldImg" idx="2"/>
          </p:nvPr>
        </p:nvSpPr>
        <p:spPr>
          <a:xfrm>
            <a:off x="382588" y="685800"/>
            <a:ext cx="6094412"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64" name="Google Shape;764;ge4eef0f3f9_0_5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1200"/>
              </a:spcAft>
              <a:buClr>
                <a:schemeClr val="dk1"/>
              </a:buClr>
              <a:buSzPts val="1100"/>
              <a:buFont typeface="Arial"/>
              <a:buNone/>
            </a:pPr>
            <a:r>
              <a:rPr lang="en" sz="1200" dirty="0">
                <a:solidFill>
                  <a:schemeClr val="dk1"/>
                </a:solidFill>
                <a:highlight>
                  <a:schemeClr val="lt1"/>
                </a:highlight>
              </a:rPr>
              <a:t>Background Image Description: Black circuit board with blue circuits on the outer edges.</a:t>
            </a:r>
            <a:endParaRPr sz="1200" dirty="0">
              <a:solidFill>
                <a:schemeClr val="dk1"/>
              </a:solidFill>
              <a:highlight>
                <a:schemeClr val="lt1"/>
              </a:highlight>
              <a:latin typeface="Calibri"/>
              <a:ea typeface="Calibri"/>
              <a:cs typeface="Calibri"/>
              <a:sym typeface="Calibri"/>
            </a:endParaRPr>
          </a:p>
        </p:txBody>
      </p:sp>
      <p:sp>
        <p:nvSpPr>
          <p:cNvPr id="765" name="Google Shape;765;ge4eef0f3f9_0_5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 sz="1200" b="0" i="0" u="none" strike="noStrike" cap="none">
                <a:solidFill>
                  <a:schemeClr val="dk1"/>
                </a:solidFill>
                <a:latin typeface="Calibri"/>
                <a:ea typeface="Calibri"/>
                <a:cs typeface="Calibri"/>
                <a:sym typeface="Calibri"/>
              </a:rPr>
              <a:t>15</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5"/>
        <p:cNvGrpSpPr/>
        <p:nvPr/>
      </p:nvGrpSpPr>
      <p:grpSpPr>
        <a:xfrm>
          <a:off x="0" y="0"/>
          <a:ext cx="0" cy="0"/>
          <a:chOff x="0" y="0"/>
          <a:chExt cx="0" cy="0"/>
        </a:xfrm>
      </p:grpSpPr>
      <p:sp>
        <p:nvSpPr>
          <p:cNvPr id="756" name="Google Shape;756;ge4eef0f3f9_0_44:notes"/>
          <p:cNvSpPr>
            <a:spLocks noGrp="1" noRot="1" noChangeAspect="1"/>
          </p:cNvSpPr>
          <p:nvPr>
            <p:ph type="sldImg" idx="2"/>
          </p:nvPr>
        </p:nvSpPr>
        <p:spPr>
          <a:xfrm>
            <a:off x="382588" y="685800"/>
            <a:ext cx="6094412"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57" name="Google Shape;757;ge4eef0f3f9_0_4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1200"/>
              </a:spcAft>
              <a:buClr>
                <a:schemeClr val="dk1"/>
              </a:buClr>
              <a:buSzPts val="1100"/>
              <a:buFont typeface="Arial"/>
              <a:buNone/>
            </a:pPr>
            <a:r>
              <a:rPr lang="en" sz="1200" dirty="0">
                <a:solidFill>
                  <a:schemeClr val="dk1"/>
                </a:solidFill>
                <a:highlight>
                  <a:schemeClr val="lt1"/>
                </a:highlight>
              </a:rPr>
              <a:t>Background Image Description: Black circuit board with blue circuits on the outer edges.</a:t>
            </a:r>
            <a:endParaRPr sz="1200" dirty="0">
              <a:solidFill>
                <a:schemeClr val="dk1"/>
              </a:solidFill>
              <a:highlight>
                <a:schemeClr val="lt1"/>
              </a:highlight>
              <a:latin typeface="Calibri"/>
              <a:ea typeface="Calibri"/>
              <a:cs typeface="Calibri"/>
              <a:sym typeface="Calibri"/>
            </a:endParaRPr>
          </a:p>
        </p:txBody>
      </p:sp>
      <p:sp>
        <p:nvSpPr>
          <p:cNvPr id="758" name="Google Shape;758;ge4eef0f3f9_0_4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 sz="1200" b="0" i="0" u="none" strike="noStrike" cap="none">
                <a:solidFill>
                  <a:schemeClr val="dk1"/>
                </a:solidFill>
                <a:latin typeface="Calibri"/>
                <a:ea typeface="Calibri"/>
                <a:cs typeface="Calibri"/>
                <a:sym typeface="Calibri"/>
              </a:rPr>
              <a:t>16</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9"/>
        <p:cNvGrpSpPr/>
        <p:nvPr/>
      </p:nvGrpSpPr>
      <p:grpSpPr>
        <a:xfrm>
          <a:off x="0" y="0"/>
          <a:ext cx="0" cy="0"/>
          <a:chOff x="0" y="0"/>
          <a:chExt cx="0" cy="0"/>
        </a:xfrm>
      </p:grpSpPr>
      <p:sp>
        <p:nvSpPr>
          <p:cNvPr id="770" name="Google Shape;770;ge2e9c97b1e_0_1049:notes"/>
          <p:cNvSpPr>
            <a:spLocks noGrp="1" noRot="1" noChangeAspect="1"/>
          </p:cNvSpPr>
          <p:nvPr>
            <p:ph type="sldImg" idx="2"/>
          </p:nvPr>
        </p:nvSpPr>
        <p:spPr>
          <a:xfrm>
            <a:off x="381794" y="685800"/>
            <a:ext cx="60945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71" name="Google Shape;771;ge2e9c97b1e_0_104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n" sz="1200">
                <a:solidFill>
                  <a:schemeClr val="dk1"/>
                </a:solidFill>
                <a:highlight>
                  <a:schemeClr val="lt1"/>
                </a:highlight>
              </a:rPr>
              <a:t>Background Image Description: Black circuit board with blue circuits on the outer edges.</a:t>
            </a:r>
            <a:endParaRPr sz="1200">
              <a:solidFill>
                <a:schemeClr val="dk1"/>
              </a:solidFill>
              <a:highlight>
                <a:schemeClr val="lt1"/>
              </a:highlight>
            </a:endParaRPr>
          </a:p>
          <a:p>
            <a:pPr marL="0" lvl="0" indent="0" algn="l" rtl="0">
              <a:spcBef>
                <a:spcPts val="1200"/>
              </a:spcBef>
              <a:spcAft>
                <a:spcPts val="0"/>
              </a:spcAft>
              <a:buClr>
                <a:schemeClr val="dk1"/>
              </a:buClr>
              <a:buSzPts val="1100"/>
              <a:buFont typeface="Arial"/>
              <a:buNone/>
            </a:pPr>
            <a:r>
              <a:rPr lang="en" sz="1100">
                <a:solidFill>
                  <a:schemeClr val="dk1"/>
                </a:solidFill>
              </a:rPr>
              <a:t>Part of honoring, sponsoring, and promoting others is to remember that No is a complete sentence whether you are saying it, or someone else is.</a:t>
            </a:r>
            <a:endParaRPr sz="1200" b="0" i="0" u="none" strike="noStrike" cap="none">
              <a:solidFill>
                <a:schemeClr val="dk1"/>
              </a:solidFill>
              <a:latin typeface="Calibri"/>
              <a:ea typeface="Calibri"/>
              <a:cs typeface="Calibri"/>
              <a:sym typeface="Calibri"/>
            </a:endParaRPr>
          </a:p>
        </p:txBody>
      </p:sp>
      <p:sp>
        <p:nvSpPr>
          <p:cNvPr id="772" name="Google Shape;772;ge2e9c97b1e_0_104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 sz="1200" b="0" i="0" u="none" strike="noStrike" cap="none">
                <a:solidFill>
                  <a:schemeClr val="dk1"/>
                </a:solidFill>
                <a:latin typeface="Calibri"/>
                <a:ea typeface="Calibri"/>
                <a:cs typeface="Calibri"/>
                <a:sym typeface="Calibri"/>
              </a:rPr>
              <a:t>17</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6"/>
        <p:cNvGrpSpPr/>
        <p:nvPr/>
      </p:nvGrpSpPr>
      <p:grpSpPr>
        <a:xfrm>
          <a:off x="0" y="0"/>
          <a:ext cx="0" cy="0"/>
          <a:chOff x="0" y="0"/>
          <a:chExt cx="0" cy="0"/>
        </a:xfrm>
      </p:grpSpPr>
      <p:sp>
        <p:nvSpPr>
          <p:cNvPr id="777" name="Google Shape;777;ge2e9c97c7f_1_2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78" name="Google Shape;778;ge2e9c97c7f_1_28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SzPts val="1100"/>
              <a:buNone/>
            </a:pPr>
            <a:r>
              <a:rPr lang="en" sz="1200" dirty="0">
                <a:solidFill>
                  <a:schemeClr val="dk1"/>
                </a:solidFill>
                <a:highlight>
                  <a:schemeClr val="lt1"/>
                </a:highlight>
              </a:rPr>
              <a:t>Background Image Description: Black circuit board with blue circuits on the outer edges.</a:t>
            </a:r>
            <a:endParaRPr sz="1200" dirty="0">
              <a:solidFill>
                <a:schemeClr val="dk1"/>
              </a:solidFill>
              <a:highlight>
                <a:schemeClr val="lt1"/>
              </a:highlight>
            </a:endParaRPr>
          </a:p>
          <a:p>
            <a:pPr marL="0" lvl="0" indent="0" algn="l" rtl="0">
              <a:lnSpc>
                <a:spcPct val="115000"/>
              </a:lnSpc>
              <a:spcBef>
                <a:spcPts val="1200"/>
              </a:spcBef>
              <a:spcAft>
                <a:spcPts val="0"/>
              </a:spcAft>
              <a:buClr>
                <a:schemeClr val="dk1"/>
              </a:buClr>
              <a:buSzPts val="1100"/>
              <a:buFont typeface="Arial"/>
              <a:buNone/>
            </a:pPr>
            <a:r>
              <a:rPr lang="en" sz="1200" dirty="0">
                <a:solidFill>
                  <a:schemeClr val="dk1"/>
                </a:solidFill>
                <a:highlight>
                  <a:schemeClr val="lt1"/>
                </a:highlight>
              </a:rPr>
              <a:t>Image description: Circle of a headshot of a smiling, dark haired Japanese American woman with light skin.</a:t>
            </a:r>
            <a:endParaRPr sz="1200" dirty="0">
              <a:solidFill>
                <a:schemeClr val="dk1"/>
              </a:solidFill>
              <a:highlight>
                <a:schemeClr val="lt1"/>
              </a:highlight>
            </a:endParaRPr>
          </a:p>
          <a:p>
            <a:pPr marL="0" marR="0" lvl="0" indent="0" algn="l" rtl="0">
              <a:spcBef>
                <a:spcPts val="1200"/>
              </a:spcBef>
              <a:spcAft>
                <a:spcPts val="0"/>
              </a:spcAft>
              <a:buNone/>
            </a:pPr>
            <a:r>
              <a:rPr lang="en" sz="1200" b="0" i="0" u="none" strike="noStrike" cap="none" dirty="0">
                <a:solidFill>
                  <a:schemeClr val="dk1"/>
                </a:solidFill>
                <a:latin typeface="Calibri"/>
                <a:ea typeface="Calibri"/>
                <a:cs typeface="Calibri"/>
                <a:sym typeface="Calibri"/>
              </a:rPr>
              <a:t>I’ve included my contact information on this slide to make it easy to get in touch with me. </a:t>
            </a:r>
            <a:endParaRPr sz="1200" b="0" i="0" u="none" strike="noStrike" cap="none" dirty="0">
              <a:solidFill>
                <a:schemeClr val="dk1"/>
              </a:solidFill>
              <a:latin typeface="Calibri"/>
              <a:ea typeface="Calibri"/>
              <a:cs typeface="Calibri"/>
              <a:sym typeface="Calibri"/>
            </a:endParaRPr>
          </a:p>
        </p:txBody>
      </p:sp>
      <p:sp>
        <p:nvSpPr>
          <p:cNvPr id="779" name="Google Shape;779;ge2e9c97c7f_1_28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 sz="1200" b="0" i="0" u="none" strike="noStrike" cap="none">
                <a:solidFill>
                  <a:schemeClr val="dk1"/>
                </a:solidFill>
                <a:latin typeface="Calibri"/>
                <a:ea typeface="Calibri"/>
                <a:cs typeface="Calibri"/>
                <a:sym typeface="Calibri"/>
              </a:rPr>
              <a:t>18</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4"/>
        <p:cNvGrpSpPr/>
        <p:nvPr/>
      </p:nvGrpSpPr>
      <p:grpSpPr>
        <a:xfrm>
          <a:off x="0" y="0"/>
          <a:ext cx="0" cy="0"/>
          <a:chOff x="0" y="0"/>
          <a:chExt cx="0" cy="0"/>
        </a:xfrm>
      </p:grpSpPr>
      <p:sp>
        <p:nvSpPr>
          <p:cNvPr id="785" name="Google Shape;785;ge2e9c97b1e_0_2572:notes"/>
          <p:cNvSpPr>
            <a:spLocks noGrp="1" noRot="1" noChangeAspect="1"/>
          </p:cNvSpPr>
          <p:nvPr>
            <p:ph type="sldImg" idx="2"/>
          </p:nvPr>
        </p:nvSpPr>
        <p:spPr>
          <a:xfrm>
            <a:off x="381794" y="685800"/>
            <a:ext cx="60945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86" name="Google Shape;786;ge2e9c97b1e_0_257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1200"/>
              </a:spcAft>
              <a:buClr>
                <a:schemeClr val="dk1"/>
              </a:buClr>
              <a:buSzPts val="1100"/>
              <a:buFont typeface="Arial"/>
              <a:buNone/>
            </a:pPr>
            <a:r>
              <a:rPr lang="en" sz="1200">
                <a:solidFill>
                  <a:schemeClr val="dk1"/>
                </a:solidFill>
                <a:highlight>
                  <a:schemeClr val="lt1"/>
                </a:highlight>
              </a:rPr>
              <a:t>Background Image Description: Black circuit board with blue circuits on the outer edges.</a:t>
            </a:r>
            <a:endParaRPr sz="1200" b="0" i="0" u="none" strike="noStrike" cap="none">
              <a:solidFill>
                <a:schemeClr val="dk1"/>
              </a:solidFill>
              <a:latin typeface="Calibri"/>
              <a:ea typeface="Calibri"/>
              <a:cs typeface="Calibri"/>
              <a:sym typeface="Calibri"/>
            </a:endParaRPr>
          </a:p>
        </p:txBody>
      </p:sp>
      <p:sp>
        <p:nvSpPr>
          <p:cNvPr id="787" name="Google Shape;787;ge2e9c97b1e_0_257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 sz="1200" b="0" i="0" u="none" strike="noStrike" cap="none">
                <a:solidFill>
                  <a:schemeClr val="dk1"/>
                </a:solidFill>
                <a:latin typeface="Calibri"/>
                <a:ea typeface="Calibri"/>
                <a:cs typeface="Calibri"/>
                <a:sym typeface="Calibri"/>
              </a:rPr>
              <a:t>19</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5"/>
        <p:cNvGrpSpPr/>
        <p:nvPr/>
      </p:nvGrpSpPr>
      <p:grpSpPr>
        <a:xfrm>
          <a:off x="0" y="0"/>
          <a:ext cx="0" cy="0"/>
          <a:chOff x="0" y="0"/>
          <a:chExt cx="0" cy="0"/>
        </a:xfrm>
      </p:grpSpPr>
      <p:sp>
        <p:nvSpPr>
          <p:cNvPr id="666" name="Google Shape;666;ge2e9c97c7f_1_2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67" name="Google Shape;667;ge2e9c97c7f_1_22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1200" dirty="0">
                <a:solidFill>
                  <a:schemeClr val="dk1"/>
                </a:solidFill>
                <a:highlight>
                  <a:schemeClr val="lt1"/>
                </a:highlight>
              </a:rPr>
              <a:t>Background Image Description: Black circuit board with blue circuits on the outer edges.</a:t>
            </a:r>
            <a:endParaRPr sz="1200" dirty="0">
              <a:solidFill>
                <a:schemeClr val="dk1"/>
              </a:solidFill>
              <a:highlight>
                <a:schemeClr val="lt1"/>
              </a:highlight>
            </a:endParaRPr>
          </a:p>
          <a:p>
            <a:pPr marL="0" marR="0" lvl="0" indent="0" algn="l" rtl="0">
              <a:spcBef>
                <a:spcPts val="0"/>
              </a:spcBef>
              <a:spcAft>
                <a:spcPts val="0"/>
              </a:spcAft>
              <a:buNone/>
            </a:pPr>
            <a:endParaRPr sz="1200" dirty="0">
              <a:solidFill>
                <a:schemeClr val="dk1"/>
              </a:solidFill>
              <a:latin typeface="Calibri"/>
              <a:ea typeface="Calibri"/>
              <a:cs typeface="Calibri"/>
              <a:sym typeface="Calibri"/>
            </a:endParaRPr>
          </a:p>
          <a:p>
            <a:pPr marL="0" marR="0" lvl="0" indent="0" algn="l" rtl="0">
              <a:spcBef>
                <a:spcPts val="0"/>
              </a:spcBef>
              <a:spcAft>
                <a:spcPts val="0"/>
              </a:spcAft>
              <a:buNone/>
            </a:pPr>
            <a:r>
              <a:rPr lang="en" sz="1200" b="0" i="0" u="none" strike="noStrike" cap="none" dirty="0">
                <a:solidFill>
                  <a:schemeClr val="dk1"/>
                </a:solidFill>
                <a:latin typeface="Calibri"/>
                <a:ea typeface="Calibri"/>
                <a:cs typeface="Calibri"/>
                <a:sym typeface="Calibri"/>
              </a:rPr>
              <a:t>Today I will </a:t>
            </a:r>
            <a:r>
              <a:rPr lang="en" sz="1200" dirty="0">
                <a:solidFill>
                  <a:schemeClr val="dk1"/>
                </a:solidFill>
                <a:latin typeface="Calibri"/>
                <a:ea typeface="Calibri"/>
                <a:cs typeface="Calibri"/>
                <a:sym typeface="Calibri"/>
              </a:rPr>
              <a:t>give a brief overview of my formal DEIR experiences and what I’ve learned from them. Examples of Institutional DEIR activities, Library DEIR activities, and Chemistry Librarian DEIR activities. After the end of my presentation slides are more slides with links to a variety of resources and publications.</a:t>
            </a:r>
            <a:endParaRPr sz="1200" b="0" i="0" u="none" strike="noStrike" cap="none" dirty="0">
              <a:solidFill>
                <a:schemeClr val="dk1"/>
              </a:solidFill>
              <a:latin typeface="Calibri"/>
              <a:ea typeface="Calibri"/>
              <a:cs typeface="Calibri"/>
              <a:sym typeface="Calibri"/>
            </a:endParaRPr>
          </a:p>
        </p:txBody>
      </p:sp>
      <p:sp>
        <p:nvSpPr>
          <p:cNvPr id="668" name="Google Shape;668;ge2e9c97c7f_1_22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 sz="1200" b="0" i="0" u="none" strike="noStrike" cap="none">
                <a:solidFill>
                  <a:schemeClr val="dk1"/>
                </a:solidFill>
                <a:latin typeface="Calibri"/>
                <a:ea typeface="Calibri"/>
                <a:cs typeface="Calibri"/>
                <a:sym typeface="Calibri"/>
              </a:rPr>
              <a:t>2</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1"/>
        <p:cNvGrpSpPr/>
        <p:nvPr/>
      </p:nvGrpSpPr>
      <p:grpSpPr>
        <a:xfrm>
          <a:off x="0" y="0"/>
          <a:ext cx="0" cy="0"/>
          <a:chOff x="0" y="0"/>
          <a:chExt cx="0" cy="0"/>
        </a:xfrm>
      </p:grpSpPr>
      <p:sp>
        <p:nvSpPr>
          <p:cNvPr id="792" name="Google Shape;792;ge2e9c97b1e_0_2605:notes"/>
          <p:cNvSpPr>
            <a:spLocks noGrp="1" noRot="1" noChangeAspect="1"/>
          </p:cNvSpPr>
          <p:nvPr>
            <p:ph type="sldImg" idx="2"/>
          </p:nvPr>
        </p:nvSpPr>
        <p:spPr>
          <a:xfrm>
            <a:off x="382588" y="685800"/>
            <a:ext cx="6094412"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93" name="Google Shape;793;ge2e9c97b1e_0_260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1200"/>
              </a:spcAft>
              <a:buClr>
                <a:schemeClr val="dk1"/>
              </a:buClr>
              <a:buSzPts val="1100"/>
              <a:buFont typeface="Arial"/>
              <a:buNone/>
            </a:pPr>
            <a:r>
              <a:rPr lang="en" sz="1200">
                <a:solidFill>
                  <a:schemeClr val="dk1"/>
                </a:solidFill>
                <a:highlight>
                  <a:schemeClr val="lt1"/>
                </a:highlight>
              </a:rPr>
              <a:t>Background Image Description: Black circuit board with blue circuits on the outer edges.</a:t>
            </a:r>
            <a:endParaRPr sz="1200" b="0" i="0" u="none" strike="noStrike" cap="none">
              <a:solidFill>
                <a:schemeClr val="dk1"/>
              </a:solidFill>
              <a:latin typeface="Calibri"/>
              <a:ea typeface="Calibri"/>
              <a:cs typeface="Calibri"/>
              <a:sym typeface="Calibri"/>
            </a:endParaRPr>
          </a:p>
        </p:txBody>
      </p:sp>
      <p:sp>
        <p:nvSpPr>
          <p:cNvPr id="794" name="Google Shape;794;ge2e9c97b1e_0_260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 sz="1200" b="0" i="0" u="none" strike="noStrike" cap="none">
                <a:solidFill>
                  <a:schemeClr val="dk1"/>
                </a:solidFill>
                <a:latin typeface="Calibri"/>
                <a:ea typeface="Calibri"/>
                <a:cs typeface="Calibri"/>
                <a:sym typeface="Calibri"/>
              </a:rPr>
              <a:t>20</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7"/>
        <p:cNvGrpSpPr/>
        <p:nvPr/>
      </p:nvGrpSpPr>
      <p:grpSpPr>
        <a:xfrm>
          <a:off x="0" y="0"/>
          <a:ext cx="0" cy="0"/>
          <a:chOff x="0" y="0"/>
          <a:chExt cx="0" cy="0"/>
        </a:xfrm>
      </p:grpSpPr>
      <p:sp>
        <p:nvSpPr>
          <p:cNvPr id="798" name="Google Shape;798;ge2e9c97b1e_0_2619:notes"/>
          <p:cNvSpPr>
            <a:spLocks noGrp="1" noRot="1" noChangeAspect="1"/>
          </p:cNvSpPr>
          <p:nvPr>
            <p:ph type="sldImg" idx="2"/>
          </p:nvPr>
        </p:nvSpPr>
        <p:spPr>
          <a:xfrm>
            <a:off x="382588" y="685800"/>
            <a:ext cx="6094412"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99" name="Google Shape;799;ge2e9c97b1e_0_261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1200"/>
              </a:spcAft>
              <a:buClr>
                <a:schemeClr val="dk1"/>
              </a:buClr>
              <a:buSzPts val="1100"/>
              <a:buFont typeface="Arial"/>
              <a:buNone/>
            </a:pPr>
            <a:r>
              <a:rPr lang="en" sz="1200" dirty="0">
                <a:solidFill>
                  <a:schemeClr val="dk1"/>
                </a:solidFill>
                <a:highlight>
                  <a:schemeClr val="lt1"/>
                </a:highlight>
              </a:rPr>
              <a:t>Background Image Description: Black circuit board with blue circuits on the outer edges.</a:t>
            </a:r>
            <a:endParaRPr sz="1200" b="0" i="0" u="none" strike="noStrike" cap="none" dirty="0">
              <a:solidFill>
                <a:schemeClr val="dk1"/>
              </a:solidFill>
              <a:latin typeface="Calibri"/>
              <a:ea typeface="Calibri"/>
              <a:cs typeface="Calibri"/>
              <a:sym typeface="Calibri"/>
            </a:endParaRPr>
          </a:p>
        </p:txBody>
      </p:sp>
      <p:sp>
        <p:nvSpPr>
          <p:cNvPr id="800" name="Google Shape;800;ge2e9c97b1e_0_261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 sz="1200" b="0" i="0" u="none" strike="noStrike" cap="none">
                <a:solidFill>
                  <a:schemeClr val="dk1"/>
                </a:solidFill>
                <a:latin typeface="Calibri"/>
                <a:ea typeface="Calibri"/>
                <a:cs typeface="Calibri"/>
                <a:sym typeface="Calibri"/>
              </a:rPr>
              <a:t>21</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3"/>
        <p:cNvGrpSpPr/>
        <p:nvPr/>
      </p:nvGrpSpPr>
      <p:grpSpPr>
        <a:xfrm>
          <a:off x="0" y="0"/>
          <a:ext cx="0" cy="0"/>
          <a:chOff x="0" y="0"/>
          <a:chExt cx="0" cy="0"/>
        </a:xfrm>
      </p:grpSpPr>
      <p:sp>
        <p:nvSpPr>
          <p:cNvPr id="804" name="Google Shape;804;ge2e9c97b1e_0_2728:notes"/>
          <p:cNvSpPr>
            <a:spLocks noGrp="1" noRot="1" noChangeAspect="1"/>
          </p:cNvSpPr>
          <p:nvPr>
            <p:ph type="sldImg" idx="2"/>
          </p:nvPr>
        </p:nvSpPr>
        <p:spPr>
          <a:xfrm>
            <a:off x="382588" y="685800"/>
            <a:ext cx="6094412"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05" name="Google Shape;805;ge2e9c97b1e_0_272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1200"/>
              </a:spcAft>
              <a:buClr>
                <a:schemeClr val="dk1"/>
              </a:buClr>
              <a:buSzPts val="1100"/>
              <a:buFont typeface="Arial"/>
              <a:buNone/>
            </a:pPr>
            <a:r>
              <a:rPr lang="en" sz="1200">
                <a:solidFill>
                  <a:schemeClr val="dk1"/>
                </a:solidFill>
                <a:highlight>
                  <a:schemeClr val="lt1"/>
                </a:highlight>
              </a:rPr>
              <a:t>Background Image Description: Black circuit board with blue circuits on the outer edges.</a:t>
            </a:r>
            <a:endParaRPr sz="1200" b="0" i="0" u="none" strike="noStrike" cap="none">
              <a:solidFill>
                <a:schemeClr val="dk1"/>
              </a:solidFill>
              <a:latin typeface="Calibri"/>
              <a:ea typeface="Calibri"/>
              <a:cs typeface="Calibri"/>
              <a:sym typeface="Calibri"/>
            </a:endParaRPr>
          </a:p>
        </p:txBody>
      </p:sp>
      <p:sp>
        <p:nvSpPr>
          <p:cNvPr id="806" name="Google Shape;806;ge2e9c97b1e_0_272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 sz="1200" b="0" i="0" u="none" strike="noStrike" cap="none">
                <a:solidFill>
                  <a:schemeClr val="dk1"/>
                </a:solidFill>
                <a:latin typeface="Calibri"/>
                <a:ea typeface="Calibri"/>
                <a:cs typeface="Calibri"/>
                <a:sym typeface="Calibri"/>
              </a:rPr>
              <a:t>22</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0"/>
        <p:cNvGrpSpPr/>
        <p:nvPr/>
      </p:nvGrpSpPr>
      <p:grpSpPr>
        <a:xfrm>
          <a:off x="0" y="0"/>
          <a:ext cx="0" cy="0"/>
          <a:chOff x="0" y="0"/>
          <a:chExt cx="0" cy="0"/>
        </a:xfrm>
      </p:grpSpPr>
      <p:sp>
        <p:nvSpPr>
          <p:cNvPr id="811" name="Google Shape;811;ge4eef0f3f9_0_13:notes"/>
          <p:cNvSpPr>
            <a:spLocks noGrp="1" noRot="1" noChangeAspect="1"/>
          </p:cNvSpPr>
          <p:nvPr>
            <p:ph type="sldImg" idx="2"/>
          </p:nvPr>
        </p:nvSpPr>
        <p:spPr>
          <a:xfrm>
            <a:off x="382588" y="685800"/>
            <a:ext cx="6094412"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12" name="Google Shape;812;ge4eef0f3f9_0_1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1200"/>
              </a:spcAft>
              <a:buClr>
                <a:schemeClr val="dk1"/>
              </a:buClr>
              <a:buSzPts val="1100"/>
              <a:buFont typeface="Arial"/>
              <a:buNone/>
            </a:pPr>
            <a:r>
              <a:rPr lang="en" sz="1200">
                <a:solidFill>
                  <a:schemeClr val="dk1"/>
                </a:solidFill>
                <a:highlight>
                  <a:schemeClr val="lt1"/>
                </a:highlight>
              </a:rPr>
              <a:t>Background Image Description: Black circuit board with blue circuits on the outer edges.</a:t>
            </a:r>
            <a:endParaRPr sz="1200" b="0" i="0" u="none" strike="noStrike" cap="none">
              <a:solidFill>
                <a:schemeClr val="dk1"/>
              </a:solidFill>
              <a:latin typeface="Calibri"/>
              <a:ea typeface="Calibri"/>
              <a:cs typeface="Calibri"/>
              <a:sym typeface="Calibri"/>
            </a:endParaRPr>
          </a:p>
        </p:txBody>
      </p:sp>
      <p:sp>
        <p:nvSpPr>
          <p:cNvPr id="813" name="Google Shape;813;ge4eef0f3f9_0_1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 sz="1200" b="0" i="0" u="none" strike="noStrike" cap="none">
                <a:solidFill>
                  <a:schemeClr val="dk1"/>
                </a:solidFill>
                <a:latin typeface="Calibri"/>
                <a:ea typeface="Calibri"/>
                <a:cs typeface="Calibri"/>
                <a:sym typeface="Calibri"/>
              </a:rPr>
              <a:t>23</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7"/>
        <p:cNvGrpSpPr/>
        <p:nvPr/>
      </p:nvGrpSpPr>
      <p:grpSpPr>
        <a:xfrm>
          <a:off x="0" y="0"/>
          <a:ext cx="0" cy="0"/>
          <a:chOff x="0" y="0"/>
          <a:chExt cx="0" cy="0"/>
        </a:xfrm>
      </p:grpSpPr>
      <p:sp>
        <p:nvSpPr>
          <p:cNvPr id="818" name="Google Shape;818;ge2e9c97b1e_0_2615:notes"/>
          <p:cNvSpPr>
            <a:spLocks noGrp="1" noRot="1" noChangeAspect="1"/>
          </p:cNvSpPr>
          <p:nvPr>
            <p:ph type="sldImg" idx="2"/>
          </p:nvPr>
        </p:nvSpPr>
        <p:spPr>
          <a:xfrm>
            <a:off x="382588" y="685800"/>
            <a:ext cx="6094412"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19" name="Google Shape;819;ge2e9c97b1e_0_261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1200"/>
              </a:spcAft>
              <a:buClr>
                <a:schemeClr val="dk1"/>
              </a:buClr>
              <a:buSzPts val="1100"/>
              <a:buFont typeface="Arial"/>
              <a:buNone/>
            </a:pPr>
            <a:r>
              <a:rPr lang="en" sz="1200" dirty="0">
                <a:solidFill>
                  <a:schemeClr val="dk1"/>
                </a:solidFill>
                <a:highlight>
                  <a:schemeClr val="lt1"/>
                </a:highlight>
              </a:rPr>
              <a:t>Background Image Description: Black circuit board with blue circuits on the outer edges.</a:t>
            </a:r>
            <a:endParaRPr sz="1200" b="0" i="0" u="none" strike="noStrike" cap="none" dirty="0">
              <a:solidFill>
                <a:schemeClr val="dk1"/>
              </a:solidFill>
              <a:latin typeface="Calibri"/>
              <a:ea typeface="Calibri"/>
              <a:cs typeface="Calibri"/>
              <a:sym typeface="Calibri"/>
            </a:endParaRPr>
          </a:p>
        </p:txBody>
      </p:sp>
      <p:sp>
        <p:nvSpPr>
          <p:cNvPr id="820" name="Google Shape;820;ge2e9c97b1e_0_261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 sz="1200" b="0" i="0" u="none" strike="noStrike" cap="none">
                <a:solidFill>
                  <a:schemeClr val="dk1"/>
                </a:solidFill>
                <a:latin typeface="Calibri"/>
                <a:ea typeface="Calibri"/>
                <a:cs typeface="Calibri"/>
                <a:sym typeface="Calibri"/>
              </a:rPr>
              <a:t>24</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3"/>
        <p:cNvGrpSpPr/>
        <p:nvPr/>
      </p:nvGrpSpPr>
      <p:grpSpPr>
        <a:xfrm>
          <a:off x="0" y="0"/>
          <a:ext cx="0" cy="0"/>
          <a:chOff x="0" y="0"/>
          <a:chExt cx="0" cy="0"/>
        </a:xfrm>
      </p:grpSpPr>
      <p:sp>
        <p:nvSpPr>
          <p:cNvPr id="824" name="Google Shape;824;ge2e9c97b1e_0_2611:notes"/>
          <p:cNvSpPr>
            <a:spLocks noGrp="1" noRot="1" noChangeAspect="1"/>
          </p:cNvSpPr>
          <p:nvPr>
            <p:ph type="sldImg" idx="2"/>
          </p:nvPr>
        </p:nvSpPr>
        <p:spPr>
          <a:xfrm>
            <a:off x="382588" y="685800"/>
            <a:ext cx="6094412"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25" name="Google Shape;825;ge2e9c97b1e_0_261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1200"/>
              </a:spcAft>
              <a:buClr>
                <a:schemeClr val="dk1"/>
              </a:buClr>
              <a:buSzPts val="1100"/>
              <a:buFont typeface="Arial"/>
              <a:buNone/>
            </a:pPr>
            <a:r>
              <a:rPr lang="en" sz="1200" dirty="0">
                <a:solidFill>
                  <a:schemeClr val="dk1"/>
                </a:solidFill>
                <a:highlight>
                  <a:schemeClr val="lt1"/>
                </a:highlight>
              </a:rPr>
              <a:t>Background Image Description: Black circuit board with blue circuits on the outer edges.</a:t>
            </a:r>
            <a:endParaRPr sz="1200" b="0" i="0" u="none" strike="noStrike" cap="none" dirty="0">
              <a:solidFill>
                <a:schemeClr val="dk1"/>
              </a:solidFill>
              <a:latin typeface="Calibri"/>
              <a:ea typeface="Calibri"/>
              <a:cs typeface="Calibri"/>
              <a:sym typeface="Calibri"/>
            </a:endParaRPr>
          </a:p>
        </p:txBody>
      </p:sp>
      <p:sp>
        <p:nvSpPr>
          <p:cNvPr id="826" name="Google Shape;826;ge2e9c97b1e_0_261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 sz="1200" b="0" i="0" u="none" strike="noStrike" cap="none">
                <a:solidFill>
                  <a:schemeClr val="dk1"/>
                </a:solidFill>
                <a:latin typeface="Calibri"/>
                <a:ea typeface="Calibri"/>
                <a:cs typeface="Calibri"/>
                <a:sym typeface="Calibri"/>
              </a:rPr>
              <a:t>25</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9"/>
        <p:cNvGrpSpPr/>
        <p:nvPr/>
      </p:nvGrpSpPr>
      <p:grpSpPr>
        <a:xfrm>
          <a:off x="0" y="0"/>
          <a:ext cx="0" cy="0"/>
          <a:chOff x="0" y="0"/>
          <a:chExt cx="0" cy="0"/>
        </a:xfrm>
      </p:grpSpPr>
      <p:sp>
        <p:nvSpPr>
          <p:cNvPr id="830" name="Google Shape;830;ge2e9c97b1e_0_2627:notes"/>
          <p:cNvSpPr>
            <a:spLocks noGrp="1" noRot="1" noChangeAspect="1"/>
          </p:cNvSpPr>
          <p:nvPr>
            <p:ph type="sldImg" idx="2"/>
          </p:nvPr>
        </p:nvSpPr>
        <p:spPr>
          <a:xfrm>
            <a:off x="382588" y="685800"/>
            <a:ext cx="6094412"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31" name="Google Shape;831;ge2e9c97b1e_0_262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1200"/>
              </a:spcAft>
              <a:buClr>
                <a:schemeClr val="dk1"/>
              </a:buClr>
              <a:buSzPts val="1100"/>
              <a:buFont typeface="Arial"/>
              <a:buNone/>
            </a:pPr>
            <a:r>
              <a:rPr lang="en" sz="1200" dirty="0">
                <a:solidFill>
                  <a:schemeClr val="dk1"/>
                </a:solidFill>
                <a:highlight>
                  <a:schemeClr val="lt1"/>
                </a:highlight>
              </a:rPr>
              <a:t>Background Image Description: Black circuit board with blue circuits on the outer edges.</a:t>
            </a:r>
            <a:endParaRPr sz="1200" b="0" i="0" u="none" strike="noStrike" cap="none" dirty="0">
              <a:solidFill>
                <a:schemeClr val="dk1"/>
              </a:solidFill>
              <a:latin typeface="Calibri"/>
              <a:ea typeface="Calibri"/>
              <a:cs typeface="Calibri"/>
              <a:sym typeface="Calibri"/>
            </a:endParaRPr>
          </a:p>
        </p:txBody>
      </p:sp>
      <p:sp>
        <p:nvSpPr>
          <p:cNvPr id="832" name="Google Shape;832;ge2e9c97b1e_0_262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 sz="1200" b="0" i="0" u="none" strike="noStrike" cap="none">
                <a:solidFill>
                  <a:schemeClr val="dk1"/>
                </a:solidFill>
                <a:latin typeface="Calibri"/>
                <a:ea typeface="Calibri"/>
                <a:cs typeface="Calibri"/>
                <a:sym typeface="Calibri"/>
              </a:rPr>
              <a:t>26</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5"/>
        <p:cNvGrpSpPr/>
        <p:nvPr/>
      </p:nvGrpSpPr>
      <p:grpSpPr>
        <a:xfrm>
          <a:off x="0" y="0"/>
          <a:ext cx="0" cy="0"/>
          <a:chOff x="0" y="0"/>
          <a:chExt cx="0" cy="0"/>
        </a:xfrm>
      </p:grpSpPr>
      <p:sp>
        <p:nvSpPr>
          <p:cNvPr id="836" name="Google Shape;836;ge2e9c97b1e_0_2635:notes"/>
          <p:cNvSpPr>
            <a:spLocks noGrp="1" noRot="1" noChangeAspect="1"/>
          </p:cNvSpPr>
          <p:nvPr>
            <p:ph type="sldImg" idx="2"/>
          </p:nvPr>
        </p:nvSpPr>
        <p:spPr>
          <a:xfrm>
            <a:off x="382588" y="685800"/>
            <a:ext cx="6094412"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37" name="Google Shape;837;ge2e9c97b1e_0_263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1200"/>
              </a:spcAft>
              <a:buClr>
                <a:schemeClr val="dk1"/>
              </a:buClr>
              <a:buSzPts val="1100"/>
              <a:buFont typeface="Arial"/>
              <a:buNone/>
            </a:pPr>
            <a:r>
              <a:rPr lang="en" sz="1200" dirty="0">
                <a:solidFill>
                  <a:schemeClr val="dk1"/>
                </a:solidFill>
                <a:highlight>
                  <a:schemeClr val="lt1"/>
                </a:highlight>
              </a:rPr>
              <a:t>Background Image Description: Black circuit board with blue circuits on the outer edges.</a:t>
            </a:r>
            <a:endParaRPr sz="1200" b="0" i="0" u="none" strike="noStrike" cap="none" dirty="0">
              <a:solidFill>
                <a:schemeClr val="dk1"/>
              </a:solidFill>
              <a:latin typeface="Calibri"/>
              <a:ea typeface="Calibri"/>
              <a:cs typeface="Calibri"/>
              <a:sym typeface="Calibri"/>
            </a:endParaRPr>
          </a:p>
        </p:txBody>
      </p:sp>
      <p:sp>
        <p:nvSpPr>
          <p:cNvPr id="838" name="Google Shape;838;ge2e9c97b1e_0_263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 sz="1200" b="0" i="0" u="none" strike="noStrike" cap="none">
                <a:solidFill>
                  <a:schemeClr val="dk1"/>
                </a:solidFill>
                <a:latin typeface="Calibri"/>
                <a:ea typeface="Calibri"/>
                <a:cs typeface="Calibri"/>
                <a:sym typeface="Calibri"/>
              </a:rPr>
              <a:t>27</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7"/>
        <p:cNvGrpSpPr/>
        <p:nvPr/>
      </p:nvGrpSpPr>
      <p:grpSpPr>
        <a:xfrm>
          <a:off x="0" y="0"/>
          <a:ext cx="0" cy="0"/>
          <a:chOff x="0" y="0"/>
          <a:chExt cx="0" cy="0"/>
        </a:xfrm>
      </p:grpSpPr>
      <p:sp>
        <p:nvSpPr>
          <p:cNvPr id="848" name="Google Shape;848;ge2e9c97b1e_0_2641:notes"/>
          <p:cNvSpPr>
            <a:spLocks noGrp="1" noRot="1" noChangeAspect="1"/>
          </p:cNvSpPr>
          <p:nvPr>
            <p:ph type="sldImg" idx="2"/>
          </p:nvPr>
        </p:nvSpPr>
        <p:spPr>
          <a:xfrm>
            <a:off x="382588" y="685800"/>
            <a:ext cx="6094412"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49" name="Google Shape;849;ge2e9c97b1e_0_264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1200"/>
              </a:spcAft>
              <a:buClr>
                <a:schemeClr val="dk1"/>
              </a:buClr>
              <a:buSzPts val="1100"/>
              <a:buFont typeface="Arial"/>
              <a:buNone/>
            </a:pPr>
            <a:r>
              <a:rPr lang="en" sz="1200" dirty="0">
                <a:solidFill>
                  <a:schemeClr val="dk1"/>
                </a:solidFill>
                <a:highlight>
                  <a:schemeClr val="lt1"/>
                </a:highlight>
              </a:rPr>
              <a:t>Background Image Description: Black circuit board with blue circuits on the outer edges.</a:t>
            </a:r>
            <a:endParaRPr sz="1200" b="0" i="0" u="none" strike="noStrike" cap="none" dirty="0">
              <a:solidFill>
                <a:schemeClr val="dk1"/>
              </a:solidFill>
              <a:latin typeface="Calibri"/>
              <a:ea typeface="Calibri"/>
              <a:cs typeface="Calibri"/>
              <a:sym typeface="Calibri"/>
            </a:endParaRPr>
          </a:p>
        </p:txBody>
      </p:sp>
      <p:sp>
        <p:nvSpPr>
          <p:cNvPr id="850" name="Google Shape;850;ge2e9c97b1e_0_264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 sz="1200" b="0" i="0" u="none" strike="noStrike" cap="none">
                <a:solidFill>
                  <a:schemeClr val="dk1"/>
                </a:solidFill>
                <a:latin typeface="Calibri"/>
                <a:ea typeface="Calibri"/>
                <a:cs typeface="Calibri"/>
                <a:sym typeface="Calibri"/>
              </a:rPr>
              <a:t>28</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1"/>
        <p:cNvGrpSpPr/>
        <p:nvPr/>
      </p:nvGrpSpPr>
      <p:grpSpPr>
        <a:xfrm>
          <a:off x="0" y="0"/>
          <a:ext cx="0" cy="0"/>
          <a:chOff x="0" y="0"/>
          <a:chExt cx="0" cy="0"/>
        </a:xfrm>
      </p:grpSpPr>
      <p:sp>
        <p:nvSpPr>
          <p:cNvPr id="842" name="Google Shape;842;ge4b63e8733_1_2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843" name="Google Shape;843;ge4b63e8733_1_26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r>
              <a:rPr lang="en" dirty="0"/>
              <a:t>Image description: Hiker with orange backpack crossing a long suspension bridge to a green mountainside.</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 dirty="0"/>
              <a:t>Don’t assume:</a:t>
            </a:r>
            <a:endParaRPr dirty="0"/>
          </a:p>
          <a:p>
            <a:pPr marL="457200" lvl="0" indent="-298450" algn="l" rtl="0">
              <a:spcBef>
                <a:spcPts val="0"/>
              </a:spcBef>
              <a:spcAft>
                <a:spcPts val="0"/>
              </a:spcAft>
              <a:buSzPts val="1100"/>
              <a:buChar char="●"/>
            </a:pPr>
            <a:r>
              <a:rPr lang="en" dirty="0"/>
              <a:t>Gender</a:t>
            </a:r>
            <a:endParaRPr dirty="0"/>
          </a:p>
          <a:p>
            <a:pPr marL="457200" lvl="0" indent="-298450" algn="l" rtl="0">
              <a:spcBef>
                <a:spcPts val="0"/>
              </a:spcBef>
              <a:spcAft>
                <a:spcPts val="0"/>
              </a:spcAft>
              <a:buSzPts val="1100"/>
              <a:buChar char="●"/>
            </a:pPr>
            <a:r>
              <a:rPr lang="en" dirty="0"/>
              <a:t>Race</a:t>
            </a:r>
            <a:endParaRPr dirty="0"/>
          </a:p>
          <a:p>
            <a:pPr marL="457200" lvl="0" indent="-298450" algn="l" rtl="0">
              <a:spcBef>
                <a:spcPts val="0"/>
              </a:spcBef>
              <a:spcAft>
                <a:spcPts val="0"/>
              </a:spcAft>
              <a:buSzPts val="1100"/>
              <a:buChar char="●"/>
            </a:pPr>
            <a:r>
              <a:rPr lang="en" dirty="0"/>
              <a:t>Ethnicity</a:t>
            </a:r>
            <a:endParaRPr dirty="0"/>
          </a:p>
          <a:p>
            <a:pPr marL="457200" lvl="0" indent="-298450" algn="l" rtl="0">
              <a:spcBef>
                <a:spcPts val="0"/>
              </a:spcBef>
              <a:spcAft>
                <a:spcPts val="0"/>
              </a:spcAft>
              <a:buSzPts val="1100"/>
              <a:buChar char="●"/>
            </a:pPr>
            <a:r>
              <a:rPr lang="en" dirty="0"/>
              <a:t>Able Status</a:t>
            </a:r>
            <a:endParaRPr dirty="0"/>
          </a:p>
          <a:p>
            <a:pPr marL="457200" lvl="0" indent="-298450" algn="l" rtl="0">
              <a:spcBef>
                <a:spcPts val="0"/>
              </a:spcBef>
              <a:spcAft>
                <a:spcPts val="0"/>
              </a:spcAft>
              <a:buSzPts val="1100"/>
              <a:buChar char="●"/>
            </a:pPr>
            <a:r>
              <a:rPr lang="en" dirty="0"/>
              <a:t>Ability to See</a:t>
            </a:r>
            <a:endParaRPr dirty="0"/>
          </a:p>
          <a:p>
            <a:pPr marL="457200" lvl="0" indent="-298450" algn="l" rtl="0">
              <a:spcBef>
                <a:spcPts val="0"/>
              </a:spcBef>
              <a:spcAft>
                <a:spcPts val="0"/>
              </a:spcAft>
              <a:buSzPts val="1100"/>
              <a:buChar char="●"/>
            </a:pPr>
            <a:r>
              <a:rPr lang="en" dirty="0"/>
              <a:t>Economic Status</a:t>
            </a:r>
            <a:endParaRPr dirty="0"/>
          </a:p>
          <a:p>
            <a:pPr marL="457200" lvl="0" indent="-298450" algn="l" rtl="0">
              <a:spcBef>
                <a:spcPts val="0"/>
              </a:spcBef>
              <a:spcAft>
                <a:spcPts val="0"/>
              </a:spcAft>
              <a:buSzPts val="1100"/>
              <a:buChar char="●"/>
            </a:pPr>
            <a:r>
              <a:rPr lang="en" dirty="0"/>
              <a:t>Relationship Status</a:t>
            </a:r>
            <a:endParaRPr dirty="0"/>
          </a:p>
          <a:p>
            <a:pPr marL="457200" lvl="0" indent="-298450" algn="l" rtl="0">
              <a:spcBef>
                <a:spcPts val="0"/>
              </a:spcBef>
              <a:spcAft>
                <a:spcPts val="0"/>
              </a:spcAft>
              <a:buSzPts val="1100"/>
              <a:buChar char="●"/>
            </a:pPr>
            <a:r>
              <a:rPr lang="en" dirty="0"/>
              <a:t>Any personal information you have not been told (verbally, in paper work, etc.) by the individual.</a:t>
            </a:r>
          </a:p>
          <a:p>
            <a:pPr marL="158750" lvl="0" indent="0" algn="l" rtl="0">
              <a:spcBef>
                <a:spcPts val="0"/>
              </a:spcBef>
              <a:spcAft>
                <a:spcPts val="0"/>
              </a:spcAft>
              <a:buSzPts val="1100"/>
              <a:buNone/>
            </a:pPr>
            <a:endParaRPr dirty="0"/>
          </a:p>
        </p:txBody>
      </p:sp>
      <p:sp>
        <p:nvSpPr>
          <p:cNvPr id="844" name="Google Shape;844;ge4b63e8733_1_26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 sz="1200">
                <a:solidFill>
                  <a:schemeClr val="dk1"/>
                </a:solidFill>
                <a:latin typeface="Arial"/>
                <a:ea typeface="Arial"/>
                <a:cs typeface="Arial"/>
                <a:sym typeface="Arial"/>
              </a:rPr>
              <a:t>29</a:t>
            </a:fld>
            <a:endParaRPr sz="1200">
              <a:solidFill>
                <a:schemeClr val="dk1"/>
              </a:solidFill>
              <a:latin typeface="Arial"/>
              <a:ea typeface="Arial"/>
              <a:cs typeface="Arial"/>
              <a:sym typeface="Aria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2"/>
        <p:cNvGrpSpPr/>
        <p:nvPr/>
      </p:nvGrpSpPr>
      <p:grpSpPr>
        <a:xfrm>
          <a:off x="0" y="0"/>
          <a:ext cx="0" cy="0"/>
          <a:chOff x="0" y="0"/>
          <a:chExt cx="0" cy="0"/>
        </a:xfrm>
      </p:grpSpPr>
      <p:sp>
        <p:nvSpPr>
          <p:cNvPr id="673" name="Google Shape;673;ge3e218e500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4" name="Google Shape;674;ge3e218e500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dirty="0"/>
              <a:t>Slide background: Black with white frame edged in black.</a:t>
            </a:r>
            <a:endParaRPr dirty="0"/>
          </a:p>
          <a:p>
            <a:pPr marL="0" lvl="0" indent="0" algn="l" rtl="0">
              <a:lnSpc>
                <a:spcPct val="115000"/>
              </a:lnSpc>
              <a:spcBef>
                <a:spcPts val="0"/>
              </a:spcBef>
              <a:spcAft>
                <a:spcPts val="0"/>
              </a:spcAft>
              <a:buNone/>
            </a:pPr>
            <a:r>
              <a:rPr lang="en" dirty="0"/>
              <a:t>Image: Japanese American woman with shoulder length dark brown hair, light skin, wearing a sleeveless blue on blue pattern dress and a gold locket.</a:t>
            </a:r>
            <a:endParaRPr dirty="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3"/>
        <p:cNvGrpSpPr/>
        <p:nvPr/>
      </p:nvGrpSpPr>
      <p:grpSpPr>
        <a:xfrm>
          <a:off x="0" y="0"/>
          <a:ext cx="0" cy="0"/>
          <a:chOff x="0" y="0"/>
          <a:chExt cx="0" cy="0"/>
        </a:xfrm>
      </p:grpSpPr>
      <p:sp>
        <p:nvSpPr>
          <p:cNvPr id="854" name="Google Shape;854;ge4b63e8733_1_2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55" name="Google Shape;855;ge4b63e8733_1_22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fontScale="92500" lnSpcReduction="20000"/>
          </a:bodyPr>
          <a:lstStyle/>
          <a:p>
            <a:pPr marL="0" lvl="0" indent="0" algn="l" rtl="0">
              <a:spcBef>
                <a:spcPts val="0"/>
              </a:spcBef>
              <a:spcAft>
                <a:spcPts val="0"/>
              </a:spcAft>
              <a:buNone/>
            </a:pPr>
            <a:r>
              <a:rPr lang="en" dirty="0"/>
              <a:t>Image Description: A purple unicorn standing up thinking of a rainbow with a double heart on it’s chest and a dna helix near its legs.</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 dirty="0"/>
              <a:t>To the right is a chart which shows the following ranges:</a:t>
            </a:r>
            <a:endParaRPr dirty="0"/>
          </a:p>
          <a:p>
            <a:pPr marL="0" lvl="0" indent="0" algn="l" rtl="0">
              <a:spcBef>
                <a:spcPts val="0"/>
              </a:spcBef>
              <a:spcAft>
                <a:spcPts val="0"/>
              </a:spcAft>
              <a:buNone/>
            </a:pPr>
            <a:r>
              <a:rPr lang="en" dirty="0"/>
              <a:t>Gender Identity </a:t>
            </a:r>
            <a:endParaRPr dirty="0"/>
          </a:p>
          <a:p>
            <a:pPr marL="0" lvl="0" indent="0" algn="l" rtl="0">
              <a:spcBef>
                <a:spcPts val="0"/>
              </a:spcBef>
              <a:spcAft>
                <a:spcPts val="0"/>
              </a:spcAft>
              <a:buNone/>
            </a:pPr>
            <a:r>
              <a:rPr lang="en" dirty="0"/>
              <a:t>Identifying as Female/Woman/Girl (80% selected)</a:t>
            </a:r>
            <a:endParaRPr dirty="0"/>
          </a:p>
          <a:p>
            <a:pPr marL="0" lvl="0" indent="0" algn="l" rtl="0">
              <a:spcBef>
                <a:spcPts val="0"/>
              </a:spcBef>
              <a:spcAft>
                <a:spcPts val="0"/>
              </a:spcAft>
              <a:buNone/>
            </a:pPr>
            <a:r>
              <a:rPr lang="en" dirty="0"/>
              <a:t>Identifying as Male/Boy (95% selected)</a:t>
            </a:r>
            <a:endParaRPr dirty="0"/>
          </a:p>
          <a:p>
            <a:pPr marL="0" lvl="0" indent="0" algn="l" rtl="0">
              <a:spcBef>
                <a:spcPts val="0"/>
              </a:spcBef>
              <a:spcAft>
                <a:spcPts val="0"/>
              </a:spcAft>
              <a:buNone/>
            </a:pPr>
            <a:r>
              <a:rPr lang="en" dirty="0"/>
              <a:t>Identifying as Other Genders (95% selected)</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 dirty="0"/>
              <a:t>Gender Expression</a:t>
            </a:r>
            <a:endParaRPr dirty="0"/>
          </a:p>
          <a:p>
            <a:pPr marL="0" lvl="0" indent="0" algn="l" rtl="0">
              <a:spcBef>
                <a:spcPts val="0"/>
              </a:spcBef>
              <a:spcAft>
                <a:spcPts val="0"/>
              </a:spcAft>
              <a:buNone/>
            </a:pPr>
            <a:r>
              <a:rPr lang="en" dirty="0"/>
              <a:t>Expression as Feminine (90% selected)</a:t>
            </a:r>
            <a:endParaRPr dirty="0"/>
          </a:p>
          <a:p>
            <a:pPr marL="0" lvl="0" indent="0" algn="l" rtl="0">
              <a:spcBef>
                <a:spcPts val="0"/>
              </a:spcBef>
              <a:spcAft>
                <a:spcPts val="0"/>
              </a:spcAft>
              <a:buNone/>
            </a:pPr>
            <a:r>
              <a:rPr lang="en" dirty="0"/>
              <a:t>Expression as Masculine (92% selected)</a:t>
            </a:r>
            <a:endParaRPr dirty="0"/>
          </a:p>
          <a:p>
            <a:pPr marL="0" lvl="0" indent="0" algn="l" rtl="0">
              <a:spcBef>
                <a:spcPts val="0"/>
              </a:spcBef>
              <a:spcAft>
                <a:spcPts val="0"/>
              </a:spcAft>
              <a:buNone/>
            </a:pPr>
            <a:r>
              <a:rPr lang="en" dirty="0"/>
              <a:t>Expression as Other (100% selected)</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 dirty="0"/>
              <a:t>(Image of DNA helix) Sex Assigned at Birth</a:t>
            </a:r>
            <a:endParaRPr dirty="0"/>
          </a:p>
          <a:p>
            <a:pPr marL="0" lvl="0" indent="0" algn="l" rtl="0">
              <a:spcBef>
                <a:spcPts val="0"/>
              </a:spcBef>
              <a:spcAft>
                <a:spcPts val="0"/>
              </a:spcAft>
              <a:buNone/>
            </a:pPr>
            <a:r>
              <a:rPr lang="en" dirty="0"/>
              <a:t>Female	Male	Other/Intersex</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 dirty="0"/>
              <a:t>(Image of Orange Heart) Physically Attracted to </a:t>
            </a:r>
            <a:endParaRPr dirty="0"/>
          </a:p>
          <a:p>
            <a:pPr marL="0" lvl="0" indent="0" algn="l" rtl="0">
              <a:spcBef>
                <a:spcPts val="0"/>
              </a:spcBef>
              <a:spcAft>
                <a:spcPts val="0"/>
              </a:spcAft>
              <a:buNone/>
            </a:pPr>
            <a:r>
              <a:rPr lang="en" dirty="0"/>
              <a:t>Women (85% selected)</a:t>
            </a:r>
            <a:endParaRPr dirty="0"/>
          </a:p>
          <a:p>
            <a:pPr marL="0" lvl="0" indent="0" algn="l" rtl="0">
              <a:spcBef>
                <a:spcPts val="0"/>
              </a:spcBef>
              <a:spcAft>
                <a:spcPts val="0"/>
              </a:spcAft>
              <a:buNone/>
            </a:pPr>
            <a:r>
              <a:rPr lang="en" dirty="0"/>
              <a:t>Men (85% selected)</a:t>
            </a:r>
            <a:endParaRPr dirty="0"/>
          </a:p>
          <a:p>
            <a:pPr marL="0" lvl="0" indent="0" algn="l" rtl="0">
              <a:spcBef>
                <a:spcPts val="0"/>
              </a:spcBef>
              <a:spcAft>
                <a:spcPts val="0"/>
              </a:spcAft>
              <a:buNone/>
            </a:pPr>
            <a:r>
              <a:rPr lang="en" dirty="0"/>
              <a:t>Other Gender(85% selected)</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 dirty="0"/>
              <a:t>(Image of Red Heart) Emotionally Attracted to</a:t>
            </a:r>
            <a:endParaRPr dirty="0"/>
          </a:p>
          <a:p>
            <a:pPr marL="0" lvl="0" indent="0" algn="l" rtl="0">
              <a:spcBef>
                <a:spcPts val="0"/>
              </a:spcBef>
              <a:spcAft>
                <a:spcPts val="0"/>
              </a:spcAft>
              <a:buNone/>
            </a:pPr>
            <a:r>
              <a:rPr lang="en" dirty="0"/>
              <a:t>Women (95% selected)</a:t>
            </a:r>
            <a:endParaRPr dirty="0"/>
          </a:p>
          <a:p>
            <a:pPr marL="0" lvl="0" indent="0" algn="l" rtl="0">
              <a:spcBef>
                <a:spcPts val="0"/>
              </a:spcBef>
              <a:spcAft>
                <a:spcPts val="0"/>
              </a:spcAft>
              <a:buNone/>
            </a:pPr>
            <a:r>
              <a:rPr lang="en" dirty="0"/>
              <a:t>Men (92% selected)</a:t>
            </a:r>
            <a:endParaRPr dirty="0"/>
          </a:p>
          <a:p>
            <a:pPr marL="0" lvl="0" indent="0" algn="l" rtl="0">
              <a:spcBef>
                <a:spcPts val="0"/>
              </a:spcBef>
              <a:spcAft>
                <a:spcPts val="0"/>
              </a:spcAft>
              <a:buNone/>
            </a:pPr>
            <a:r>
              <a:rPr lang="en" dirty="0"/>
              <a:t>Other Genders (98% selected)</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 dirty="0"/>
              <a:t>The purpose of the image is to portray that Gender Identity, Gender Expression, Sex Assigned at Birth, Physical Attraction, and Emotional Attraction all fall on a spectrum, instead of being static points in space.</a:t>
            </a:r>
            <a:endParaRPr dirty="0"/>
          </a:p>
        </p:txBody>
      </p:sp>
      <p:sp>
        <p:nvSpPr>
          <p:cNvPr id="856" name="Google Shape;856;ge4b63e8733_1_22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30</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4"/>
        <p:cNvGrpSpPr/>
        <p:nvPr/>
      </p:nvGrpSpPr>
      <p:grpSpPr>
        <a:xfrm>
          <a:off x="0" y="0"/>
          <a:ext cx="0" cy="0"/>
          <a:chOff x="0" y="0"/>
          <a:chExt cx="0" cy="0"/>
        </a:xfrm>
      </p:grpSpPr>
      <p:sp>
        <p:nvSpPr>
          <p:cNvPr id="875" name="Google Shape;875;ge2e9c97b1e_0_2656:notes"/>
          <p:cNvSpPr>
            <a:spLocks noGrp="1" noRot="1" noChangeAspect="1"/>
          </p:cNvSpPr>
          <p:nvPr>
            <p:ph type="sldImg" idx="2"/>
          </p:nvPr>
        </p:nvSpPr>
        <p:spPr>
          <a:xfrm>
            <a:off x="382588" y="685800"/>
            <a:ext cx="6094412"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76" name="Google Shape;876;ge2e9c97b1e_0_265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1200"/>
              </a:spcAft>
              <a:buClr>
                <a:schemeClr val="dk1"/>
              </a:buClr>
              <a:buSzPts val="1100"/>
              <a:buFont typeface="Arial"/>
              <a:buNone/>
            </a:pPr>
            <a:r>
              <a:rPr lang="en" sz="1200">
                <a:solidFill>
                  <a:schemeClr val="dk1"/>
                </a:solidFill>
                <a:highlight>
                  <a:schemeClr val="lt1"/>
                </a:highlight>
              </a:rPr>
              <a:t>Background Image Description: Black circuit board with blue circuits on the outer edges.</a:t>
            </a:r>
            <a:endParaRPr sz="1200" b="0" i="0" u="none" strike="noStrike" cap="none">
              <a:solidFill>
                <a:schemeClr val="dk1"/>
              </a:solidFill>
              <a:latin typeface="Calibri"/>
              <a:ea typeface="Calibri"/>
              <a:cs typeface="Calibri"/>
              <a:sym typeface="Calibri"/>
            </a:endParaRPr>
          </a:p>
        </p:txBody>
      </p:sp>
      <p:sp>
        <p:nvSpPr>
          <p:cNvPr id="877" name="Google Shape;877;ge2e9c97b1e_0_265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 sz="1200" b="0" i="0" u="none" strike="noStrike" cap="none">
                <a:solidFill>
                  <a:schemeClr val="dk1"/>
                </a:solidFill>
                <a:latin typeface="Calibri"/>
                <a:ea typeface="Calibri"/>
                <a:cs typeface="Calibri"/>
                <a:sym typeface="Calibri"/>
              </a:rPr>
              <a:t>31</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1"/>
        <p:cNvGrpSpPr/>
        <p:nvPr/>
      </p:nvGrpSpPr>
      <p:grpSpPr>
        <a:xfrm>
          <a:off x="0" y="0"/>
          <a:ext cx="0" cy="0"/>
          <a:chOff x="0" y="0"/>
          <a:chExt cx="0" cy="0"/>
        </a:xfrm>
      </p:grpSpPr>
      <p:sp>
        <p:nvSpPr>
          <p:cNvPr id="882" name="Google Shape;882;ge4b63e8733_1_2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Image Description: The image depicts the evolution of a person’s support as an LGBTQA+ ally from:</a:t>
            </a:r>
            <a:endParaRPr dirty="0"/>
          </a:p>
          <a:p>
            <a:pPr marL="457200" lvl="0" indent="-298450" algn="l" rtl="0">
              <a:spcBef>
                <a:spcPts val="0"/>
              </a:spcBef>
              <a:spcAft>
                <a:spcPts val="0"/>
              </a:spcAft>
              <a:buSzPts val="1100"/>
              <a:buChar char="●"/>
            </a:pPr>
            <a:r>
              <a:rPr lang="en" dirty="0"/>
              <a:t>White stick figure in tie with paper bag on head and cut out eye holes “The “I’m not really an ally...but i’ll listen”. Ally”</a:t>
            </a:r>
            <a:endParaRPr dirty="0"/>
          </a:p>
          <a:p>
            <a:pPr marL="457200" lvl="0" indent="-298450" algn="l" rtl="0">
              <a:spcBef>
                <a:spcPts val="0"/>
              </a:spcBef>
              <a:spcAft>
                <a:spcPts val="0"/>
              </a:spcAft>
              <a:buSzPts val="1100"/>
              <a:buChar char="●"/>
            </a:pPr>
            <a:r>
              <a:rPr lang="en" dirty="0"/>
              <a:t>Red stick figure “The “I’m starting to get it.” Ally”</a:t>
            </a:r>
            <a:endParaRPr dirty="0"/>
          </a:p>
          <a:p>
            <a:pPr marL="457200" lvl="0" indent="-298450" algn="l" rtl="0">
              <a:spcBef>
                <a:spcPts val="0"/>
              </a:spcBef>
              <a:spcAft>
                <a:spcPts val="0"/>
              </a:spcAft>
              <a:buSzPts val="1100"/>
              <a:buChar char="●"/>
            </a:pPr>
            <a:r>
              <a:rPr lang="en" dirty="0"/>
              <a:t>Orange stick figure “The “I really said it” Ally”</a:t>
            </a:r>
            <a:endParaRPr dirty="0"/>
          </a:p>
          <a:p>
            <a:pPr marL="457200" lvl="0" indent="-298450" algn="l" rtl="0">
              <a:spcBef>
                <a:spcPts val="0"/>
              </a:spcBef>
              <a:spcAft>
                <a:spcPts val="0"/>
              </a:spcAft>
              <a:buSzPts val="1100"/>
              <a:buChar char="●"/>
            </a:pPr>
            <a:r>
              <a:rPr lang="en" dirty="0"/>
              <a:t>Yellow stick figure “The “I’m focusing my time on learning.” Ally”</a:t>
            </a:r>
            <a:endParaRPr dirty="0"/>
          </a:p>
          <a:p>
            <a:pPr marL="457200" lvl="0" indent="-298450" algn="l" rtl="0">
              <a:spcBef>
                <a:spcPts val="0"/>
              </a:spcBef>
              <a:spcAft>
                <a:spcPts val="0"/>
              </a:spcAft>
              <a:buSzPts val="1100"/>
              <a:buChar char="●"/>
            </a:pPr>
            <a:r>
              <a:rPr lang="en" dirty="0"/>
              <a:t>Bright purple pink stick figure “The “I’m talking about LDBT equality” Ally”</a:t>
            </a:r>
            <a:endParaRPr dirty="0"/>
          </a:p>
          <a:p>
            <a:pPr marL="457200" lvl="0" indent="-298450" algn="l" rtl="0">
              <a:spcBef>
                <a:spcPts val="0"/>
              </a:spcBef>
              <a:spcAft>
                <a:spcPts val="0"/>
              </a:spcAft>
              <a:buSzPts val="1100"/>
              <a:buChar char="●"/>
            </a:pPr>
            <a:r>
              <a:rPr lang="en" dirty="0"/>
              <a:t>White stick figure in blue superhero spandex, yellow boots, and a red cape “The “I’m Super Ally! Let’s change some laws” Ally”</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 dirty="0"/>
              <a:t>Allyship is a spectrum and depending on the topic and our own situation we may move forwards and backwards across the spectrum of allyship.  Go to the link on this slide to access resources on the Straight For Equality website. </a:t>
            </a:r>
            <a:r>
              <a:rPr lang="en" u="sng" dirty="0">
                <a:hlinkClick r:id="rId3"/>
              </a:rPr>
              <a:t>http://www.straightforequality.org/</a:t>
            </a:r>
            <a:r>
              <a:rPr lang="en" dirty="0"/>
              <a:t> </a:t>
            </a:r>
            <a:endParaRPr dirty="0"/>
          </a:p>
        </p:txBody>
      </p:sp>
      <p:sp>
        <p:nvSpPr>
          <p:cNvPr id="883" name="Google Shape;883;ge4b63e8733_1_2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7"/>
        <p:cNvGrpSpPr/>
        <p:nvPr/>
      </p:nvGrpSpPr>
      <p:grpSpPr>
        <a:xfrm>
          <a:off x="0" y="0"/>
          <a:ext cx="0" cy="0"/>
          <a:chOff x="0" y="0"/>
          <a:chExt cx="0" cy="0"/>
        </a:xfrm>
      </p:grpSpPr>
      <p:sp>
        <p:nvSpPr>
          <p:cNvPr id="888" name="Google Shape;888;ge2e9c97b1e_0_2748:notes"/>
          <p:cNvSpPr>
            <a:spLocks noGrp="1" noRot="1" noChangeAspect="1"/>
          </p:cNvSpPr>
          <p:nvPr>
            <p:ph type="sldImg" idx="2"/>
          </p:nvPr>
        </p:nvSpPr>
        <p:spPr>
          <a:xfrm>
            <a:off x="381794" y="685800"/>
            <a:ext cx="60945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89" name="Google Shape;889;ge2e9c97b1e_0_274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1200"/>
              </a:spcAft>
              <a:buClr>
                <a:schemeClr val="dk1"/>
              </a:buClr>
              <a:buSzPts val="1100"/>
              <a:buFont typeface="Arial"/>
              <a:buNone/>
            </a:pPr>
            <a:r>
              <a:rPr lang="en" sz="1200">
                <a:solidFill>
                  <a:schemeClr val="dk1"/>
                </a:solidFill>
                <a:highlight>
                  <a:schemeClr val="lt1"/>
                </a:highlight>
              </a:rPr>
              <a:t>Background Image Description: Black circuit board with blue circuits on the outer edges.</a:t>
            </a:r>
            <a:endParaRPr sz="1200" b="0" i="0" u="none" strike="noStrike" cap="none">
              <a:solidFill>
                <a:schemeClr val="dk1"/>
              </a:solidFill>
              <a:latin typeface="Calibri"/>
              <a:ea typeface="Calibri"/>
              <a:cs typeface="Calibri"/>
              <a:sym typeface="Calibri"/>
            </a:endParaRPr>
          </a:p>
        </p:txBody>
      </p:sp>
      <p:sp>
        <p:nvSpPr>
          <p:cNvPr id="890" name="Google Shape;890;ge2e9c97b1e_0_274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 sz="1200" b="0" i="0" u="none" strike="noStrike" cap="none">
                <a:solidFill>
                  <a:schemeClr val="dk1"/>
                </a:solidFill>
                <a:latin typeface="Calibri"/>
                <a:ea typeface="Calibri"/>
                <a:cs typeface="Calibri"/>
                <a:sym typeface="Calibri"/>
              </a:rPr>
              <a:t>33</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5"/>
        <p:cNvGrpSpPr/>
        <p:nvPr/>
      </p:nvGrpSpPr>
      <p:grpSpPr>
        <a:xfrm>
          <a:off x="0" y="0"/>
          <a:ext cx="0" cy="0"/>
          <a:chOff x="0" y="0"/>
          <a:chExt cx="0" cy="0"/>
        </a:xfrm>
      </p:grpSpPr>
      <p:sp>
        <p:nvSpPr>
          <p:cNvPr id="896" name="Google Shape;896;ge2e9c97b1e_0_2652:notes"/>
          <p:cNvSpPr>
            <a:spLocks noGrp="1" noRot="1" noChangeAspect="1"/>
          </p:cNvSpPr>
          <p:nvPr>
            <p:ph type="sldImg" idx="2"/>
          </p:nvPr>
        </p:nvSpPr>
        <p:spPr>
          <a:xfrm>
            <a:off x="382588" y="685800"/>
            <a:ext cx="6094412"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97" name="Google Shape;897;ge2e9c97b1e_0_265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 sz="1200" dirty="0">
                <a:solidFill>
                  <a:schemeClr val="dk1"/>
                </a:solidFill>
                <a:highlight>
                  <a:schemeClr val="lt1"/>
                </a:highlight>
              </a:rPr>
              <a:t>Background Image Description: Black circuit board with blue circuits on the outer edges.</a:t>
            </a:r>
            <a:endParaRPr sz="1200" dirty="0">
              <a:solidFill>
                <a:schemeClr val="dk1"/>
              </a:solidFill>
              <a:highlight>
                <a:schemeClr val="lt1"/>
              </a:highlight>
            </a:endParaRPr>
          </a:p>
          <a:p>
            <a:pPr marL="0" lvl="0" indent="0" algn="l" rtl="0">
              <a:spcBef>
                <a:spcPts val="0"/>
              </a:spcBef>
              <a:spcAft>
                <a:spcPts val="0"/>
              </a:spcAft>
              <a:buClr>
                <a:schemeClr val="dk1"/>
              </a:buClr>
              <a:buSzPts val="1100"/>
              <a:buFont typeface="Arial"/>
              <a:buNone/>
            </a:pPr>
            <a:r>
              <a:rPr lang="en" sz="1100" dirty="0">
                <a:solidFill>
                  <a:schemeClr val="dk1"/>
                </a:solidFill>
              </a:rPr>
              <a:t>Without respect, agency, and support people feel unvalued and disengaged with their work. If you read studies from business, education, medicine, or other disciplines about what causes people to have good experiences and stay engaged, or to have bad experiences, in my experience, you can distill the factors down to respect, agency and support.</a:t>
            </a:r>
            <a:endParaRPr sz="1200" b="0" i="0" u="none" strike="noStrike" cap="none" dirty="0">
              <a:solidFill>
                <a:schemeClr val="dk1"/>
              </a:solidFill>
              <a:latin typeface="Calibri"/>
              <a:ea typeface="Calibri"/>
              <a:cs typeface="Calibri"/>
              <a:sym typeface="Calibri"/>
            </a:endParaRPr>
          </a:p>
        </p:txBody>
      </p:sp>
      <p:sp>
        <p:nvSpPr>
          <p:cNvPr id="898" name="Google Shape;898;ge2e9c97b1e_0_265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 sz="1200" b="0" i="0" u="none" strike="noStrike" cap="none">
                <a:solidFill>
                  <a:schemeClr val="dk1"/>
                </a:solidFill>
                <a:latin typeface="Calibri"/>
                <a:ea typeface="Calibri"/>
                <a:cs typeface="Calibri"/>
                <a:sym typeface="Calibri"/>
              </a:rPr>
              <a:t>34</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2"/>
        <p:cNvGrpSpPr/>
        <p:nvPr/>
      </p:nvGrpSpPr>
      <p:grpSpPr>
        <a:xfrm>
          <a:off x="0" y="0"/>
          <a:ext cx="0" cy="0"/>
          <a:chOff x="0" y="0"/>
          <a:chExt cx="0" cy="0"/>
        </a:xfrm>
      </p:grpSpPr>
      <p:sp>
        <p:nvSpPr>
          <p:cNvPr id="903" name="Google Shape;903;ge4b63e8733_16_2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04" name="Google Shape;904;ge4b63e8733_16_2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Image: Map of the world with blue water and green and brown land masses labeled Physical/Political Map of the World.</a:t>
            </a:r>
            <a:endParaRPr dirty="0"/>
          </a:p>
          <a:p>
            <a:pPr marL="1371600" lvl="2" indent="-298450" algn="l" rtl="0">
              <a:spcBef>
                <a:spcPts val="0"/>
              </a:spcBef>
              <a:spcAft>
                <a:spcPts val="0"/>
              </a:spcAft>
              <a:buSzPts val="1100"/>
              <a:buChar char="■"/>
            </a:pPr>
            <a:r>
              <a:rPr lang="en" dirty="0"/>
              <a:t>Personal Cultural Assumptions/Microagressions/expectations</a:t>
            </a:r>
            <a:endParaRPr dirty="0"/>
          </a:p>
          <a:p>
            <a:pPr marL="1371600" lvl="2" indent="-298450" algn="l" rtl="0">
              <a:spcBef>
                <a:spcPts val="0"/>
              </a:spcBef>
              <a:spcAft>
                <a:spcPts val="0"/>
              </a:spcAft>
              <a:buSzPts val="1100"/>
              <a:buChar char="■"/>
            </a:pPr>
            <a:r>
              <a:rPr lang="en" dirty="0"/>
              <a:t>Micro-cultures in different geographical locations</a:t>
            </a:r>
            <a:endParaRPr dirty="0"/>
          </a:p>
          <a:p>
            <a:pPr marL="1828800" lvl="3" indent="-298450" algn="l" rtl="0">
              <a:spcBef>
                <a:spcPts val="0"/>
              </a:spcBef>
              <a:spcAft>
                <a:spcPts val="0"/>
              </a:spcAft>
              <a:buSzPts val="1100"/>
              <a:buChar char="●"/>
            </a:pPr>
            <a:r>
              <a:rPr lang="en" dirty="0"/>
              <a:t>Examples: CA; Nebraska; Japan (personal bubbles); our stories -image of people in bubbles of different - standing close together or far apart</a:t>
            </a:r>
            <a:endParaRPr dirty="0"/>
          </a:p>
          <a:p>
            <a:pPr marL="1828800" lvl="3" indent="-298450" algn="l" rtl="0">
              <a:spcBef>
                <a:spcPts val="0"/>
              </a:spcBef>
              <a:spcAft>
                <a:spcPts val="0"/>
              </a:spcAft>
              <a:buSzPts val="1100"/>
              <a:buChar char="●"/>
            </a:pPr>
            <a:r>
              <a:rPr lang="en" dirty="0"/>
              <a:t>How to deal with it</a:t>
            </a:r>
            <a:endParaRPr dirty="0"/>
          </a:p>
          <a:p>
            <a:pPr marL="1828800" lvl="3" indent="-298450" algn="l" rtl="0">
              <a:spcBef>
                <a:spcPts val="0"/>
              </a:spcBef>
              <a:spcAft>
                <a:spcPts val="0"/>
              </a:spcAft>
              <a:buSzPts val="1100"/>
              <a:buChar char="●"/>
            </a:pPr>
            <a:r>
              <a:rPr lang="en" dirty="0"/>
              <a:t>People asking you how you are? Or saying hi to strangers on street in TX.</a:t>
            </a:r>
            <a:endParaRPr dirty="0"/>
          </a:p>
          <a:p>
            <a:pPr marL="1828800" lvl="3" indent="-298450" algn="l" rtl="0">
              <a:spcBef>
                <a:spcPts val="0"/>
              </a:spcBef>
              <a:spcAft>
                <a:spcPts val="0"/>
              </a:spcAft>
              <a:buSzPts val="1100"/>
              <a:buChar char="●"/>
            </a:pPr>
            <a:r>
              <a:rPr lang="en" dirty="0"/>
              <a:t>Same as in your place of work, being aware of and adapting to the culture</a:t>
            </a:r>
            <a:endParaRPr dirty="0"/>
          </a:p>
          <a:p>
            <a:pPr marL="0" lvl="0" indent="0" algn="l" rtl="0">
              <a:spcBef>
                <a:spcPts val="0"/>
              </a:spcBef>
              <a:spcAft>
                <a:spcPts val="0"/>
              </a:spcAft>
              <a:buNone/>
            </a:pPr>
            <a:r>
              <a:rPr lang="en" dirty="0"/>
              <a:t>Image source link:</a:t>
            </a:r>
            <a:endParaRPr dirty="0"/>
          </a:p>
          <a:p>
            <a:pPr marL="0" lvl="0" indent="0" algn="l" rtl="0">
              <a:spcBef>
                <a:spcPts val="0"/>
              </a:spcBef>
              <a:spcAft>
                <a:spcPts val="0"/>
              </a:spcAft>
              <a:buNone/>
            </a:pPr>
            <a:r>
              <a:rPr lang="en" u="sng" dirty="0">
                <a:solidFill>
                  <a:schemeClr val="hlink"/>
                </a:solidFill>
                <a:hlinkClick r:id="rId3"/>
              </a:rPr>
              <a:t>https://commons.wikimedia.org/wiki/File:Physical_Political_World_Map.png</a:t>
            </a:r>
            <a:endParaRPr dirty="0"/>
          </a:p>
          <a:p>
            <a:pPr marL="0" lvl="0" indent="0" algn="l" rtl="0">
              <a:spcBef>
                <a:spcPts val="0"/>
              </a:spcBef>
              <a:spcAft>
                <a:spcPts val="0"/>
              </a:spcAft>
              <a:buNone/>
            </a:pPr>
            <a:endParaRPr dirty="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9"/>
        <p:cNvGrpSpPr/>
        <p:nvPr/>
      </p:nvGrpSpPr>
      <p:grpSpPr>
        <a:xfrm>
          <a:off x="0" y="0"/>
          <a:ext cx="0" cy="0"/>
          <a:chOff x="0" y="0"/>
          <a:chExt cx="0" cy="0"/>
        </a:xfrm>
      </p:grpSpPr>
      <p:sp>
        <p:nvSpPr>
          <p:cNvPr id="910" name="Google Shape;910;ge2e9c97b1e_0_2664:notes"/>
          <p:cNvSpPr>
            <a:spLocks noGrp="1" noRot="1" noChangeAspect="1"/>
          </p:cNvSpPr>
          <p:nvPr>
            <p:ph type="sldImg" idx="2"/>
          </p:nvPr>
        </p:nvSpPr>
        <p:spPr>
          <a:xfrm>
            <a:off x="382588" y="685800"/>
            <a:ext cx="6094412"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11" name="Google Shape;911;ge2e9c97b1e_0_266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n" sz="1200" dirty="0">
                <a:solidFill>
                  <a:schemeClr val="dk1"/>
                </a:solidFill>
                <a:highlight>
                  <a:schemeClr val="lt1"/>
                </a:highlight>
              </a:rPr>
              <a:t>Background Image Description: Black circuit board with blue circuits on the outer edges.</a:t>
            </a:r>
          </a:p>
          <a:p>
            <a:pPr marL="0" lvl="0" indent="0" algn="l" rtl="0">
              <a:lnSpc>
                <a:spcPct val="115000"/>
              </a:lnSpc>
              <a:spcBef>
                <a:spcPts val="0"/>
              </a:spcBef>
              <a:spcAft>
                <a:spcPts val="0"/>
              </a:spcAft>
              <a:buClr>
                <a:schemeClr val="dk1"/>
              </a:buClr>
              <a:buSzPts val="1100"/>
              <a:buFont typeface="Arial"/>
              <a:buNone/>
            </a:pPr>
            <a:endParaRPr dirty="0">
              <a:latin typeface="Calibri"/>
              <a:ea typeface="Calibri"/>
              <a:cs typeface="Calibri"/>
              <a:sym typeface="Calibri"/>
            </a:endParaRPr>
          </a:p>
          <a:p>
            <a:pPr marL="0" lvl="0" indent="0" algn="l" rtl="0">
              <a:lnSpc>
                <a:spcPct val="115000"/>
              </a:lnSpc>
              <a:spcBef>
                <a:spcPts val="1200"/>
              </a:spcBef>
              <a:spcAft>
                <a:spcPts val="0"/>
              </a:spcAft>
              <a:buClr>
                <a:schemeClr val="dk1"/>
              </a:buClr>
              <a:buSzPts val="1100"/>
              <a:buFont typeface="Arial"/>
              <a:buNone/>
            </a:pPr>
            <a:r>
              <a:rPr lang="en" dirty="0">
                <a:latin typeface="Calibri"/>
                <a:ea typeface="Calibri"/>
                <a:cs typeface="Calibri"/>
                <a:sym typeface="Calibri"/>
              </a:rPr>
              <a:t>When interacting and learning from others who have diverse backgrounds it is important to focus on listening and relating to the other person (or people) not your own understanding. You can do research at a later point in time to educate yourself further. People insistent that they are “owed” an explanation because they “don’t understand” cause psychological harm and long term trauma. No one wants to justify who they are.</a:t>
            </a:r>
            <a:endParaRPr dirty="0">
              <a:latin typeface="Calibri"/>
              <a:ea typeface="Calibri"/>
              <a:cs typeface="Calibri"/>
              <a:sym typeface="Calibri"/>
            </a:endParaRPr>
          </a:p>
          <a:p>
            <a:pPr marL="0" lvl="0" indent="0" algn="l" rtl="0">
              <a:spcBef>
                <a:spcPts val="1600"/>
              </a:spcBef>
              <a:spcAft>
                <a:spcPts val="0"/>
              </a:spcAft>
              <a:buClr>
                <a:schemeClr val="dk1"/>
              </a:buClr>
              <a:buSzPts val="1100"/>
              <a:buFont typeface="Arial"/>
              <a:buNone/>
            </a:pPr>
            <a:r>
              <a:rPr lang="en" dirty="0">
                <a:latin typeface="Calibri"/>
                <a:ea typeface="Calibri"/>
                <a:cs typeface="Calibri"/>
                <a:sym typeface="Calibri"/>
              </a:rPr>
              <a:t>Nancy Houfek is an expert in personal presentation and success. She was the Head of Voice and Speech for Harvard’s American Repertory Theater from 1997 to 2014. She has regularly presented at NSF funded career workshops on being strong and strategic. </a:t>
            </a:r>
            <a:r>
              <a:rPr lang="en" u="sng" dirty="0">
                <a:latin typeface="Calibri"/>
                <a:ea typeface="Calibri"/>
                <a:cs typeface="Calibri"/>
                <a:sym typeface="Calibri"/>
                <a:hlinkClick r:id="rId3"/>
              </a:rPr>
              <a:t>http://www.nancyhoufek.com/about.shtml</a:t>
            </a:r>
            <a:r>
              <a:rPr lang="en" dirty="0">
                <a:latin typeface="Calibri"/>
                <a:ea typeface="Calibri"/>
                <a:cs typeface="Calibri"/>
                <a:sym typeface="Calibri"/>
              </a:rPr>
              <a:t> </a:t>
            </a:r>
            <a:endParaRPr sz="1200" dirty="0">
              <a:latin typeface="Calibri"/>
              <a:ea typeface="Calibri"/>
              <a:cs typeface="Calibri"/>
              <a:sym typeface="Calibri"/>
            </a:endParaRPr>
          </a:p>
        </p:txBody>
      </p:sp>
      <p:sp>
        <p:nvSpPr>
          <p:cNvPr id="912" name="Google Shape;912;ge2e9c97b1e_0_266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 sz="1200" b="0" i="0" u="none" strike="noStrike" cap="none">
                <a:solidFill>
                  <a:schemeClr val="dk1"/>
                </a:solidFill>
                <a:latin typeface="Calibri"/>
                <a:ea typeface="Calibri"/>
                <a:cs typeface="Calibri"/>
                <a:sym typeface="Calibri"/>
              </a:rPr>
              <a:t>36</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7"/>
        <p:cNvGrpSpPr/>
        <p:nvPr/>
      </p:nvGrpSpPr>
      <p:grpSpPr>
        <a:xfrm>
          <a:off x="0" y="0"/>
          <a:ext cx="0" cy="0"/>
          <a:chOff x="0" y="0"/>
          <a:chExt cx="0" cy="0"/>
        </a:xfrm>
      </p:grpSpPr>
      <p:sp>
        <p:nvSpPr>
          <p:cNvPr id="918" name="Google Shape;918;ge2e9c97b1e_0_2741:notes"/>
          <p:cNvSpPr>
            <a:spLocks noGrp="1" noRot="1" noChangeAspect="1"/>
          </p:cNvSpPr>
          <p:nvPr>
            <p:ph type="sldImg" idx="2"/>
          </p:nvPr>
        </p:nvSpPr>
        <p:spPr>
          <a:xfrm>
            <a:off x="382588" y="685800"/>
            <a:ext cx="6094412"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19" name="Google Shape;919;ge2e9c97b1e_0_274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1200"/>
              </a:spcAft>
              <a:buClr>
                <a:schemeClr val="dk1"/>
              </a:buClr>
              <a:buSzPts val="1100"/>
              <a:buFont typeface="Arial"/>
              <a:buNone/>
            </a:pPr>
            <a:r>
              <a:rPr lang="en" sz="1200" dirty="0">
                <a:solidFill>
                  <a:schemeClr val="dk1"/>
                </a:solidFill>
                <a:highlight>
                  <a:schemeClr val="lt1"/>
                </a:highlight>
              </a:rPr>
              <a:t>Background Image Description: Black circuit board with blue circuits on the outer edges.</a:t>
            </a:r>
            <a:endParaRPr sz="1200" b="0" i="0" u="none" strike="noStrike" cap="none" dirty="0">
              <a:solidFill>
                <a:schemeClr val="dk1"/>
              </a:solidFill>
              <a:latin typeface="Calibri"/>
              <a:ea typeface="Calibri"/>
              <a:cs typeface="Calibri"/>
              <a:sym typeface="Calibri"/>
            </a:endParaRPr>
          </a:p>
        </p:txBody>
      </p:sp>
      <p:sp>
        <p:nvSpPr>
          <p:cNvPr id="920" name="Google Shape;920;ge2e9c97b1e_0_274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 sz="1200" b="0" i="0" u="none" strike="noStrike" cap="none">
                <a:solidFill>
                  <a:schemeClr val="dk1"/>
                </a:solidFill>
                <a:latin typeface="Calibri"/>
                <a:ea typeface="Calibri"/>
                <a:cs typeface="Calibri"/>
                <a:sym typeface="Calibri"/>
              </a:rPr>
              <a:t>37</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4"/>
        <p:cNvGrpSpPr/>
        <p:nvPr/>
      </p:nvGrpSpPr>
      <p:grpSpPr>
        <a:xfrm>
          <a:off x="0" y="0"/>
          <a:ext cx="0" cy="0"/>
          <a:chOff x="0" y="0"/>
          <a:chExt cx="0" cy="0"/>
        </a:xfrm>
      </p:grpSpPr>
      <p:sp>
        <p:nvSpPr>
          <p:cNvPr id="925" name="Google Shape;925;ge4b63e8733_26_3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26" name="Google Shape;926;ge4b63e8733_26_33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dirty="0"/>
              <a:t>Image Description (Red, Yellow and Green circles orbit  around a blue center representing an atom) Science + (Circle a Dragon, circle of a robotic hand, and a white explosion out of a blue hazard sign grouped together in circles representing pop culture topics) Pop Culture Equals sign (Exploding blue cloud with the word SciPOP in the middle in white with red, yellow and green, explosion lines) SciPOP Talks</a:t>
            </a:r>
            <a:endParaRPr dirty="0"/>
          </a:p>
          <a:p>
            <a:pPr marL="0" lvl="0" indent="0" algn="l" rtl="0">
              <a:lnSpc>
                <a:spcPct val="100000"/>
              </a:lnSpc>
              <a:spcBef>
                <a:spcPts val="0"/>
              </a:spcBef>
              <a:spcAft>
                <a:spcPts val="0"/>
              </a:spcAft>
              <a:buSzPts val="1100"/>
              <a:buNone/>
            </a:pPr>
            <a:endParaRPr dirty="0"/>
          </a:p>
          <a:p>
            <a:pPr marL="0" lvl="0" indent="0" algn="l" rtl="0">
              <a:lnSpc>
                <a:spcPct val="100000"/>
              </a:lnSpc>
              <a:spcBef>
                <a:spcPts val="0"/>
              </a:spcBef>
              <a:spcAft>
                <a:spcPts val="0"/>
              </a:spcAft>
              <a:buSzPts val="1100"/>
              <a:buNone/>
            </a:pPr>
            <a:r>
              <a:rPr lang="en" dirty="0"/>
              <a:t>Thanks to Erin Colonna and UNL Libraries for this great graphic which serves as the graphical abstract for our Journal of Chemical Education Article.</a:t>
            </a:r>
            <a:endParaRPr dirty="0"/>
          </a:p>
          <a:p>
            <a:pPr marL="0" lvl="0" indent="0" algn="l" rtl="0">
              <a:lnSpc>
                <a:spcPct val="100000"/>
              </a:lnSpc>
              <a:spcBef>
                <a:spcPts val="0"/>
              </a:spcBef>
              <a:spcAft>
                <a:spcPts val="0"/>
              </a:spcAft>
              <a:buSzPts val="1100"/>
              <a:buNone/>
            </a:pPr>
            <a:endParaRPr dirty="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1"/>
        <p:cNvGrpSpPr/>
        <p:nvPr/>
      </p:nvGrpSpPr>
      <p:grpSpPr>
        <a:xfrm>
          <a:off x="0" y="0"/>
          <a:ext cx="0" cy="0"/>
          <a:chOff x="0" y="0"/>
          <a:chExt cx="0" cy="0"/>
        </a:xfrm>
      </p:grpSpPr>
      <p:sp>
        <p:nvSpPr>
          <p:cNvPr id="932" name="Google Shape;932;ge2e9c97b1e_0_1472:notes"/>
          <p:cNvSpPr>
            <a:spLocks noGrp="1" noRot="1" noChangeAspect="1"/>
          </p:cNvSpPr>
          <p:nvPr>
            <p:ph type="sldImg" idx="2"/>
          </p:nvPr>
        </p:nvSpPr>
        <p:spPr>
          <a:xfrm>
            <a:off x="382588" y="685800"/>
            <a:ext cx="6094412"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33" name="Google Shape;933;ge2e9c97b1e_0_147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n" sz="1200" dirty="0">
                <a:solidFill>
                  <a:schemeClr val="dk1"/>
                </a:solidFill>
                <a:highlight>
                  <a:schemeClr val="lt1"/>
                </a:highlight>
              </a:rPr>
              <a:t>Background Image Description: Black circuit board with blue circuits on the outer edges.</a:t>
            </a:r>
            <a:endParaRPr sz="1200" dirty="0">
              <a:solidFill>
                <a:schemeClr val="dk1"/>
              </a:solidFill>
              <a:latin typeface="Calibri"/>
              <a:ea typeface="Calibri"/>
              <a:cs typeface="Calibri"/>
              <a:sym typeface="Calibri"/>
            </a:endParaRPr>
          </a:p>
          <a:p>
            <a:pPr marL="0" marR="0" lvl="0" indent="0" algn="l" rtl="0">
              <a:spcBef>
                <a:spcPts val="1200"/>
              </a:spcBef>
              <a:spcAft>
                <a:spcPts val="0"/>
              </a:spcAft>
              <a:buNone/>
            </a:pPr>
            <a:endParaRPr sz="1200" b="0" i="0" u="none" strike="noStrike" cap="none" dirty="0">
              <a:solidFill>
                <a:schemeClr val="dk1"/>
              </a:solidFill>
              <a:latin typeface="Calibri"/>
              <a:ea typeface="Calibri"/>
              <a:cs typeface="Calibri"/>
              <a:sym typeface="Calibri"/>
            </a:endParaRPr>
          </a:p>
        </p:txBody>
      </p:sp>
      <p:sp>
        <p:nvSpPr>
          <p:cNvPr id="934" name="Google Shape;934;ge2e9c97b1e_0_147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 sz="1200" b="0" i="0" u="none" strike="noStrike" cap="none">
                <a:solidFill>
                  <a:schemeClr val="dk1"/>
                </a:solidFill>
                <a:latin typeface="Calibri"/>
                <a:ea typeface="Calibri"/>
                <a:cs typeface="Calibri"/>
                <a:sym typeface="Calibri"/>
              </a:rPr>
              <a:t>39</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9"/>
        <p:cNvGrpSpPr/>
        <p:nvPr/>
      </p:nvGrpSpPr>
      <p:grpSpPr>
        <a:xfrm>
          <a:off x="0" y="0"/>
          <a:ext cx="0" cy="0"/>
          <a:chOff x="0" y="0"/>
          <a:chExt cx="0" cy="0"/>
        </a:xfrm>
      </p:grpSpPr>
      <p:sp>
        <p:nvSpPr>
          <p:cNvPr id="680" name="Google Shape;680;ge2e9c97b1e_0_2678:notes"/>
          <p:cNvSpPr>
            <a:spLocks noGrp="1" noRot="1" noChangeAspect="1"/>
          </p:cNvSpPr>
          <p:nvPr>
            <p:ph type="sldImg" idx="2"/>
          </p:nvPr>
        </p:nvSpPr>
        <p:spPr>
          <a:xfrm>
            <a:off x="382588" y="685800"/>
            <a:ext cx="6094412"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81" name="Google Shape;681;ge2e9c97b1e_0_267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None/>
            </a:pPr>
            <a:r>
              <a:rPr lang="en" sz="1200" dirty="0">
                <a:solidFill>
                  <a:schemeClr val="dk1"/>
                </a:solidFill>
                <a:highlight>
                  <a:schemeClr val="lt1"/>
                </a:highlight>
              </a:rPr>
              <a:t>Background Image Description: Black circuit board with blue circuits on the outer edges.</a:t>
            </a:r>
            <a:endParaRPr sz="1200" dirty="0">
              <a:solidFill>
                <a:schemeClr val="dk1"/>
              </a:solidFill>
              <a:highlight>
                <a:schemeClr val="lt1"/>
              </a:highlight>
            </a:endParaRPr>
          </a:p>
          <a:p>
            <a:pPr marL="0" lvl="0" indent="0" algn="l" rtl="0">
              <a:lnSpc>
                <a:spcPct val="115000"/>
              </a:lnSpc>
              <a:spcBef>
                <a:spcPts val="1200"/>
              </a:spcBef>
              <a:spcAft>
                <a:spcPts val="0"/>
              </a:spcAft>
              <a:buNone/>
            </a:pPr>
            <a:r>
              <a:rPr lang="en" sz="1200" dirty="0">
                <a:solidFill>
                  <a:schemeClr val="dk1"/>
                </a:solidFill>
                <a:highlight>
                  <a:schemeClr val="lt1"/>
                </a:highlight>
              </a:rPr>
              <a:t>Images: Left hand image of two white stick figures on a bronze balance scale, one is on it’s back pushing the scale down and the other is trying to cling on to the rising scale. The second image is on the right hand side of a white stick figure holding a sword up across it’s body to the upper right with one hand on the pommel and the other holding up a balance scale balance scale in front of the blade..</a:t>
            </a:r>
            <a:endParaRPr sz="1200" dirty="0">
              <a:solidFill>
                <a:schemeClr val="dk1"/>
              </a:solidFill>
              <a:highlight>
                <a:schemeClr val="lt1"/>
              </a:highlight>
            </a:endParaRPr>
          </a:p>
          <a:p>
            <a:pPr marL="1371600" lvl="2" indent="-298450" algn="l" rtl="0">
              <a:spcBef>
                <a:spcPts val="1200"/>
              </a:spcBef>
              <a:spcAft>
                <a:spcPts val="0"/>
              </a:spcAft>
              <a:buClr>
                <a:schemeClr val="dk1"/>
              </a:buClr>
              <a:buSzPts val="1100"/>
              <a:buChar char="■"/>
            </a:pPr>
            <a:r>
              <a:rPr lang="en" sz="1100" dirty="0">
                <a:solidFill>
                  <a:schemeClr val="dk1"/>
                </a:solidFill>
              </a:rPr>
              <a:t>Be aware of power balances and how much impact your comments can have.</a:t>
            </a:r>
            <a:endParaRPr sz="1100" dirty="0">
              <a:solidFill>
                <a:schemeClr val="dk1"/>
              </a:solidFill>
            </a:endParaRPr>
          </a:p>
          <a:p>
            <a:pPr marL="1371600" lvl="2" indent="-298450" algn="l" rtl="0">
              <a:spcBef>
                <a:spcPts val="0"/>
              </a:spcBef>
              <a:spcAft>
                <a:spcPts val="0"/>
              </a:spcAft>
              <a:buClr>
                <a:schemeClr val="dk1"/>
              </a:buClr>
              <a:buSzPts val="1100"/>
              <a:buChar char="■"/>
            </a:pPr>
            <a:r>
              <a:rPr lang="en" sz="1100" dirty="0">
                <a:solidFill>
                  <a:schemeClr val="dk1"/>
                </a:solidFill>
              </a:rPr>
              <a:t>Supervisors need to differentiate between things that have to be done and done a certain way, and brainstorming.</a:t>
            </a:r>
            <a:endParaRPr sz="1100" dirty="0">
              <a:solidFill>
                <a:schemeClr val="dk1"/>
              </a:solidFill>
            </a:endParaRPr>
          </a:p>
          <a:p>
            <a:pPr marL="1371600" lvl="2" indent="-298450" algn="l" rtl="0">
              <a:spcBef>
                <a:spcPts val="0"/>
              </a:spcBef>
              <a:spcAft>
                <a:spcPts val="0"/>
              </a:spcAft>
              <a:buClr>
                <a:schemeClr val="dk1"/>
              </a:buClr>
              <a:buSzPts val="1100"/>
              <a:buChar char="■"/>
            </a:pPr>
            <a:r>
              <a:rPr lang="en" sz="1100" dirty="0">
                <a:solidFill>
                  <a:schemeClr val="dk1"/>
                </a:solidFill>
              </a:rPr>
              <a:t>Be wary of making jokes about other people. The best comedians always laugh at themselves the most.</a:t>
            </a:r>
            <a:endParaRPr sz="1100" dirty="0">
              <a:solidFill>
                <a:schemeClr val="dk1"/>
              </a:solidFill>
            </a:endParaRPr>
          </a:p>
          <a:p>
            <a:pPr marL="1371600" lvl="2" indent="-298450" algn="l" rtl="0">
              <a:spcBef>
                <a:spcPts val="0"/>
              </a:spcBef>
              <a:spcAft>
                <a:spcPts val="0"/>
              </a:spcAft>
              <a:buClr>
                <a:schemeClr val="dk1"/>
              </a:buClr>
              <a:buSzPts val="1100"/>
              <a:buChar char="■"/>
            </a:pPr>
            <a:r>
              <a:rPr lang="en" sz="1100" dirty="0">
                <a:solidFill>
                  <a:schemeClr val="dk1"/>
                </a:solidFill>
              </a:rPr>
              <a:t>Also remember that most people do not read sarcasm as funny.</a:t>
            </a:r>
            <a:endParaRPr sz="1200" dirty="0">
              <a:solidFill>
                <a:schemeClr val="dk1"/>
              </a:solidFill>
              <a:latin typeface="Calibri"/>
              <a:ea typeface="Calibri"/>
              <a:cs typeface="Calibri"/>
              <a:sym typeface="Calibri"/>
            </a:endParaRPr>
          </a:p>
        </p:txBody>
      </p:sp>
      <p:sp>
        <p:nvSpPr>
          <p:cNvPr id="682" name="Google Shape;682;ge2e9c97b1e_0_267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 sz="1200" b="0" i="0" u="none" strike="noStrike" cap="none">
                <a:solidFill>
                  <a:schemeClr val="dk1"/>
                </a:solidFill>
                <a:latin typeface="Calibri"/>
                <a:ea typeface="Calibri"/>
                <a:cs typeface="Calibri"/>
                <a:sym typeface="Calibri"/>
              </a:rPr>
              <a:t>4</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8"/>
        <p:cNvGrpSpPr/>
        <p:nvPr/>
      </p:nvGrpSpPr>
      <p:grpSpPr>
        <a:xfrm>
          <a:off x="0" y="0"/>
          <a:ext cx="0" cy="0"/>
          <a:chOff x="0" y="0"/>
          <a:chExt cx="0" cy="0"/>
        </a:xfrm>
      </p:grpSpPr>
      <p:sp>
        <p:nvSpPr>
          <p:cNvPr id="939" name="Google Shape;939;ge2e9c97c7f_1_2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40" name="Google Shape;940;ge2e9c97c7f_1_26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Font typeface="Calibri"/>
              <a:buNone/>
            </a:pPr>
            <a:r>
              <a:rPr lang="en" sz="1200" dirty="0">
                <a:solidFill>
                  <a:schemeClr val="dk1"/>
                </a:solidFill>
                <a:highlight>
                  <a:schemeClr val="lt1"/>
                </a:highlight>
              </a:rPr>
              <a:t>Background Image Description: Black circuit board with blue circuits on the outer edges.</a:t>
            </a:r>
            <a:endParaRPr sz="1200">
              <a:solidFill>
                <a:schemeClr val="dk1"/>
              </a:solidFill>
              <a:highlight>
                <a:schemeClr val="lt1"/>
              </a:highlight>
            </a:endParaRPr>
          </a:p>
          <a:p>
            <a:pPr marL="0" marR="0" lvl="0" indent="0" algn="l" rtl="0">
              <a:lnSpc>
                <a:spcPct val="100000"/>
              </a:lnSpc>
              <a:spcBef>
                <a:spcPts val="0"/>
              </a:spcBef>
              <a:spcAft>
                <a:spcPts val="0"/>
              </a:spcAft>
              <a:buClr>
                <a:schemeClr val="dk1"/>
              </a:buClr>
              <a:buFont typeface="Calibri"/>
              <a:buNone/>
            </a:pPr>
            <a:endParaRPr sz="120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Font typeface="Calibri"/>
              <a:buNone/>
            </a:pPr>
            <a:r>
              <a:rPr lang="en" sz="1200" dirty="0">
                <a:solidFill>
                  <a:schemeClr val="dk1"/>
                </a:solidFill>
                <a:latin typeface="Calibri"/>
                <a:ea typeface="Calibri"/>
                <a:cs typeface="Calibri"/>
                <a:sym typeface="Calibri"/>
              </a:rPr>
              <a:t>In order to increase DEIR you need to honor, sponsor (nominate for positions and awards), and support (emotional, physically, and financially) diverse people. </a:t>
            </a:r>
            <a:endParaRPr sz="1200"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Font typeface="Calibri"/>
              <a:buNone/>
            </a:pPr>
            <a:endParaRPr sz="1200"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Font typeface="Calibri"/>
              <a:buNone/>
            </a:pPr>
            <a:r>
              <a:rPr lang="en" sz="1200" dirty="0">
                <a:solidFill>
                  <a:schemeClr val="dk1"/>
                </a:solidFill>
                <a:latin typeface="Calibri"/>
                <a:ea typeface="Calibri"/>
                <a:cs typeface="Calibri"/>
                <a:sym typeface="Calibri"/>
              </a:rPr>
              <a:t>If you have the time and emotional bandwidth take the lead on updating your materials or on a group working on changing policies. </a:t>
            </a:r>
            <a:endParaRPr sz="1200"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Font typeface="Calibri"/>
              <a:buNone/>
            </a:pPr>
            <a:endParaRPr sz="1200"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Font typeface="Calibri"/>
              <a:buNone/>
            </a:pPr>
            <a:r>
              <a:rPr lang="en" sz="1200" dirty="0">
                <a:solidFill>
                  <a:schemeClr val="dk1"/>
                </a:solidFill>
                <a:latin typeface="Calibri"/>
                <a:ea typeface="Calibri"/>
                <a:cs typeface="Calibri"/>
                <a:sym typeface="Calibri"/>
              </a:rPr>
              <a:t>Ask for advice when you need it, but do your own research first, you can learn a lot by using your research skills online, there are already tons of guides and advice written by experts that is freely available. Especially pay attention to things testimonials, reflections, suggestions and complaints written by individuals and groups about their lived experiences. There is no one size fits all solutions, don’t assume that local groups and individuals experience the same issues the exact same way as people elsewhere.</a:t>
            </a:r>
            <a:endParaRPr sz="1200"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Font typeface="Calibri"/>
              <a:buNone/>
            </a:pPr>
            <a:endParaRPr sz="1200"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Font typeface="Calibri"/>
              <a:buNone/>
            </a:pPr>
            <a:r>
              <a:rPr lang="en" sz="1200" dirty="0">
                <a:solidFill>
                  <a:schemeClr val="dk1"/>
                </a:solidFill>
                <a:latin typeface="Calibri"/>
                <a:ea typeface="Calibri"/>
                <a:cs typeface="Calibri"/>
                <a:sym typeface="Calibri"/>
              </a:rPr>
              <a:t>Embrace being uncomfortable, this is uncomfortable work. Take time to think about and reflect on things, especially things you instinctively find upsetting or offensive. Do more research on your own and try to understand why you are upset or offended and why your point of view differs.</a:t>
            </a:r>
            <a:endParaRPr sz="1200" dirty="0">
              <a:solidFill>
                <a:schemeClr val="dk1"/>
              </a:solidFill>
              <a:latin typeface="Calibri"/>
              <a:ea typeface="Calibri"/>
              <a:cs typeface="Calibri"/>
              <a:sym typeface="Calibri"/>
            </a:endParaRPr>
          </a:p>
          <a:p>
            <a:pPr marL="0" marR="0" lvl="0" indent="0" algn="l" rtl="0">
              <a:spcBef>
                <a:spcPts val="0"/>
              </a:spcBef>
              <a:spcAft>
                <a:spcPts val="0"/>
              </a:spcAft>
              <a:buNone/>
            </a:pPr>
            <a:endParaRPr sz="1200" b="0" i="0" u="none" strike="noStrike" cap="none" dirty="0">
              <a:solidFill>
                <a:schemeClr val="dk1"/>
              </a:solidFill>
              <a:latin typeface="Calibri"/>
              <a:ea typeface="Calibri"/>
              <a:cs typeface="Calibri"/>
              <a:sym typeface="Calibri"/>
            </a:endParaRPr>
          </a:p>
        </p:txBody>
      </p:sp>
      <p:sp>
        <p:nvSpPr>
          <p:cNvPr id="941" name="Google Shape;941;ge2e9c97c7f_1_26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 sz="1200" b="0" i="0" u="none" strike="noStrike" cap="none">
                <a:solidFill>
                  <a:schemeClr val="dk1"/>
                </a:solidFill>
                <a:latin typeface="Calibri"/>
                <a:ea typeface="Calibri"/>
                <a:cs typeface="Calibri"/>
                <a:sym typeface="Calibri"/>
              </a:rPr>
              <a:t>40</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8"/>
        <p:cNvGrpSpPr/>
        <p:nvPr/>
      </p:nvGrpSpPr>
      <p:grpSpPr>
        <a:xfrm>
          <a:off x="0" y="0"/>
          <a:ext cx="0" cy="0"/>
          <a:chOff x="0" y="0"/>
          <a:chExt cx="0" cy="0"/>
        </a:xfrm>
      </p:grpSpPr>
      <p:sp>
        <p:nvSpPr>
          <p:cNvPr id="689" name="Google Shape;689;ge2e9c97b1e_0_2700:notes"/>
          <p:cNvSpPr>
            <a:spLocks noGrp="1" noRot="1" noChangeAspect="1"/>
          </p:cNvSpPr>
          <p:nvPr>
            <p:ph type="sldImg" idx="2"/>
          </p:nvPr>
        </p:nvSpPr>
        <p:spPr>
          <a:xfrm>
            <a:off x="382588" y="685800"/>
            <a:ext cx="6094412"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90" name="Google Shape;690;ge2e9c97b1e_0_270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n" sz="1200" dirty="0">
                <a:solidFill>
                  <a:schemeClr val="dk1"/>
                </a:solidFill>
                <a:highlight>
                  <a:schemeClr val="lt1"/>
                </a:highlight>
              </a:rPr>
              <a:t>Background Image Description: Black circuit board with blue circuits on the outer edges.</a:t>
            </a:r>
            <a:endParaRPr sz="1200" dirty="0">
              <a:solidFill>
                <a:schemeClr val="dk1"/>
              </a:solidFill>
              <a:highlight>
                <a:schemeClr val="lt1"/>
              </a:highlight>
            </a:endParaRPr>
          </a:p>
          <a:p>
            <a:pPr marL="0" lvl="0" indent="0" algn="l" rtl="0">
              <a:lnSpc>
                <a:spcPct val="115000"/>
              </a:lnSpc>
              <a:spcBef>
                <a:spcPts val="1200"/>
              </a:spcBef>
              <a:spcAft>
                <a:spcPts val="0"/>
              </a:spcAft>
              <a:buClr>
                <a:schemeClr val="dk1"/>
              </a:buClr>
              <a:buSzPts val="1100"/>
              <a:buFont typeface="Arial"/>
              <a:buNone/>
            </a:pPr>
            <a:r>
              <a:rPr lang="en" sz="1200" dirty="0">
                <a:solidFill>
                  <a:schemeClr val="dk1"/>
                </a:solidFill>
                <a:highlight>
                  <a:schemeClr val="lt1"/>
                </a:highlight>
              </a:rPr>
              <a:t>Image on Slide: Set of 6 images in a row for gender inclusive bathrooms. 1) Toilet with the caption Restroom. 2) Toilet with a handicaped symbol in the lower right hand corner with the caption Restroom. 3) Toilet with a handicaped symbol &amp; baby symbol in the lower right hand corner with the caption Restroom. 4) Toilet with a baby symbol in the lower right hand corner with the caption Restroom. 5) Shower head with water dripping down with the caption Locker Room. 6) Shower head with water dripping down with a baby symbol in the lower right hand corner with the caption Locker Room.</a:t>
            </a:r>
            <a:endParaRPr sz="1200" dirty="0">
              <a:solidFill>
                <a:schemeClr val="dk1"/>
              </a:solidFill>
              <a:highlight>
                <a:schemeClr val="lt1"/>
              </a:highlight>
            </a:endParaRPr>
          </a:p>
          <a:p>
            <a:pPr marL="0" lvl="0" indent="0" algn="l" rtl="0">
              <a:spcBef>
                <a:spcPts val="1200"/>
              </a:spcBef>
              <a:spcAft>
                <a:spcPts val="0"/>
              </a:spcAft>
              <a:buClr>
                <a:schemeClr val="dk1"/>
              </a:buClr>
              <a:buSzPts val="1100"/>
              <a:buFont typeface="Arial"/>
              <a:buNone/>
            </a:pPr>
            <a:r>
              <a:rPr lang="en" sz="1200" dirty="0">
                <a:solidFill>
                  <a:schemeClr val="dk1"/>
                </a:solidFill>
              </a:rPr>
              <a:t>In 2015 I attended a presentation by Ian Handley about the ADVANCE Project TRACS Work-Life Integration at Montana State University - </a:t>
            </a:r>
            <a:endParaRPr sz="1200" dirty="0">
              <a:solidFill>
                <a:schemeClr val="dk1"/>
              </a:solidFill>
            </a:endParaRPr>
          </a:p>
          <a:p>
            <a:pPr marL="0" lvl="0" indent="0" algn="l" rtl="0">
              <a:spcBef>
                <a:spcPts val="0"/>
              </a:spcBef>
              <a:spcAft>
                <a:spcPts val="0"/>
              </a:spcAft>
              <a:buClr>
                <a:schemeClr val="dk1"/>
              </a:buClr>
              <a:buSzPts val="1100"/>
              <a:buFont typeface="Arial"/>
              <a:buNone/>
            </a:pPr>
            <a:r>
              <a:rPr lang="en" sz="1200" dirty="0">
                <a:solidFill>
                  <a:schemeClr val="dk1"/>
                </a:solidFill>
              </a:rPr>
              <a:t>“</a:t>
            </a:r>
            <a:r>
              <a:rPr lang="en" sz="1200" dirty="0">
                <a:solidFill>
                  <a:schemeClr val="dk1"/>
                </a:solidFill>
                <a:highlight>
                  <a:schemeClr val="lt1"/>
                </a:highlight>
                <a:latin typeface="Verdana"/>
                <a:ea typeface="Verdana"/>
                <a:cs typeface="Verdana"/>
                <a:sym typeface="Verdana"/>
              </a:rPr>
              <a:t>Highlighted IMPACT OF THE ENHANCING WORK-LIFE INTEGRATION INITIATIVE</a:t>
            </a:r>
            <a:endParaRPr sz="1200" dirty="0">
              <a:solidFill>
                <a:schemeClr val="dk1"/>
              </a:solidFill>
              <a:highlight>
                <a:schemeClr val="lt1"/>
              </a:highlight>
              <a:latin typeface="Verdana"/>
              <a:ea typeface="Verdana"/>
              <a:cs typeface="Verdana"/>
              <a:sym typeface="Verdana"/>
            </a:endParaRPr>
          </a:p>
          <a:p>
            <a:pPr marL="0" lvl="0" indent="0" algn="l" rtl="0">
              <a:lnSpc>
                <a:spcPct val="115000"/>
              </a:lnSpc>
              <a:spcBef>
                <a:spcPts val="0"/>
              </a:spcBef>
              <a:spcAft>
                <a:spcPts val="0"/>
              </a:spcAft>
              <a:buClr>
                <a:schemeClr val="dk1"/>
              </a:buClr>
              <a:buSzPts val="1100"/>
              <a:buFont typeface="Arial"/>
              <a:buNone/>
            </a:pPr>
            <a:r>
              <a:rPr lang="en" sz="1200" dirty="0">
                <a:solidFill>
                  <a:schemeClr val="dk1"/>
                </a:solidFill>
                <a:highlight>
                  <a:schemeClr val="lt1"/>
                </a:highlight>
                <a:latin typeface="Verdana"/>
                <a:ea typeface="Verdana"/>
                <a:cs typeface="Verdana"/>
                <a:sym typeface="Verdana"/>
              </a:rPr>
              <a:t>During the five years of ADVANCE Project TRACS, infrastructure increased to support the lives of faculty during difficult life transitions: 3 policies were created or modified: The Stop the Tenure Clock Opt Out policy, the Faculty Modified Duties Policy (with centralized funding in the Provost's office), and the Sick Leave Donation Pool Policy (maintained and managed by HR); 6 new family care-rooms were created including one in the high profile space in the student union building (see Figure 1); and 4 job descriptions were broadened: 2 new job candidate family advocates, 1 Student Family Support Program Manager, 1 faculty dual-career community liaison, and 1 work-life HR specialist. A total of 386 job candidates were supported by a Family Advocate; and approximately 130 people received one-on-one assistance from a Family Advocate. The HR supported "Dual Career Community Liaison" met with 96 private sector partners to assist with job opportunities. ADVANCE Project TRACS worked on more than 70 academic partner accommodation cases resulting in 33 tenure-track faculty who accepted positions in 21 different departments (63% women) over five years. Their partners were accommodated in either a tenure-track (53%) or non-tenure-track academic position (47%).</a:t>
            </a:r>
            <a:r>
              <a:rPr lang="en" sz="1200" dirty="0">
                <a:solidFill>
                  <a:schemeClr val="dk1"/>
                </a:solidFill>
              </a:rPr>
              <a:t>”</a:t>
            </a:r>
            <a:endParaRPr sz="1200" dirty="0">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sz="1200" dirty="0">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sz="1200" dirty="0">
                <a:solidFill>
                  <a:schemeClr val="dk1"/>
                </a:solidFill>
              </a:rPr>
              <a:t>Gender Inclusive Restrooms Policy (University of Nebraska-Lincoln)</a:t>
            </a:r>
            <a:endParaRPr sz="1200" dirty="0">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sz="1200" dirty="0">
                <a:solidFill>
                  <a:schemeClr val="dk1"/>
                </a:solidFill>
              </a:rPr>
              <a:t>This policy is a change that the Chancellor’s Commission on the Status of Gender and Sexual Identity was able to enact.</a:t>
            </a:r>
            <a:endParaRPr sz="1200" dirty="0">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sz="1200" dirty="0">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sz="1200" dirty="0">
                <a:solidFill>
                  <a:schemeClr val="dk1"/>
                </a:solidFill>
              </a:rPr>
              <a:t>Our current efforts center around allowing people to designate in one place the name they would like use on campus in order to prevent dead naming people. It is costly and time consuming to legally change a name or gender designation. We want everyone to be seen as they see themselves with their correct name and gender.</a:t>
            </a:r>
            <a:endParaRPr sz="1200" dirty="0">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sz="1200" dirty="0">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sz="1200" dirty="0">
                <a:solidFill>
                  <a:schemeClr val="dk1"/>
                </a:solidFill>
              </a:rPr>
              <a:t>Additionally we’d like to get individuals and organizations to to think about what personal information they need and ask for it only when needed, and to do so in way that is not othering. For example, instead of what is your gender, male, female, other, you could simply ask what is your gender? The same holds true for other demographic categories. You might also list several common answers and instead of “Other:____” you might say “Please specify”. It’s also good to allow people to skip demographic questions if desired and to explain why you ask demographic questions if there is a reason why you specifically need an answer so that individuals can make an informed decision on whether or not to answer the question. </a:t>
            </a:r>
            <a:endParaRPr sz="1200" dirty="0">
              <a:solidFill>
                <a:schemeClr val="dk1"/>
              </a:solidFill>
            </a:endParaRPr>
          </a:p>
          <a:p>
            <a:pPr marL="0" marR="0" lvl="0" indent="0" algn="l" rtl="0">
              <a:spcBef>
                <a:spcPts val="0"/>
              </a:spcBef>
              <a:spcAft>
                <a:spcPts val="0"/>
              </a:spcAft>
              <a:buNone/>
            </a:pPr>
            <a:endParaRPr sz="1200" dirty="0">
              <a:solidFill>
                <a:schemeClr val="dk1"/>
              </a:solidFill>
              <a:latin typeface="Calibri"/>
              <a:ea typeface="Calibri"/>
              <a:cs typeface="Calibri"/>
              <a:sym typeface="Calibri"/>
            </a:endParaRPr>
          </a:p>
        </p:txBody>
      </p:sp>
      <p:sp>
        <p:nvSpPr>
          <p:cNvPr id="691" name="Google Shape;691;ge2e9c97b1e_0_270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 sz="1200" b="0" i="0" u="none" strike="noStrike" cap="none">
                <a:solidFill>
                  <a:schemeClr val="dk1"/>
                </a:solidFill>
                <a:latin typeface="Calibri"/>
                <a:ea typeface="Calibri"/>
                <a:cs typeface="Calibri"/>
                <a:sym typeface="Calibri"/>
              </a:rPr>
              <a:t>5</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6"/>
        <p:cNvGrpSpPr/>
        <p:nvPr/>
      </p:nvGrpSpPr>
      <p:grpSpPr>
        <a:xfrm>
          <a:off x="0" y="0"/>
          <a:ext cx="0" cy="0"/>
          <a:chOff x="0" y="0"/>
          <a:chExt cx="0" cy="0"/>
        </a:xfrm>
      </p:grpSpPr>
      <p:sp>
        <p:nvSpPr>
          <p:cNvPr id="697" name="Google Shape;697;ge2e9c97b1e_0_2691:notes"/>
          <p:cNvSpPr>
            <a:spLocks noGrp="1" noRot="1" noChangeAspect="1"/>
          </p:cNvSpPr>
          <p:nvPr>
            <p:ph type="sldImg" idx="2"/>
          </p:nvPr>
        </p:nvSpPr>
        <p:spPr>
          <a:xfrm>
            <a:off x="382588" y="685800"/>
            <a:ext cx="6094412"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98" name="Google Shape;698;ge2e9c97b1e_0_269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n" sz="1200" dirty="0">
                <a:solidFill>
                  <a:schemeClr val="dk1"/>
                </a:solidFill>
                <a:highlight>
                  <a:schemeClr val="lt1"/>
                </a:highlight>
              </a:rPr>
              <a:t>Background Image Description: Black circuit board with blue circuits on the outer edges.</a:t>
            </a:r>
            <a:endParaRPr sz="1200" dirty="0">
              <a:solidFill>
                <a:schemeClr val="dk1"/>
              </a:solidFill>
            </a:endParaRPr>
          </a:p>
          <a:p>
            <a:pPr marL="0" lvl="0" indent="0" algn="l" rtl="0">
              <a:lnSpc>
                <a:spcPct val="115000"/>
              </a:lnSpc>
              <a:spcBef>
                <a:spcPts val="1200"/>
              </a:spcBef>
              <a:spcAft>
                <a:spcPts val="0"/>
              </a:spcAft>
              <a:buClr>
                <a:schemeClr val="dk1"/>
              </a:buClr>
              <a:buSzPts val="1100"/>
              <a:buFont typeface="Arial"/>
              <a:buNone/>
            </a:pPr>
            <a:r>
              <a:rPr lang="en" sz="1200" dirty="0">
                <a:solidFill>
                  <a:schemeClr val="dk1"/>
                </a:solidFill>
              </a:rPr>
              <a:t>Job Application</a:t>
            </a:r>
          </a:p>
          <a:p>
            <a:pPr marL="0" lvl="0" indent="0" algn="l" rtl="0">
              <a:lnSpc>
                <a:spcPct val="115000"/>
              </a:lnSpc>
              <a:spcBef>
                <a:spcPts val="1200"/>
              </a:spcBef>
              <a:spcAft>
                <a:spcPts val="0"/>
              </a:spcAft>
              <a:buClr>
                <a:schemeClr val="dk1"/>
              </a:buClr>
              <a:buSzPts val="1100"/>
              <a:buFont typeface="Arial"/>
              <a:buNone/>
            </a:pPr>
            <a:r>
              <a:rPr lang="en" sz="1200" dirty="0">
                <a:solidFill>
                  <a:schemeClr val="dk1"/>
                </a:solidFill>
              </a:rPr>
              <a:t>Recruitment – Are you recruiting where diverse people are, or where you are? Social media, degree programs that support diverse learners, professional associations, mailing lists, etc.</a:t>
            </a:r>
          </a:p>
          <a:p>
            <a:pPr marL="0" lvl="0" indent="0" algn="l" rtl="0">
              <a:lnSpc>
                <a:spcPct val="115000"/>
              </a:lnSpc>
              <a:spcBef>
                <a:spcPts val="1200"/>
              </a:spcBef>
              <a:spcAft>
                <a:spcPts val="0"/>
              </a:spcAft>
              <a:buClr>
                <a:schemeClr val="dk1"/>
              </a:buClr>
              <a:buSzPts val="1100"/>
              <a:buFont typeface="Arial"/>
              <a:buNone/>
            </a:pPr>
            <a:r>
              <a:rPr lang="en" sz="1200" dirty="0">
                <a:solidFill>
                  <a:schemeClr val="dk1"/>
                </a:solidFill>
              </a:rPr>
              <a:t>Required Information &amp; Documents - Matching the Listing to the level of pay and responsibilities, explain things that may be unclear, realize that everyone might not have the same opportunities for service or DEIR work, ask abut how the person envisions incorporating DEIR into their future role and about any experience in DEIR they mights have (experience could be a preferred rather than required component) Alternative credentialing (workshops, teaching, research w/out formal degrees  etc.)</a:t>
            </a:r>
            <a:endParaRPr sz="1200" dirty="0">
              <a:solidFill>
                <a:schemeClr val="dk1"/>
              </a:solidFill>
            </a:endParaRPr>
          </a:p>
          <a:p>
            <a:pPr marL="0" lvl="0" indent="0" algn="l" rtl="0">
              <a:lnSpc>
                <a:spcPct val="115000"/>
              </a:lnSpc>
              <a:spcBef>
                <a:spcPts val="1200"/>
              </a:spcBef>
              <a:spcAft>
                <a:spcPts val="0"/>
              </a:spcAft>
              <a:buClr>
                <a:schemeClr val="dk1"/>
              </a:buClr>
              <a:buSzPts val="1100"/>
              <a:buFont typeface="Arial"/>
              <a:buNone/>
            </a:pPr>
            <a:endParaRPr sz="1200" dirty="0">
              <a:solidFill>
                <a:schemeClr val="dk1"/>
              </a:solidFill>
            </a:endParaRPr>
          </a:p>
          <a:p>
            <a:pPr marL="0" lvl="0" indent="0" algn="l" rtl="0">
              <a:lnSpc>
                <a:spcPct val="115000"/>
              </a:lnSpc>
              <a:spcBef>
                <a:spcPts val="1200"/>
              </a:spcBef>
              <a:spcAft>
                <a:spcPts val="0"/>
              </a:spcAft>
              <a:buSzPts val="1100"/>
              <a:buNone/>
            </a:pPr>
            <a:r>
              <a:rPr lang="en" sz="1200" dirty="0">
                <a:solidFill>
                  <a:schemeClr val="dk1"/>
                </a:solidFill>
              </a:rPr>
              <a:t>Library DEIR Culture</a:t>
            </a:r>
            <a:endParaRPr sz="1200" dirty="0">
              <a:solidFill>
                <a:schemeClr val="dk1"/>
              </a:solidFill>
            </a:endParaRPr>
          </a:p>
          <a:p>
            <a:pPr marL="0" lvl="0" indent="0" algn="l" rtl="0">
              <a:lnSpc>
                <a:spcPct val="115000"/>
              </a:lnSpc>
              <a:spcBef>
                <a:spcPts val="1200"/>
              </a:spcBef>
              <a:spcAft>
                <a:spcPts val="0"/>
              </a:spcAft>
              <a:buSzPts val="1100"/>
              <a:buNone/>
            </a:pPr>
            <a:r>
              <a:rPr lang="en" sz="1200" dirty="0">
                <a:solidFill>
                  <a:schemeClr val="dk1"/>
                </a:solidFill>
              </a:rPr>
              <a:t>Consistent DEIR discussions and training that brings a topic up multiple times in a row with down time in between to absorb and think about the topic. 1 and done on a specific topic is more harmful than not addressing a topic. Additionally the library should be providing the time and resources, including money, to allow workers to learn and apply DEIR training to their work as appropriate.</a:t>
            </a:r>
            <a:endParaRPr sz="1200" dirty="0">
              <a:solidFill>
                <a:schemeClr val="dk1"/>
              </a:solidFill>
            </a:endParaRPr>
          </a:p>
          <a:p>
            <a:pPr marL="0" lvl="0" indent="0" algn="l" rtl="0">
              <a:lnSpc>
                <a:spcPct val="115000"/>
              </a:lnSpc>
              <a:spcBef>
                <a:spcPts val="1200"/>
              </a:spcBef>
              <a:spcAft>
                <a:spcPts val="1200"/>
              </a:spcAft>
              <a:buClr>
                <a:schemeClr val="dk1"/>
              </a:buClr>
              <a:buSzPts val="1100"/>
              <a:buFont typeface="Arial"/>
              <a:buNone/>
            </a:pPr>
            <a:r>
              <a:rPr lang="en" sz="1200" dirty="0">
                <a:solidFill>
                  <a:schemeClr val="dk1"/>
                </a:solidFill>
              </a:rPr>
              <a:t>Lastly, evaluation criteria and expectations must be applied consistently and fairly valuing all expected work, including time spent integrating and applying DEIR into individuals regular job duties. This will mean less tasks are completed, but those that are completed will be more accessible and inclusive.</a:t>
            </a:r>
            <a:endParaRPr sz="1200" dirty="0">
              <a:solidFill>
                <a:schemeClr val="dk1"/>
              </a:solidFill>
            </a:endParaRPr>
          </a:p>
        </p:txBody>
      </p:sp>
      <p:sp>
        <p:nvSpPr>
          <p:cNvPr id="699" name="Google Shape;699;ge2e9c97b1e_0_269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 sz="1200" b="0" i="0" u="none" strike="noStrike" cap="none">
                <a:solidFill>
                  <a:schemeClr val="dk1"/>
                </a:solidFill>
                <a:latin typeface="Calibri"/>
                <a:ea typeface="Calibri"/>
                <a:cs typeface="Calibri"/>
                <a:sym typeface="Calibri"/>
              </a:rPr>
              <a:t>6</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4"/>
        <p:cNvGrpSpPr/>
        <p:nvPr/>
      </p:nvGrpSpPr>
      <p:grpSpPr>
        <a:xfrm>
          <a:off x="0" y="0"/>
          <a:ext cx="0" cy="0"/>
          <a:chOff x="0" y="0"/>
          <a:chExt cx="0" cy="0"/>
        </a:xfrm>
      </p:grpSpPr>
      <p:sp>
        <p:nvSpPr>
          <p:cNvPr id="705" name="Google Shape;705;ge2e9c97c7f_1_241:notes"/>
          <p:cNvSpPr>
            <a:spLocks noGrp="1" noRot="1" noChangeAspect="1"/>
          </p:cNvSpPr>
          <p:nvPr>
            <p:ph type="sldImg" idx="2"/>
          </p:nvPr>
        </p:nvSpPr>
        <p:spPr>
          <a:xfrm>
            <a:off x="381794" y="685800"/>
            <a:ext cx="6094412"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06" name="Google Shape;706;ge2e9c97c7f_1_24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1200"/>
              </a:spcAft>
              <a:buClr>
                <a:schemeClr val="dk1"/>
              </a:buClr>
              <a:buSzPts val="1100"/>
              <a:buFont typeface="Arial"/>
              <a:buNone/>
            </a:pPr>
            <a:r>
              <a:rPr lang="en" sz="1200">
                <a:solidFill>
                  <a:schemeClr val="dk1"/>
                </a:solidFill>
                <a:highlight>
                  <a:schemeClr val="lt1"/>
                </a:highlight>
              </a:rPr>
              <a:t>Background Image Description: Black circuit board with blue circuits on the outer edges.</a:t>
            </a:r>
            <a:endParaRPr sz="1200">
              <a:solidFill>
                <a:schemeClr val="dk1"/>
              </a:solidFill>
              <a:highlight>
                <a:schemeClr val="lt1"/>
              </a:highlight>
              <a:latin typeface="Calibri"/>
              <a:ea typeface="Calibri"/>
              <a:cs typeface="Calibri"/>
              <a:sym typeface="Calibri"/>
            </a:endParaRPr>
          </a:p>
        </p:txBody>
      </p:sp>
      <p:sp>
        <p:nvSpPr>
          <p:cNvPr id="707" name="Google Shape;707;ge2e9c97c7f_1_24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 sz="1200" b="0" i="0" u="none" strike="noStrike" cap="none">
                <a:solidFill>
                  <a:schemeClr val="dk1"/>
                </a:solidFill>
                <a:latin typeface="Calibri"/>
                <a:ea typeface="Calibri"/>
                <a:cs typeface="Calibri"/>
                <a:sym typeface="Calibri"/>
              </a:rPr>
              <a:t>7</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1"/>
        <p:cNvGrpSpPr/>
        <p:nvPr/>
      </p:nvGrpSpPr>
      <p:grpSpPr>
        <a:xfrm>
          <a:off x="0" y="0"/>
          <a:ext cx="0" cy="0"/>
          <a:chOff x="0" y="0"/>
          <a:chExt cx="0" cy="0"/>
        </a:xfrm>
      </p:grpSpPr>
      <p:sp>
        <p:nvSpPr>
          <p:cNvPr id="712" name="Google Shape;712;ge4eef0f3f9_0_30:notes"/>
          <p:cNvSpPr>
            <a:spLocks noGrp="1" noRot="1" noChangeAspect="1"/>
          </p:cNvSpPr>
          <p:nvPr>
            <p:ph type="sldImg" idx="2"/>
          </p:nvPr>
        </p:nvSpPr>
        <p:spPr>
          <a:xfrm>
            <a:off x="382588" y="685800"/>
            <a:ext cx="6094412"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13" name="Google Shape;713;ge4eef0f3f9_0_3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1200"/>
              </a:spcAft>
              <a:buClr>
                <a:schemeClr val="dk1"/>
              </a:buClr>
              <a:buSzPts val="1100"/>
              <a:buFont typeface="Arial"/>
              <a:buNone/>
            </a:pPr>
            <a:r>
              <a:rPr lang="en" sz="1200">
                <a:solidFill>
                  <a:schemeClr val="dk1"/>
                </a:solidFill>
                <a:highlight>
                  <a:schemeClr val="lt1"/>
                </a:highlight>
              </a:rPr>
              <a:t>Background Image Description: Black circuit board with blue circuits on the outer edges.</a:t>
            </a:r>
            <a:endParaRPr sz="1200">
              <a:solidFill>
                <a:schemeClr val="dk1"/>
              </a:solidFill>
              <a:highlight>
                <a:schemeClr val="lt1"/>
              </a:highlight>
              <a:latin typeface="Calibri"/>
              <a:ea typeface="Calibri"/>
              <a:cs typeface="Calibri"/>
              <a:sym typeface="Calibri"/>
            </a:endParaRPr>
          </a:p>
        </p:txBody>
      </p:sp>
      <p:sp>
        <p:nvSpPr>
          <p:cNvPr id="714" name="Google Shape;714;ge4eef0f3f9_0_3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 sz="1200" b="0" i="0" u="none" strike="noStrike" cap="none">
                <a:solidFill>
                  <a:schemeClr val="dk1"/>
                </a:solidFill>
                <a:latin typeface="Calibri"/>
                <a:ea typeface="Calibri"/>
                <a:cs typeface="Calibri"/>
                <a:sym typeface="Calibri"/>
              </a:rPr>
              <a:t>8</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4"/>
        <p:cNvGrpSpPr/>
        <p:nvPr/>
      </p:nvGrpSpPr>
      <p:grpSpPr>
        <a:xfrm>
          <a:off x="0" y="0"/>
          <a:ext cx="0" cy="0"/>
          <a:chOff x="0" y="0"/>
          <a:chExt cx="0" cy="0"/>
        </a:xfrm>
      </p:grpSpPr>
      <p:sp>
        <p:nvSpPr>
          <p:cNvPr id="725" name="Google Shape;725;ge4eef0f3f9_0_24:notes"/>
          <p:cNvSpPr>
            <a:spLocks noGrp="1" noRot="1" noChangeAspect="1"/>
          </p:cNvSpPr>
          <p:nvPr>
            <p:ph type="sldImg" idx="2"/>
          </p:nvPr>
        </p:nvSpPr>
        <p:spPr>
          <a:xfrm>
            <a:off x="381794" y="685800"/>
            <a:ext cx="60945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26" name="Google Shape;726;ge4eef0f3f9_0_2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1200"/>
              </a:spcAft>
              <a:buClr>
                <a:schemeClr val="dk1"/>
              </a:buClr>
              <a:buSzPts val="1100"/>
              <a:buFont typeface="Arial"/>
              <a:buNone/>
            </a:pPr>
            <a:r>
              <a:rPr lang="en" sz="1200">
                <a:solidFill>
                  <a:schemeClr val="dk1"/>
                </a:solidFill>
                <a:highlight>
                  <a:schemeClr val="lt1"/>
                </a:highlight>
              </a:rPr>
              <a:t>Background Image Description: Black circuit board with blue circuits on the outer edges.</a:t>
            </a:r>
            <a:endParaRPr sz="1200">
              <a:solidFill>
                <a:schemeClr val="dk1"/>
              </a:solidFill>
              <a:highlight>
                <a:schemeClr val="lt1"/>
              </a:highlight>
              <a:latin typeface="Calibri"/>
              <a:ea typeface="Calibri"/>
              <a:cs typeface="Calibri"/>
              <a:sym typeface="Calibri"/>
            </a:endParaRPr>
          </a:p>
        </p:txBody>
      </p:sp>
      <p:sp>
        <p:nvSpPr>
          <p:cNvPr id="727" name="Google Shape;727;ge4eef0f3f9_0_2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 sz="1200" b="0" i="0" u="none" strike="noStrike" cap="none">
                <a:solidFill>
                  <a:schemeClr val="dk1"/>
                </a:solidFill>
                <a:latin typeface="Calibri"/>
                <a:ea typeface="Calibri"/>
                <a:cs typeface="Calibri"/>
                <a:sym typeface="Calibri"/>
              </a:rPr>
              <a:t>9</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50"/>
        <p:cNvGrpSpPr/>
        <p:nvPr/>
      </p:nvGrpSpPr>
      <p:grpSpPr>
        <a:xfrm>
          <a:off x="0" y="0"/>
          <a:ext cx="0" cy="0"/>
          <a:chOff x="0" y="0"/>
          <a:chExt cx="0" cy="0"/>
        </a:xfrm>
      </p:grpSpPr>
      <p:sp>
        <p:nvSpPr>
          <p:cNvPr id="51" name="Google Shape;51;p13"/>
          <p:cNvSpPr txBox="1">
            <a:spLocks noGrp="1"/>
          </p:cNvSpPr>
          <p:nvPr>
            <p:ph type="title"/>
          </p:nvPr>
        </p:nvSpPr>
        <p:spPr>
          <a:xfrm>
            <a:off x="457200" y="205978"/>
            <a:ext cx="7620000" cy="8574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Clr>
                <a:schemeClr val="dk2"/>
              </a:buClr>
              <a:buSzPts val="1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2" name="Google Shape;52;p13"/>
          <p:cNvSpPr txBox="1">
            <a:spLocks noGrp="1"/>
          </p:cNvSpPr>
          <p:nvPr>
            <p:ph type="body" idx="1"/>
          </p:nvPr>
        </p:nvSpPr>
        <p:spPr>
          <a:xfrm>
            <a:off x="457200" y="1200150"/>
            <a:ext cx="7620000" cy="3600600"/>
          </a:xfrm>
          <a:prstGeom prst="rect">
            <a:avLst/>
          </a:prstGeom>
          <a:noFill/>
          <a:ln>
            <a:noFill/>
          </a:ln>
        </p:spPr>
        <p:txBody>
          <a:bodyPr spcFirstLastPara="1" wrap="square" lIns="91425" tIns="45700" rIns="91425" bIns="45700" anchor="t" anchorCtr="0">
            <a:normAutofit/>
          </a:bodyPr>
          <a:lstStyle>
            <a:lvl1pPr marL="457200" lvl="0" indent="-342900" algn="l" rtl="0">
              <a:spcBef>
                <a:spcPts val="360"/>
              </a:spcBef>
              <a:spcAft>
                <a:spcPts val="0"/>
              </a:spcAft>
              <a:buSzPts val="1800"/>
              <a:buChar char="●"/>
              <a:defRPr/>
            </a:lvl1pPr>
            <a:lvl2pPr marL="914400" lvl="1" indent="-342900" algn="l" rtl="0">
              <a:spcBef>
                <a:spcPts val="1200"/>
              </a:spcBef>
              <a:spcAft>
                <a:spcPts val="0"/>
              </a:spcAft>
              <a:buSzPts val="1800"/>
              <a:buChar char="○"/>
              <a:defRPr/>
            </a:lvl2pPr>
            <a:lvl3pPr marL="1371600" lvl="2" indent="-342900" algn="l" rtl="0">
              <a:spcBef>
                <a:spcPts val="1200"/>
              </a:spcBef>
              <a:spcAft>
                <a:spcPts val="0"/>
              </a:spcAft>
              <a:buSzPts val="1800"/>
              <a:buChar char="■"/>
              <a:defRPr/>
            </a:lvl3pPr>
            <a:lvl4pPr marL="1828800" lvl="3" indent="-342900" algn="l" rtl="0">
              <a:spcBef>
                <a:spcPts val="1200"/>
              </a:spcBef>
              <a:spcAft>
                <a:spcPts val="0"/>
              </a:spcAft>
              <a:buSzPts val="1800"/>
              <a:buChar char="●"/>
              <a:defRPr/>
            </a:lvl4pPr>
            <a:lvl5pPr marL="2286000" lvl="4" indent="-342900" algn="l" rtl="0">
              <a:spcBef>
                <a:spcPts val="1200"/>
              </a:spcBef>
              <a:spcAft>
                <a:spcPts val="0"/>
              </a:spcAft>
              <a:buSzPts val="1800"/>
              <a:buChar char="○"/>
              <a:defRPr/>
            </a:lvl5pPr>
            <a:lvl6pPr marL="2743200" lvl="5" indent="-342900" algn="l" rtl="0">
              <a:spcBef>
                <a:spcPts val="1200"/>
              </a:spcBef>
              <a:spcAft>
                <a:spcPts val="0"/>
              </a:spcAft>
              <a:buSzPts val="1800"/>
              <a:buChar char="■"/>
              <a:defRPr/>
            </a:lvl6pPr>
            <a:lvl7pPr marL="3200400" lvl="6" indent="-342900" algn="l" rtl="0">
              <a:spcBef>
                <a:spcPts val="1200"/>
              </a:spcBef>
              <a:spcAft>
                <a:spcPts val="0"/>
              </a:spcAft>
              <a:buSzPts val="1800"/>
              <a:buChar char="●"/>
              <a:defRPr/>
            </a:lvl7pPr>
            <a:lvl8pPr marL="3657600" lvl="7" indent="-342900" algn="l" rtl="0">
              <a:spcBef>
                <a:spcPts val="1200"/>
              </a:spcBef>
              <a:spcAft>
                <a:spcPts val="0"/>
              </a:spcAft>
              <a:buSzPts val="1800"/>
              <a:buChar char="○"/>
              <a:defRPr/>
            </a:lvl8pPr>
            <a:lvl9pPr marL="4114800" lvl="8" indent="-342900" algn="l" rtl="0">
              <a:spcBef>
                <a:spcPts val="1200"/>
              </a:spcBef>
              <a:spcAft>
                <a:spcPts val="1200"/>
              </a:spcAft>
              <a:buSzPts val="1800"/>
              <a:buChar char="■"/>
              <a:defRPr/>
            </a:lvl9pPr>
          </a:lstStyle>
          <a:p>
            <a:endParaRPr/>
          </a:p>
        </p:txBody>
      </p:sp>
      <p:sp>
        <p:nvSpPr>
          <p:cNvPr id="53" name="Google Shape;53;p13"/>
          <p:cNvSpPr txBox="1">
            <a:spLocks noGrp="1"/>
          </p:cNvSpPr>
          <p:nvPr>
            <p:ph type="dt" idx="10"/>
          </p:nvPr>
        </p:nvSpPr>
        <p:spPr>
          <a:xfrm rot="-5400000">
            <a:off x="7856120" y="1188750"/>
            <a:ext cx="1828800" cy="3657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54" name="Google Shape;54;p13"/>
          <p:cNvSpPr txBox="1">
            <a:spLocks noGrp="1"/>
          </p:cNvSpPr>
          <p:nvPr>
            <p:ph type="ftr" idx="11"/>
          </p:nvPr>
        </p:nvSpPr>
        <p:spPr>
          <a:xfrm rot="-5400000">
            <a:off x="7882820" y="2990910"/>
            <a:ext cx="1775400" cy="365700"/>
          </a:xfrm>
          <a:prstGeom prst="rect">
            <a:avLst/>
          </a:prstGeom>
          <a:noFill/>
          <a:ln>
            <a:noFill/>
          </a:ln>
        </p:spPr>
        <p:txBody>
          <a:bodyPr spcFirstLastPara="1" wrap="square" lIns="91425" tIns="45700" rIns="91425" bIns="45700" anchor="ctr" anchorCtr="0">
            <a:noAutofit/>
          </a:bodyPr>
          <a:lstStyle>
            <a:lvl1pPr lvl="0" algn="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55" name="Google Shape;55;p13"/>
          <p:cNvSpPr>
            <a:spLocks noGrp="1"/>
          </p:cNvSpPr>
          <p:nvPr>
            <p:ph type="sldNum" idx="12"/>
          </p:nvPr>
        </p:nvSpPr>
        <p:spPr>
          <a:xfrm>
            <a:off x="8531788" y="4236720"/>
            <a:ext cx="548700" cy="297300"/>
          </a:xfrm>
          <a:prstGeom prst="bracketPair">
            <a:avLst/>
          </a:prstGeom>
          <a:noFill/>
          <a:ln w="19050" cap="flat" cmpd="sng">
            <a:solidFill>
              <a:srgbClr val="FFFFFF"/>
            </a:solidFill>
            <a:prstDash val="solid"/>
            <a:round/>
            <a:headEnd type="none" w="sm" len="sm"/>
            <a:tailEnd type="none" w="sm" len="sm"/>
          </a:ln>
        </p:spPr>
        <p:txBody>
          <a:bodyPr spcFirstLastPara="1" wrap="square" lIns="0" tIns="0" rIns="0" bIns="0" anchor="ctr" anchorCtr="0">
            <a:normAutofit/>
          </a:bodyPr>
          <a:lstStyle>
            <a:lvl1pPr marL="0" lvl="0" indent="0" algn="ctr" rtl="0">
              <a:spcBef>
                <a:spcPts val="0"/>
              </a:spcBef>
              <a:buNone/>
              <a:defRPr/>
            </a:lvl1pPr>
            <a:lvl2pPr marL="0" lvl="1" indent="0" algn="ctr" rtl="0">
              <a:spcBef>
                <a:spcPts val="0"/>
              </a:spcBef>
              <a:buNone/>
              <a:defRPr/>
            </a:lvl2pPr>
            <a:lvl3pPr marL="0" lvl="2" indent="0" algn="ctr" rtl="0">
              <a:spcBef>
                <a:spcPts val="0"/>
              </a:spcBef>
              <a:buNone/>
              <a:defRPr/>
            </a:lvl3pPr>
            <a:lvl4pPr marL="0" lvl="3" indent="0" algn="ctr" rtl="0">
              <a:spcBef>
                <a:spcPts val="0"/>
              </a:spcBef>
              <a:buNone/>
              <a:defRPr/>
            </a:lvl4pPr>
            <a:lvl5pPr marL="0" lvl="4" indent="0" algn="ctr" rtl="0">
              <a:spcBef>
                <a:spcPts val="0"/>
              </a:spcBef>
              <a:buNone/>
              <a:defRPr/>
            </a:lvl5pPr>
            <a:lvl6pPr marL="0" lvl="5" indent="0" algn="ctr" rtl="0">
              <a:spcBef>
                <a:spcPts val="0"/>
              </a:spcBef>
              <a:buNone/>
              <a:defRPr/>
            </a:lvl6pPr>
            <a:lvl7pPr marL="0" lvl="6" indent="0" algn="ctr" rtl="0">
              <a:spcBef>
                <a:spcPts val="0"/>
              </a:spcBef>
              <a:buNone/>
              <a:defRPr/>
            </a:lvl7pPr>
            <a:lvl8pPr marL="0" lvl="7" indent="0" algn="ctr" rtl="0">
              <a:spcBef>
                <a:spcPts val="0"/>
              </a:spcBef>
              <a:buNone/>
              <a:defRPr/>
            </a:lvl8pPr>
            <a:lvl9pPr marL="0" lvl="8" indent="0" algn="ctr" rtl="0">
              <a:spcBef>
                <a:spcPts val="0"/>
              </a:spcBef>
              <a:buNone/>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56"/>
        <p:cNvGrpSpPr/>
        <p:nvPr/>
      </p:nvGrpSpPr>
      <p:grpSpPr>
        <a:xfrm>
          <a:off x="0" y="0"/>
          <a:ext cx="0" cy="0"/>
          <a:chOff x="0" y="0"/>
          <a:chExt cx="0" cy="0"/>
        </a:xfrm>
      </p:grpSpPr>
      <p:sp>
        <p:nvSpPr>
          <p:cNvPr id="57" name="Google Shape;57;p14"/>
          <p:cNvSpPr txBox="1">
            <a:spLocks noGrp="1"/>
          </p:cNvSpPr>
          <p:nvPr>
            <p:ph type="title"/>
          </p:nvPr>
        </p:nvSpPr>
        <p:spPr>
          <a:xfrm>
            <a:off x="457200" y="205978"/>
            <a:ext cx="7620000" cy="8574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Clr>
                <a:schemeClr val="dk2"/>
              </a:buClr>
              <a:buSzPts val="4600"/>
              <a:buFont typeface="Cambria"/>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8" name="Google Shape;58;p14"/>
          <p:cNvSpPr txBox="1">
            <a:spLocks noGrp="1"/>
          </p:cNvSpPr>
          <p:nvPr>
            <p:ph type="body" idx="1"/>
          </p:nvPr>
        </p:nvSpPr>
        <p:spPr>
          <a:xfrm>
            <a:off x="457200" y="1151335"/>
            <a:ext cx="3657600" cy="479700"/>
          </a:xfrm>
          <a:prstGeom prst="rect">
            <a:avLst/>
          </a:prstGeom>
          <a:noFill/>
          <a:ln>
            <a:noFill/>
          </a:ln>
        </p:spPr>
        <p:txBody>
          <a:bodyPr spcFirstLastPara="1" wrap="square" lIns="91425" tIns="45700" rIns="91425" bIns="45700" anchor="b" anchorCtr="0">
            <a:noAutofit/>
          </a:bodyPr>
          <a:lstStyle>
            <a:lvl1pPr marL="457200" lvl="0" indent="-228600" algn="ctr" rtl="0">
              <a:spcBef>
                <a:spcPts val="400"/>
              </a:spcBef>
              <a:spcAft>
                <a:spcPts val="0"/>
              </a:spcAft>
              <a:buSzPts val="2000"/>
              <a:buNone/>
              <a:defRPr sz="2000" b="1">
                <a:solidFill>
                  <a:schemeClr val="dk2"/>
                </a:solidFill>
              </a:defRPr>
            </a:lvl1pPr>
            <a:lvl2pPr marL="914400" lvl="1" indent="-228600" algn="l" rtl="0">
              <a:spcBef>
                <a:spcPts val="1200"/>
              </a:spcBef>
              <a:spcAft>
                <a:spcPts val="0"/>
              </a:spcAft>
              <a:buSzPts val="2000"/>
              <a:buNone/>
              <a:defRPr sz="2000" b="1"/>
            </a:lvl2pPr>
            <a:lvl3pPr marL="1371600" lvl="2" indent="-228600" algn="l" rtl="0">
              <a:spcBef>
                <a:spcPts val="1200"/>
              </a:spcBef>
              <a:spcAft>
                <a:spcPts val="0"/>
              </a:spcAft>
              <a:buSzPts val="1800"/>
              <a:buNone/>
              <a:defRPr sz="1800" b="1"/>
            </a:lvl3pPr>
            <a:lvl4pPr marL="1828800" lvl="3" indent="-228600" algn="l" rtl="0">
              <a:spcBef>
                <a:spcPts val="1200"/>
              </a:spcBef>
              <a:spcAft>
                <a:spcPts val="0"/>
              </a:spcAft>
              <a:buSzPts val="1600"/>
              <a:buNone/>
              <a:defRPr sz="1600" b="1"/>
            </a:lvl4pPr>
            <a:lvl5pPr marL="2286000" lvl="4" indent="-228600" algn="l" rtl="0">
              <a:spcBef>
                <a:spcPts val="1200"/>
              </a:spcBef>
              <a:spcAft>
                <a:spcPts val="0"/>
              </a:spcAft>
              <a:buSzPts val="1600"/>
              <a:buNone/>
              <a:defRPr sz="1600" b="1"/>
            </a:lvl5pPr>
            <a:lvl6pPr marL="2743200" lvl="5" indent="-228600" algn="l" rtl="0">
              <a:spcBef>
                <a:spcPts val="1200"/>
              </a:spcBef>
              <a:spcAft>
                <a:spcPts val="0"/>
              </a:spcAft>
              <a:buSzPts val="1600"/>
              <a:buNone/>
              <a:defRPr sz="1600" b="1"/>
            </a:lvl6pPr>
            <a:lvl7pPr marL="3200400" lvl="6" indent="-228600" algn="l" rtl="0">
              <a:spcBef>
                <a:spcPts val="1200"/>
              </a:spcBef>
              <a:spcAft>
                <a:spcPts val="0"/>
              </a:spcAft>
              <a:buSzPts val="1600"/>
              <a:buNone/>
              <a:defRPr sz="1600" b="1"/>
            </a:lvl7pPr>
            <a:lvl8pPr marL="3657600" lvl="7" indent="-228600" algn="l" rtl="0">
              <a:spcBef>
                <a:spcPts val="1200"/>
              </a:spcBef>
              <a:spcAft>
                <a:spcPts val="0"/>
              </a:spcAft>
              <a:buSzPts val="1600"/>
              <a:buNone/>
              <a:defRPr sz="1600" b="1"/>
            </a:lvl8pPr>
            <a:lvl9pPr marL="4114800" lvl="8" indent="-228600" algn="l" rtl="0">
              <a:spcBef>
                <a:spcPts val="1200"/>
              </a:spcBef>
              <a:spcAft>
                <a:spcPts val="1200"/>
              </a:spcAft>
              <a:buSzPts val="1600"/>
              <a:buNone/>
              <a:defRPr sz="1600" b="1"/>
            </a:lvl9pPr>
          </a:lstStyle>
          <a:p>
            <a:endParaRPr/>
          </a:p>
        </p:txBody>
      </p:sp>
      <p:sp>
        <p:nvSpPr>
          <p:cNvPr id="59" name="Google Shape;59;p14"/>
          <p:cNvSpPr txBox="1">
            <a:spLocks noGrp="1"/>
          </p:cNvSpPr>
          <p:nvPr>
            <p:ph type="body" idx="2"/>
          </p:nvPr>
        </p:nvSpPr>
        <p:spPr>
          <a:xfrm>
            <a:off x="457200" y="1631156"/>
            <a:ext cx="3657600" cy="2963400"/>
          </a:xfrm>
          <a:prstGeom prst="rect">
            <a:avLst/>
          </a:prstGeom>
          <a:noFill/>
          <a:ln>
            <a:noFill/>
          </a:ln>
        </p:spPr>
        <p:txBody>
          <a:bodyPr spcFirstLastPara="1" wrap="square" lIns="91425" tIns="45700" rIns="91425" bIns="45700" anchor="t" anchorCtr="0">
            <a:normAutofit/>
          </a:bodyPr>
          <a:lstStyle>
            <a:lvl1pPr marL="457200" lvl="0" indent="-381000" algn="l" rtl="0">
              <a:spcBef>
                <a:spcPts val="480"/>
              </a:spcBef>
              <a:spcAft>
                <a:spcPts val="0"/>
              </a:spcAft>
              <a:buSzPts val="2400"/>
              <a:buChar char="●"/>
              <a:defRPr sz="2400"/>
            </a:lvl1pPr>
            <a:lvl2pPr marL="914400" lvl="1" indent="-355600" algn="l" rtl="0">
              <a:spcBef>
                <a:spcPts val="1200"/>
              </a:spcBef>
              <a:spcAft>
                <a:spcPts val="0"/>
              </a:spcAft>
              <a:buSzPts val="2000"/>
              <a:buChar char="○"/>
              <a:defRPr sz="2000"/>
            </a:lvl2pPr>
            <a:lvl3pPr marL="1371600" lvl="2" indent="-342900" algn="l" rtl="0">
              <a:spcBef>
                <a:spcPts val="1200"/>
              </a:spcBef>
              <a:spcAft>
                <a:spcPts val="0"/>
              </a:spcAft>
              <a:buSzPts val="1800"/>
              <a:buChar char="■"/>
              <a:defRPr sz="1800"/>
            </a:lvl3pPr>
            <a:lvl4pPr marL="1828800" lvl="3" indent="-330200" algn="l" rtl="0">
              <a:spcBef>
                <a:spcPts val="1200"/>
              </a:spcBef>
              <a:spcAft>
                <a:spcPts val="0"/>
              </a:spcAft>
              <a:buSzPts val="1600"/>
              <a:buChar char="●"/>
              <a:defRPr sz="1600"/>
            </a:lvl4pPr>
            <a:lvl5pPr marL="2286000" lvl="4" indent="-330200" algn="l" rtl="0">
              <a:spcBef>
                <a:spcPts val="1200"/>
              </a:spcBef>
              <a:spcAft>
                <a:spcPts val="0"/>
              </a:spcAft>
              <a:buSzPts val="1600"/>
              <a:buChar char="○"/>
              <a:defRPr sz="1600"/>
            </a:lvl5pPr>
            <a:lvl6pPr marL="2743200" lvl="5" indent="-330200" algn="l" rtl="0">
              <a:spcBef>
                <a:spcPts val="1200"/>
              </a:spcBef>
              <a:spcAft>
                <a:spcPts val="0"/>
              </a:spcAft>
              <a:buSzPts val="1600"/>
              <a:buChar char="■"/>
              <a:defRPr sz="1600"/>
            </a:lvl6pPr>
            <a:lvl7pPr marL="3200400" lvl="6" indent="-330200" algn="l" rtl="0">
              <a:spcBef>
                <a:spcPts val="1200"/>
              </a:spcBef>
              <a:spcAft>
                <a:spcPts val="0"/>
              </a:spcAft>
              <a:buSzPts val="1600"/>
              <a:buChar char="●"/>
              <a:defRPr sz="1600"/>
            </a:lvl7pPr>
            <a:lvl8pPr marL="3657600" lvl="7" indent="-330200" algn="l" rtl="0">
              <a:spcBef>
                <a:spcPts val="1200"/>
              </a:spcBef>
              <a:spcAft>
                <a:spcPts val="0"/>
              </a:spcAft>
              <a:buSzPts val="1600"/>
              <a:buChar char="○"/>
              <a:defRPr sz="1600"/>
            </a:lvl8pPr>
            <a:lvl9pPr marL="4114800" lvl="8" indent="-330200" algn="l" rtl="0">
              <a:spcBef>
                <a:spcPts val="1200"/>
              </a:spcBef>
              <a:spcAft>
                <a:spcPts val="1200"/>
              </a:spcAft>
              <a:buSzPts val="1600"/>
              <a:buChar char="■"/>
              <a:defRPr sz="1600"/>
            </a:lvl9pPr>
          </a:lstStyle>
          <a:p>
            <a:endParaRPr/>
          </a:p>
        </p:txBody>
      </p:sp>
      <p:sp>
        <p:nvSpPr>
          <p:cNvPr id="60" name="Google Shape;60;p14"/>
          <p:cNvSpPr txBox="1">
            <a:spLocks noGrp="1"/>
          </p:cNvSpPr>
          <p:nvPr>
            <p:ph type="body" idx="3"/>
          </p:nvPr>
        </p:nvSpPr>
        <p:spPr>
          <a:xfrm>
            <a:off x="4419600" y="1151335"/>
            <a:ext cx="3657600" cy="479700"/>
          </a:xfrm>
          <a:prstGeom prst="rect">
            <a:avLst/>
          </a:prstGeom>
          <a:noFill/>
          <a:ln>
            <a:noFill/>
          </a:ln>
        </p:spPr>
        <p:txBody>
          <a:bodyPr spcFirstLastPara="1" wrap="square" lIns="91425" tIns="45700" rIns="91425" bIns="45700" anchor="b" anchorCtr="0">
            <a:noAutofit/>
          </a:bodyPr>
          <a:lstStyle>
            <a:lvl1pPr marL="457200" lvl="0" indent="-228600" algn="ctr" rtl="0">
              <a:spcBef>
                <a:spcPts val="400"/>
              </a:spcBef>
              <a:spcAft>
                <a:spcPts val="0"/>
              </a:spcAft>
              <a:buSzPts val="2000"/>
              <a:buNone/>
              <a:defRPr sz="2000" b="1">
                <a:solidFill>
                  <a:schemeClr val="dk2"/>
                </a:solidFill>
              </a:defRPr>
            </a:lvl1pPr>
            <a:lvl2pPr marL="914400" lvl="1" indent="-228600" algn="l" rtl="0">
              <a:spcBef>
                <a:spcPts val="1200"/>
              </a:spcBef>
              <a:spcAft>
                <a:spcPts val="0"/>
              </a:spcAft>
              <a:buSzPts val="2000"/>
              <a:buNone/>
              <a:defRPr sz="2000" b="1"/>
            </a:lvl2pPr>
            <a:lvl3pPr marL="1371600" lvl="2" indent="-228600" algn="l" rtl="0">
              <a:spcBef>
                <a:spcPts val="1200"/>
              </a:spcBef>
              <a:spcAft>
                <a:spcPts val="0"/>
              </a:spcAft>
              <a:buSzPts val="1800"/>
              <a:buNone/>
              <a:defRPr sz="1800" b="1"/>
            </a:lvl3pPr>
            <a:lvl4pPr marL="1828800" lvl="3" indent="-228600" algn="l" rtl="0">
              <a:spcBef>
                <a:spcPts val="1200"/>
              </a:spcBef>
              <a:spcAft>
                <a:spcPts val="0"/>
              </a:spcAft>
              <a:buSzPts val="1600"/>
              <a:buNone/>
              <a:defRPr sz="1600" b="1"/>
            </a:lvl4pPr>
            <a:lvl5pPr marL="2286000" lvl="4" indent="-228600" algn="l" rtl="0">
              <a:spcBef>
                <a:spcPts val="1200"/>
              </a:spcBef>
              <a:spcAft>
                <a:spcPts val="0"/>
              </a:spcAft>
              <a:buSzPts val="1600"/>
              <a:buNone/>
              <a:defRPr sz="1600" b="1"/>
            </a:lvl5pPr>
            <a:lvl6pPr marL="2743200" lvl="5" indent="-228600" algn="l" rtl="0">
              <a:spcBef>
                <a:spcPts val="1200"/>
              </a:spcBef>
              <a:spcAft>
                <a:spcPts val="0"/>
              </a:spcAft>
              <a:buSzPts val="1600"/>
              <a:buNone/>
              <a:defRPr sz="1600" b="1"/>
            </a:lvl6pPr>
            <a:lvl7pPr marL="3200400" lvl="6" indent="-228600" algn="l" rtl="0">
              <a:spcBef>
                <a:spcPts val="1200"/>
              </a:spcBef>
              <a:spcAft>
                <a:spcPts val="0"/>
              </a:spcAft>
              <a:buSzPts val="1600"/>
              <a:buNone/>
              <a:defRPr sz="1600" b="1"/>
            </a:lvl7pPr>
            <a:lvl8pPr marL="3657600" lvl="7" indent="-228600" algn="l" rtl="0">
              <a:spcBef>
                <a:spcPts val="1200"/>
              </a:spcBef>
              <a:spcAft>
                <a:spcPts val="0"/>
              </a:spcAft>
              <a:buSzPts val="1600"/>
              <a:buNone/>
              <a:defRPr sz="1600" b="1"/>
            </a:lvl8pPr>
            <a:lvl9pPr marL="4114800" lvl="8" indent="-228600" algn="l" rtl="0">
              <a:spcBef>
                <a:spcPts val="1200"/>
              </a:spcBef>
              <a:spcAft>
                <a:spcPts val="1200"/>
              </a:spcAft>
              <a:buSzPts val="1600"/>
              <a:buNone/>
              <a:defRPr sz="1600" b="1"/>
            </a:lvl9pPr>
          </a:lstStyle>
          <a:p>
            <a:endParaRPr/>
          </a:p>
        </p:txBody>
      </p:sp>
      <p:sp>
        <p:nvSpPr>
          <p:cNvPr id="61" name="Google Shape;61;p14"/>
          <p:cNvSpPr txBox="1">
            <a:spLocks noGrp="1"/>
          </p:cNvSpPr>
          <p:nvPr>
            <p:ph type="body" idx="4"/>
          </p:nvPr>
        </p:nvSpPr>
        <p:spPr>
          <a:xfrm>
            <a:off x="4419600" y="1631156"/>
            <a:ext cx="3657600" cy="2963400"/>
          </a:xfrm>
          <a:prstGeom prst="rect">
            <a:avLst/>
          </a:prstGeom>
          <a:noFill/>
          <a:ln>
            <a:noFill/>
          </a:ln>
        </p:spPr>
        <p:txBody>
          <a:bodyPr spcFirstLastPara="1" wrap="square" lIns="91425" tIns="45700" rIns="91425" bIns="45700" anchor="t" anchorCtr="0">
            <a:normAutofit/>
          </a:bodyPr>
          <a:lstStyle>
            <a:lvl1pPr marL="457200" lvl="0" indent="-381000" algn="l" rtl="0">
              <a:spcBef>
                <a:spcPts val="480"/>
              </a:spcBef>
              <a:spcAft>
                <a:spcPts val="0"/>
              </a:spcAft>
              <a:buSzPts val="2400"/>
              <a:buChar char="●"/>
              <a:defRPr sz="2400"/>
            </a:lvl1pPr>
            <a:lvl2pPr marL="914400" lvl="1" indent="-355600" algn="l" rtl="0">
              <a:spcBef>
                <a:spcPts val="1200"/>
              </a:spcBef>
              <a:spcAft>
                <a:spcPts val="0"/>
              </a:spcAft>
              <a:buSzPts val="2000"/>
              <a:buChar char="○"/>
              <a:defRPr sz="2000"/>
            </a:lvl2pPr>
            <a:lvl3pPr marL="1371600" lvl="2" indent="-342900" algn="l" rtl="0">
              <a:spcBef>
                <a:spcPts val="1200"/>
              </a:spcBef>
              <a:spcAft>
                <a:spcPts val="0"/>
              </a:spcAft>
              <a:buSzPts val="1800"/>
              <a:buChar char="■"/>
              <a:defRPr sz="1800"/>
            </a:lvl3pPr>
            <a:lvl4pPr marL="1828800" lvl="3" indent="-330200" algn="l" rtl="0">
              <a:spcBef>
                <a:spcPts val="1200"/>
              </a:spcBef>
              <a:spcAft>
                <a:spcPts val="0"/>
              </a:spcAft>
              <a:buSzPts val="1600"/>
              <a:buChar char="●"/>
              <a:defRPr sz="1600"/>
            </a:lvl4pPr>
            <a:lvl5pPr marL="2286000" lvl="4" indent="-330200" algn="l" rtl="0">
              <a:spcBef>
                <a:spcPts val="1200"/>
              </a:spcBef>
              <a:spcAft>
                <a:spcPts val="0"/>
              </a:spcAft>
              <a:buSzPts val="1600"/>
              <a:buChar char="○"/>
              <a:defRPr sz="1600"/>
            </a:lvl5pPr>
            <a:lvl6pPr marL="2743200" lvl="5" indent="-330200" algn="l" rtl="0">
              <a:spcBef>
                <a:spcPts val="1200"/>
              </a:spcBef>
              <a:spcAft>
                <a:spcPts val="0"/>
              </a:spcAft>
              <a:buSzPts val="1600"/>
              <a:buChar char="■"/>
              <a:defRPr sz="1600"/>
            </a:lvl6pPr>
            <a:lvl7pPr marL="3200400" lvl="6" indent="-330200" algn="l" rtl="0">
              <a:spcBef>
                <a:spcPts val="1200"/>
              </a:spcBef>
              <a:spcAft>
                <a:spcPts val="0"/>
              </a:spcAft>
              <a:buSzPts val="1600"/>
              <a:buChar char="●"/>
              <a:defRPr sz="1600"/>
            </a:lvl7pPr>
            <a:lvl8pPr marL="3657600" lvl="7" indent="-330200" algn="l" rtl="0">
              <a:spcBef>
                <a:spcPts val="1200"/>
              </a:spcBef>
              <a:spcAft>
                <a:spcPts val="0"/>
              </a:spcAft>
              <a:buSzPts val="1600"/>
              <a:buChar char="○"/>
              <a:defRPr sz="1600"/>
            </a:lvl8pPr>
            <a:lvl9pPr marL="4114800" lvl="8" indent="-330200" algn="l" rtl="0">
              <a:spcBef>
                <a:spcPts val="1200"/>
              </a:spcBef>
              <a:spcAft>
                <a:spcPts val="1200"/>
              </a:spcAft>
              <a:buSzPts val="1600"/>
              <a:buChar char="■"/>
              <a:defRPr sz="1600"/>
            </a:lvl9pPr>
          </a:lstStyle>
          <a:p>
            <a:endParaRPr/>
          </a:p>
        </p:txBody>
      </p:sp>
      <p:sp>
        <p:nvSpPr>
          <p:cNvPr id="62" name="Google Shape;62;p14"/>
          <p:cNvSpPr txBox="1">
            <a:spLocks noGrp="1"/>
          </p:cNvSpPr>
          <p:nvPr>
            <p:ph type="dt" idx="10"/>
          </p:nvPr>
        </p:nvSpPr>
        <p:spPr>
          <a:xfrm rot="-5400000">
            <a:off x="7856120" y="1188750"/>
            <a:ext cx="1828800" cy="3657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63" name="Google Shape;63;p14"/>
          <p:cNvSpPr txBox="1">
            <a:spLocks noGrp="1"/>
          </p:cNvSpPr>
          <p:nvPr>
            <p:ph type="ftr" idx="11"/>
          </p:nvPr>
        </p:nvSpPr>
        <p:spPr>
          <a:xfrm rot="-5400000">
            <a:off x="7882820" y="2990910"/>
            <a:ext cx="1775400" cy="365700"/>
          </a:xfrm>
          <a:prstGeom prst="rect">
            <a:avLst/>
          </a:prstGeom>
          <a:noFill/>
          <a:ln>
            <a:noFill/>
          </a:ln>
        </p:spPr>
        <p:txBody>
          <a:bodyPr spcFirstLastPara="1" wrap="square" lIns="91425" tIns="45700" rIns="91425" bIns="45700" anchor="ctr" anchorCtr="0">
            <a:noAutofit/>
          </a:bodyPr>
          <a:lstStyle>
            <a:lvl1pPr lvl="0" algn="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64" name="Google Shape;64;p14"/>
          <p:cNvSpPr>
            <a:spLocks noGrp="1"/>
          </p:cNvSpPr>
          <p:nvPr>
            <p:ph type="sldNum" idx="12"/>
          </p:nvPr>
        </p:nvSpPr>
        <p:spPr>
          <a:xfrm>
            <a:off x="8531788" y="4236720"/>
            <a:ext cx="548700" cy="297300"/>
          </a:xfrm>
          <a:prstGeom prst="bracketPair">
            <a:avLst/>
          </a:prstGeom>
          <a:noFill/>
          <a:ln w="19050" cap="flat" cmpd="sng">
            <a:solidFill>
              <a:srgbClr val="FFFFFF"/>
            </a:solidFill>
            <a:prstDash val="solid"/>
            <a:round/>
            <a:headEnd type="none" w="sm" len="sm"/>
            <a:tailEnd type="none" w="sm" len="sm"/>
          </a:ln>
        </p:spPr>
        <p:txBody>
          <a:bodyPr spcFirstLastPara="1" wrap="square" lIns="0" tIns="0" rIns="0" bIns="0" anchor="ctr" anchorCtr="0">
            <a:normAutofit/>
          </a:bodyPr>
          <a:lstStyle>
            <a:lvl1pPr marL="0" lvl="0" indent="0" algn="ctr" rtl="0">
              <a:spcBef>
                <a:spcPts val="0"/>
              </a:spcBef>
              <a:buNone/>
              <a:defRPr/>
            </a:lvl1pPr>
            <a:lvl2pPr marL="0" lvl="1" indent="0" algn="ctr" rtl="0">
              <a:spcBef>
                <a:spcPts val="0"/>
              </a:spcBef>
              <a:buNone/>
              <a:defRPr/>
            </a:lvl2pPr>
            <a:lvl3pPr marL="0" lvl="2" indent="0" algn="ctr" rtl="0">
              <a:spcBef>
                <a:spcPts val="0"/>
              </a:spcBef>
              <a:buNone/>
              <a:defRPr/>
            </a:lvl3pPr>
            <a:lvl4pPr marL="0" lvl="3" indent="0" algn="ctr" rtl="0">
              <a:spcBef>
                <a:spcPts val="0"/>
              </a:spcBef>
              <a:buNone/>
              <a:defRPr/>
            </a:lvl4pPr>
            <a:lvl5pPr marL="0" lvl="4" indent="0" algn="ctr" rtl="0">
              <a:spcBef>
                <a:spcPts val="0"/>
              </a:spcBef>
              <a:buNone/>
              <a:defRPr/>
            </a:lvl5pPr>
            <a:lvl6pPr marL="0" lvl="5" indent="0" algn="ctr" rtl="0">
              <a:spcBef>
                <a:spcPts val="0"/>
              </a:spcBef>
              <a:buNone/>
              <a:defRPr/>
            </a:lvl6pPr>
            <a:lvl7pPr marL="0" lvl="6" indent="0" algn="ctr" rtl="0">
              <a:spcBef>
                <a:spcPts val="0"/>
              </a:spcBef>
              <a:buNone/>
              <a:defRPr/>
            </a:lvl7pPr>
            <a:lvl8pPr marL="0" lvl="7" indent="0" algn="ctr" rtl="0">
              <a:spcBef>
                <a:spcPts val="0"/>
              </a:spcBef>
              <a:buNone/>
              <a:defRPr/>
            </a:lvl8pPr>
            <a:lvl9pPr marL="0" lvl="8" indent="0" algn="ctr" rtl="0">
              <a:spcBef>
                <a:spcPts val="0"/>
              </a:spcBef>
              <a:buNone/>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Custom layout">
  <p:cSld name="AUTOLAYOUT_20">
    <p:spTree>
      <p:nvGrpSpPr>
        <p:cNvPr id="1" name="Shape 65"/>
        <p:cNvGrpSpPr/>
        <p:nvPr/>
      </p:nvGrpSpPr>
      <p:grpSpPr>
        <a:xfrm>
          <a:off x="0" y="0"/>
          <a:ext cx="0" cy="0"/>
          <a:chOff x="0" y="0"/>
          <a:chExt cx="0" cy="0"/>
        </a:xfrm>
      </p:grpSpPr>
      <p:sp>
        <p:nvSpPr>
          <p:cNvPr id="66" name="Google Shape;66;p15"/>
          <p:cNvSpPr/>
          <p:nvPr/>
        </p:nvSpPr>
        <p:spPr>
          <a:xfrm>
            <a:off x="0" y="0"/>
            <a:ext cx="9144000" cy="5143500"/>
          </a:xfrm>
          <a:prstGeom prst="rect">
            <a:avLst/>
          </a:prstGeom>
          <a:solidFill>
            <a:srgbClr val="2121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67" name="Google Shape;67;p15"/>
          <p:cNvPicPr preferRelativeResize="0"/>
          <p:nvPr/>
        </p:nvPicPr>
        <p:blipFill rotWithShape="1">
          <a:blip r:embed="rId2">
            <a:alphaModFix amt="64000"/>
          </a:blip>
          <a:srcRect t="7820" b="7820"/>
          <a:stretch/>
        </p:blipFill>
        <p:spPr>
          <a:xfrm>
            <a:off x="-1" y="-3"/>
            <a:ext cx="9144006" cy="5143499"/>
          </a:xfrm>
          <a:prstGeom prst="rect">
            <a:avLst/>
          </a:prstGeom>
          <a:noFill/>
          <a:ln>
            <a:noFill/>
          </a:ln>
        </p:spPr>
      </p:pic>
      <p:sp>
        <p:nvSpPr>
          <p:cNvPr id="68" name="Google Shape;68;p15"/>
          <p:cNvSpPr/>
          <p:nvPr/>
        </p:nvSpPr>
        <p:spPr>
          <a:xfrm>
            <a:off x="821835" y="2765450"/>
            <a:ext cx="638100" cy="720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15"/>
          <p:cNvSpPr txBox="1">
            <a:spLocks noGrp="1"/>
          </p:cNvSpPr>
          <p:nvPr>
            <p:ph type="ctrTitle"/>
          </p:nvPr>
        </p:nvSpPr>
        <p:spPr>
          <a:xfrm>
            <a:off x="714825" y="2998550"/>
            <a:ext cx="4868400" cy="1446900"/>
          </a:xfrm>
          <a:prstGeom prst="rect">
            <a:avLst/>
          </a:prstGeom>
          <a:noFill/>
        </p:spPr>
        <p:txBody>
          <a:bodyPr spcFirstLastPara="1" wrap="square" lIns="91425" tIns="91425" rIns="91425" bIns="91425" anchor="t" anchorCtr="0">
            <a:normAutofit/>
          </a:bodyPr>
          <a:lstStyle>
            <a:lvl1pPr lvl="0" algn="l">
              <a:lnSpc>
                <a:spcPct val="100000"/>
              </a:lnSpc>
              <a:spcBef>
                <a:spcPts val="0"/>
              </a:spcBef>
              <a:spcAft>
                <a:spcPts val="0"/>
              </a:spcAft>
              <a:buClr>
                <a:srgbClr val="FFFFFF"/>
              </a:buClr>
              <a:buSzPts val="3000"/>
              <a:buNone/>
              <a:defRPr sz="3000" b="1">
                <a:solidFill>
                  <a:srgbClr val="FFFFFF"/>
                </a:solidFill>
              </a:defRPr>
            </a:lvl1pPr>
            <a:lvl2pPr lvl="1" algn="l">
              <a:lnSpc>
                <a:spcPct val="100000"/>
              </a:lnSpc>
              <a:spcBef>
                <a:spcPts val="0"/>
              </a:spcBef>
              <a:spcAft>
                <a:spcPts val="0"/>
              </a:spcAft>
              <a:buClr>
                <a:srgbClr val="FFFFFF"/>
              </a:buClr>
              <a:buSzPts val="3000"/>
              <a:buNone/>
              <a:defRPr sz="3000" b="1">
                <a:solidFill>
                  <a:srgbClr val="FFFFFF"/>
                </a:solidFill>
              </a:defRPr>
            </a:lvl2pPr>
            <a:lvl3pPr lvl="2" algn="l">
              <a:lnSpc>
                <a:spcPct val="100000"/>
              </a:lnSpc>
              <a:spcBef>
                <a:spcPts val="0"/>
              </a:spcBef>
              <a:spcAft>
                <a:spcPts val="0"/>
              </a:spcAft>
              <a:buClr>
                <a:srgbClr val="FFFFFF"/>
              </a:buClr>
              <a:buSzPts val="3000"/>
              <a:buNone/>
              <a:defRPr sz="3000" b="1">
                <a:solidFill>
                  <a:srgbClr val="FFFFFF"/>
                </a:solidFill>
              </a:defRPr>
            </a:lvl3pPr>
            <a:lvl4pPr lvl="3" algn="l">
              <a:lnSpc>
                <a:spcPct val="100000"/>
              </a:lnSpc>
              <a:spcBef>
                <a:spcPts val="0"/>
              </a:spcBef>
              <a:spcAft>
                <a:spcPts val="0"/>
              </a:spcAft>
              <a:buClr>
                <a:srgbClr val="FFFFFF"/>
              </a:buClr>
              <a:buSzPts val="3000"/>
              <a:buNone/>
              <a:defRPr sz="3000" b="1">
                <a:solidFill>
                  <a:srgbClr val="FFFFFF"/>
                </a:solidFill>
              </a:defRPr>
            </a:lvl4pPr>
            <a:lvl5pPr lvl="4" algn="l">
              <a:lnSpc>
                <a:spcPct val="100000"/>
              </a:lnSpc>
              <a:spcBef>
                <a:spcPts val="0"/>
              </a:spcBef>
              <a:spcAft>
                <a:spcPts val="0"/>
              </a:spcAft>
              <a:buClr>
                <a:srgbClr val="FFFFFF"/>
              </a:buClr>
              <a:buSzPts val="3000"/>
              <a:buNone/>
              <a:defRPr sz="3000" b="1">
                <a:solidFill>
                  <a:srgbClr val="FFFFFF"/>
                </a:solidFill>
              </a:defRPr>
            </a:lvl5pPr>
            <a:lvl6pPr lvl="5" algn="l">
              <a:lnSpc>
                <a:spcPct val="100000"/>
              </a:lnSpc>
              <a:spcBef>
                <a:spcPts val="0"/>
              </a:spcBef>
              <a:spcAft>
                <a:spcPts val="0"/>
              </a:spcAft>
              <a:buClr>
                <a:srgbClr val="FFFFFF"/>
              </a:buClr>
              <a:buSzPts val="3000"/>
              <a:buNone/>
              <a:defRPr sz="3000" b="1">
                <a:solidFill>
                  <a:srgbClr val="FFFFFF"/>
                </a:solidFill>
              </a:defRPr>
            </a:lvl6pPr>
            <a:lvl7pPr lvl="6" algn="l">
              <a:lnSpc>
                <a:spcPct val="100000"/>
              </a:lnSpc>
              <a:spcBef>
                <a:spcPts val="0"/>
              </a:spcBef>
              <a:spcAft>
                <a:spcPts val="0"/>
              </a:spcAft>
              <a:buClr>
                <a:srgbClr val="FFFFFF"/>
              </a:buClr>
              <a:buSzPts val="3000"/>
              <a:buNone/>
              <a:defRPr sz="3000" b="1">
                <a:solidFill>
                  <a:srgbClr val="FFFFFF"/>
                </a:solidFill>
              </a:defRPr>
            </a:lvl7pPr>
            <a:lvl8pPr lvl="7" algn="l">
              <a:lnSpc>
                <a:spcPct val="100000"/>
              </a:lnSpc>
              <a:spcBef>
                <a:spcPts val="0"/>
              </a:spcBef>
              <a:spcAft>
                <a:spcPts val="0"/>
              </a:spcAft>
              <a:buClr>
                <a:srgbClr val="FFFFFF"/>
              </a:buClr>
              <a:buSzPts val="3000"/>
              <a:buNone/>
              <a:defRPr sz="3000" b="1">
                <a:solidFill>
                  <a:srgbClr val="FFFFFF"/>
                </a:solidFill>
              </a:defRPr>
            </a:lvl8pPr>
            <a:lvl9pPr lvl="8" algn="l">
              <a:lnSpc>
                <a:spcPct val="100000"/>
              </a:lnSpc>
              <a:spcBef>
                <a:spcPts val="0"/>
              </a:spcBef>
              <a:spcAft>
                <a:spcPts val="0"/>
              </a:spcAft>
              <a:buClr>
                <a:srgbClr val="FFFFFF"/>
              </a:buClr>
              <a:buSzPts val="3000"/>
              <a:buNone/>
              <a:defRPr sz="3000" b="1">
                <a:solidFill>
                  <a:srgbClr val="FFFFFF"/>
                </a:solidFill>
              </a:defRPr>
            </a:lvl9pPr>
          </a:lstStyle>
          <a:p>
            <a:endParaRPr/>
          </a:p>
        </p:txBody>
      </p:sp>
      <p:sp>
        <p:nvSpPr>
          <p:cNvPr id="70" name="Google Shape;70;p15"/>
          <p:cNvSpPr txBox="1">
            <a:spLocks noGrp="1"/>
          </p:cNvSpPr>
          <p:nvPr>
            <p:ph type="sldNum" idx="12"/>
          </p:nvPr>
        </p:nvSpPr>
        <p:spPr>
          <a:xfrm>
            <a:off x="8472458" y="4663217"/>
            <a:ext cx="548700" cy="393600"/>
          </a:xfrm>
          <a:prstGeom prst="rect">
            <a:avLst/>
          </a:prstGeom>
          <a:noFill/>
        </p:spPr>
        <p:txBody>
          <a:bodyPr spcFirstLastPara="1" wrap="square" lIns="91425" tIns="91425" rIns="91425" bIns="91425" anchor="ctr" anchorCtr="0">
            <a:normAutofit/>
          </a:bodyPr>
          <a:lstStyle>
            <a:lvl1pPr lvl="0" algn="r">
              <a:lnSpc>
                <a:spcPct val="100000"/>
              </a:lnSpc>
              <a:spcAft>
                <a:spcPts val="0"/>
              </a:spcAft>
              <a:buNone/>
              <a:defRPr sz="1000">
                <a:solidFill>
                  <a:srgbClr val="212121"/>
                </a:solidFill>
              </a:defRPr>
            </a:lvl1pPr>
            <a:lvl2pPr lvl="1" algn="r">
              <a:lnSpc>
                <a:spcPct val="100000"/>
              </a:lnSpc>
              <a:spcAft>
                <a:spcPts val="0"/>
              </a:spcAft>
              <a:buNone/>
              <a:defRPr sz="1000">
                <a:solidFill>
                  <a:srgbClr val="212121"/>
                </a:solidFill>
              </a:defRPr>
            </a:lvl2pPr>
            <a:lvl3pPr lvl="2" algn="r">
              <a:lnSpc>
                <a:spcPct val="100000"/>
              </a:lnSpc>
              <a:spcAft>
                <a:spcPts val="0"/>
              </a:spcAft>
              <a:buNone/>
              <a:defRPr sz="1000">
                <a:solidFill>
                  <a:srgbClr val="212121"/>
                </a:solidFill>
              </a:defRPr>
            </a:lvl3pPr>
            <a:lvl4pPr lvl="3" algn="r">
              <a:lnSpc>
                <a:spcPct val="100000"/>
              </a:lnSpc>
              <a:spcAft>
                <a:spcPts val="0"/>
              </a:spcAft>
              <a:buNone/>
              <a:defRPr sz="1000">
                <a:solidFill>
                  <a:srgbClr val="212121"/>
                </a:solidFill>
              </a:defRPr>
            </a:lvl4pPr>
            <a:lvl5pPr lvl="4" algn="r">
              <a:lnSpc>
                <a:spcPct val="100000"/>
              </a:lnSpc>
              <a:spcAft>
                <a:spcPts val="0"/>
              </a:spcAft>
              <a:buNone/>
              <a:defRPr sz="1000">
                <a:solidFill>
                  <a:srgbClr val="212121"/>
                </a:solidFill>
              </a:defRPr>
            </a:lvl5pPr>
            <a:lvl6pPr lvl="5" algn="r">
              <a:lnSpc>
                <a:spcPct val="100000"/>
              </a:lnSpc>
              <a:spcAft>
                <a:spcPts val="0"/>
              </a:spcAft>
              <a:buNone/>
              <a:defRPr sz="1000">
                <a:solidFill>
                  <a:srgbClr val="212121"/>
                </a:solidFill>
              </a:defRPr>
            </a:lvl6pPr>
            <a:lvl7pPr lvl="6" algn="r">
              <a:lnSpc>
                <a:spcPct val="100000"/>
              </a:lnSpc>
              <a:spcAft>
                <a:spcPts val="0"/>
              </a:spcAft>
              <a:buNone/>
              <a:defRPr sz="1000">
                <a:solidFill>
                  <a:srgbClr val="212121"/>
                </a:solidFill>
              </a:defRPr>
            </a:lvl7pPr>
            <a:lvl8pPr lvl="7" algn="r">
              <a:lnSpc>
                <a:spcPct val="100000"/>
              </a:lnSpc>
              <a:spcAft>
                <a:spcPts val="0"/>
              </a:spcAft>
              <a:buNone/>
              <a:defRPr sz="1000">
                <a:solidFill>
                  <a:srgbClr val="212121"/>
                </a:solidFill>
              </a:defRPr>
            </a:lvl8pPr>
            <a:lvl9pPr lvl="8" algn="r">
              <a:lnSpc>
                <a:spcPct val="100000"/>
              </a:lnSpc>
              <a:spcAft>
                <a:spcPts val="0"/>
              </a:spcAft>
              <a:buNone/>
              <a:defRPr sz="1000">
                <a:solidFill>
                  <a:srgbClr val="21212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Custom layout 2">
  <p:cSld name="AUTOLAYOUT_22">
    <p:bg>
      <p:bgPr>
        <a:solidFill>
          <a:srgbClr val="FFFFFF"/>
        </a:solidFill>
        <a:effectLst/>
      </p:bgPr>
    </p:bg>
    <p:spTree>
      <p:nvGrpSpPr>
        <p:cNvPr id="1" name="Shape 71"/>
        <p:cNvGrpSpPr/>
        <p:nvPr/>
      </p:nvGrpSpPr>
      <p:grpSpPr>
        <a:xfrm>
          <a:off x="0" y="0"/>
          <a:ext cx="0" cy="0"/>
          <a:chOff x="0" y="0"/>
          <a:chExt cx="0" cy="0"/>
        </a:xfrm>
      </p:grpSpPr>
      <p:sp>
        <p:nvSpPr>
          <p:cNvPr id="72" name="Google Shape;72;p16"/>
          <p:cNvSpPr/>
          <p:nvPr/>
        </p:nvSpPr>
        <p:spPr>
          <a:xfrm>
            <a:off x="0" y="0"/>
            <a:ext cx="9144000" cy="51435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3" name="Google Shape;73;p16"/>
          <p:cNvGrpSpPr/>
          <p:nvPr/>
        </p:nvGrpSpPr>
        <p:grpSpPr>
          <a:xfrm>
            <a:off x="2" y="4713898"/>
            <a:ext cx="3047923" cy="429600"/>
            <a:chOff x="-73" y="4713898"/>
            <a:chExt cx="3047923" cy="429600"/>
          </a:xfrm>
        </p:grpSpPr>
        <p:sp>
          <p:nvSpPr>
            <p:cNvPr id="74" name="Google Shape;74;p16"/>
            <p:cNvSpPr/>
            <p:nvPr/>
          </p:nvSpPr>
          <p:spPr>
            <a:xfrm rot="-5400000">
              <a:off x="2452050" y="4547698"/>
              <a:ext cx="429600" cy="762000"/>
            </a:xfrm>
            <a:prstGeom prst="rtTriangle">
              <a:avLst/>
            </a:pr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16"/>
            <p:cNvSpPr/>
            <p:nvPr/>
          </p:nvSpPr>
          <p:spPr>
            <a:xfrm rot="-5400000">
              <a:off x="928119" y="4547698"/>
              <a:ext cx="429600" cy="762000"/>
            </a:xfrm>
            <a:prstGeom prst="rtTriangle">
              <a:avLst/>
            </a:pr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16"/>
            <p:cNvSpPr/>
            <p:nvPr/>
          </p:nvSpPr>
          <p:spPr>
            <a:xfrm rot="5400000" flipH="1">
              <a:off x="1689952" y="4547698"/>
              <a:ext cx="429600" cy="762000"/>
            </a:xfrm>
            <a:prstGeom prst="rtTriangle">
              <a:avLst/>
            </a:pr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7;p16"/>
            <p:cNvSpPr/>
            <p:nvPr/>
          </p:nvSpPr>
          <p:spPr>
            <a:xfrm rot="5400000" flipH="1">
              <a:off x="166127" y="4547698"/>
              <a:ext cx="429600" cy="762000"/>
            </a:xfrm>
            <a:prstGeom prst="rtTriangle">
              <a:avLst/>
            </a:pr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8" name="Google Shape;78;p16"/>
          <p:cNvSpPr/>
          <p:nvPr/>
        </p:nvSpPr>
        <p:spPr>
          <a:xfrm>
            <a:off x="3047650" y="0"/>
            <a:ext cx="6096300" cy="51435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16"/>
          <p:cNvSpPr txBox="1">
            <a:spLocks noGrp="1"/>
          </p:cNvSpPr>
          <p:nvPr>
            <p:ph type="title"/>
          </p:nvPr>
        </p:nvSpPr>
        <p:spPr>
          <a:xfrm>
            <a:off x="185350" y="352000"/>
            <a:ext cx="2683200" cy="40788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None/>
              <a:defRPr sz="3000" b="1">
                <a:solidFill>
                  <a:srgbClr val="212121"/>
                </a:solidFill>
              </a:defRPr>
            </a:lvl1pPr>
            <a:lvl2pPr lvl="1" algn="l">
              <a:lnSpc>
                <a:spcPct val="100000"/>
              </a:lnSpc>
              <a:spcBef>
                <a:spcPts val="0"/>
              </a:spcBef>
              <a:spcAft>
                <a:spcPts val="0"/>
              </a:spcAft>
              <a:buNone/>
              <a:defRPr sz="3000" b="1">
                <a:solidFill>
                  <a:srgbClr val="212121"/>
                </a:solidFill>
              </a:defRPr>
            </a:lvl2pPr>
            <a:lvl3pPr lvl="2" algn="l">
              <a:lnSpc>
                <a:spcPct val="100000"/>
              </a:lnSpc>
              <a:spcBef>
                <a:spcPts val="0"/>
              </a:spcBef>
              <a:spcAft>
                <a:spcPts val="0"/>
              </a:spcAft>
              <a:buNone/>
              <a:defRPr sz="3000" b="1">
                <a:solidFill>
                  <a:srgbClr val="212121"/>
                </a:solidFill>
              </a:defRPr>
            </a:lvl3pPr>
            <a:lvl4pPr lvl="3" algn="l">
              <a:lnSpc>
                <a:spcPct val="100000"/>
              </a:lnSpc>
              <a:spcBef>
                <a:spcPts val="0"/>
              </a:spcBef>
              <a:spcAft>
                <a:spcPts val="0"/>
              </a:spcAft>
              <a:buNone/>
              <a:defRPr sz="3000" b="1">
                <a:solidFill>
                  <a:srgbClr val="212121"/>
                </a:solidFill>
              </a:defRPr>
            </a:lvl4pPr>
            <a:lvl5pPr lvl="4" algn="l">
              <a:lnSpc>
                <a:spcPct val="100000"/>
              </a:lnSpc>
              <a:spcBef>
                <a:spcPts val="0"/>
              </a:spcBef>
              <a:spcAft>
                <a:spcPts val="0"/>
              </a:spcAft>
              <a:buNone/>
              <a:defRPr sz="3000" b="1">
                <a:solidFill>
                  <a:srgbClr val="212121"/>
                </a:solidFill>
              </a:defRPr>
            </a:lvl5pPr>
            <a:lvl6pPr lvl="5" algn="l">
              <a:lnSpc>
                <a:spcPct val="100000"/>
              </a:lnSpc>
              <a:spcBef>
                <a:spcPts val="0"/>
              </a:spcBef>
              <a:spcAft>
                <a:spcPts val="0"/>
              </a:spcAft>
              <a:buNone/>
              <a:defRPr sz="3000" b="1">
                <a:solidFill>
                  <a:srgbClr val="212121"/>
                </a:solidFill>
              </a:defRPr>
            </a:lvl6pPr>
            <a:lvl7pPr lvl="6" algn="l">
              <a:lnSpc>
                <a:spcPct val="100000"/>
              </a:lnSpc>
              <a:spcBef>
                <a:spcPts val="0"/>
              </a:spcBef>
              <a:spcAft>
                <a:spcPts val="0"/>
              </a:spcAft>
              <a:buNone/>
              <a:defRPr sz="3000" b="1">
                <a:solidFill>
                  <a:srgbClr val="212121"/>
                </a:solidFill>
              </a:defRPr>
            </a:lvl7pPr>
            <a:lvl8pPr lvl="7" algn="l">
              <a:lnSpc>
                <a:spcPct val="100000"/>
              </a:lnSpc>
              <a:spcBef>
                <a:spcPts val="0"/>
              </a:spcBef>
              <a:spcAft>
                <a:spcPts val="0"/>
              </a:spcAft>
              <a:buNone/>
              <a:defRPr sz="3000" b="1">
                <a:solidFill>
                  <a:srgbClr val="212121"/>
                </a:solidFill>
              </a:defRPr>
            </a:lvl8pPr>
            <a:lvl9pPr lvl="8" algn="l">
              <a:lnSpc>
                <a:spcPct val="100000"/>
              </a:lnSpc>
              <a:spcBef>
                <a:spcPts val="0"/>
              </a:spcBef>
              <a:spcAft>
                <a:spcPts val="0"/>
              </a:spcAft>
              <a:buNone/>
              <a:defRPr sz="3000" b="1">
                <a:solidFill>
                  <a:srgbClr val="212121"/>
                </a:solidFill>
              </a:defRPr>
            </a:lvl9pPr>
          </a:lstStyle>
          <a:p>
            <a:endParaRPr/>
          </a:p>
        </p:txBody>
      </p:sp>
      <p:sp>
        <p:nvSpPr>
          <p:cNvPr id="80" name="Google Shape;80;p16"/>
          <p:cNvSpPr txBox="1">
            <a:spLocks noGrp="1"/>
          </p:cNvSpPr>
          <p:nvPr>
            <p:ph type="sldNum" idx="12"/>
          </p:nvPr>
        </p:nvSpPr>
        <p:spPr>
          <a:xfrm>
            <a:off x="8472458" y="4663217"/>
            <a:ext cx="548700" cy="393600"/>
          </a:xfrm>
          <a:prstGeom prst="rect">
            <a:avLst/>
          </a:prstGeom>
          <a:noFill/>
        </p:spPr>
        <p:txBody>
          <a:bodyPr spcFirstLastPara="1" wrap="square" lIns="91425" tIns="91425" rIns="91425" bIns="91425" anchor="ctr" anchorCtr="0">
            <a:normAutofit/>
          </a:bodyPr>
          <a:lstStyle>
            <a:lvl1pPr lvl="0" algn="r">
              <a:lnSpc>
                <a:spcPct val="100000"/>
              </a:lnSpc>
              <a:spcAft>
                <a:spcPts val="0"/>
              </a:spcAft>
              <a:buNone/>
              <a:defRPr sz="1000">
                <a:solidFill>
                  <a:schemeClr val="dk2"/>
                </a:solidFill>
              </a:defRPr>
            </a:lvl1pPr>
            <a:lvl2pPr lvl="1" algn="r">
              <a:lnSpc>
                <a:spcPct val="100000"/>
              </a:lnSpc>
              <a:spcAft>
                <a:spcPts val="0"/>
              </a:spcAft>
              <a:buNone/>
              <a:defRPr sz="1000">
                <a:solidFill>
                  <a:schemeClr val="dk2"/>
                </a:solidFill>
              </a:defRPr>
            </a:lvl2pPr>
            <a:lvl3pPr lvl="2" algn="r">
              <a:lnSpc>
                <a:spcPct val="100000"/>
              </a:lnSpc>
              <a:spcAft>
                <a:spcPts val="0"/>
              </a:spcAft>
              <a:buNone/>
              <a:defRPr sz="1000">
                <a:solidFill>
                  <a:schemeClr val="dk2"/>
                </a:solidFill>
              </a:defRPr>
            </a:lvl3pPr>
            <a:lvl4pPr lvl="3" algn="r">
              <a:lnSpc>
                <a:spcPct val="100000"/>
              </a:lnSpc>
              <a:spcAft>
                <a:spcPts val="0"/>
              </a:spcAft>
              <a:buNone/>
              <a:defRPr sz="1000">
                <a:solidFill>
                  <a:schemeClr val="dk2"/>
                </a:solidFill>
              </a:defRPr>
            </a:lvl4pPr>
            <a:lvl5pPr lvl="4" algn="r">
              <a:lnSpc>
                <a:spcPct val="100000"/>
              </a:lnSpc>
              <a:spcAft>
                <a:spcPts val="0"/>
              </a:spcAft>
              <a:buNone/>
              <a:defRPr sz="1000">
                <a:solidFill>
                  <a:schemeClr val="dk2"/>
                </a:solidFill>
              </a:defRPr>
            </a:lvl5pPr>
            <a:lvl6pPr lvl="5" algn="r">
              <a:lnSpc>
                <a:spcPct val="100000"/>
              </a:lnSpc>
              <a:spcAft>
                <a:spcPts val="0"/>
              </a:spcAft>
              <a:buNone/>
              <a:defRPr sz="1000">
                <a:solidFill>
                  <a:schemeClr val="dk2"/>
                </a:solidFill>
              </a:defRPr>
            </a:lvl6pPr>
            <a:lvl7pPr lvl="6" algn="r">
              <a:lnSpc>
                <a:spcPct val="100000"/>
              </a:lnSpc>
              <a:spcAft>
                <a:spcPts val="0"/>
              </a:spcAft>
              <a:buNone/>
              <a:defRPr sz="1000">
                <a:solidFill>
                  <a:schemeClr val="dk2"/>
                </a:solidFill>
              </a:defRPr>
            </a:lvl7pPr>
            <a:lvl8pPr lvl="7" algn="r">
              <a:lnSpc>
                <a:spcPct val="100000"/>
              </a:lnSpc>
              <a:spcAft>
                <a:spcPts val="0"/>
              </a:spcAft>
              <a:buNone/>
              <a:defRPr sz="1000">
                <a:solidFill>
                  <a:schemeClr val="dk2"/>
                </a:solidFill>
              </a:defRPr>
            </a:lvl8pPr>
            <a:lvl9pPr lvl="8" algn="r">
              <a:lnSpc>
                <a:spcPct val="100000"/>
              </a:lnSpc>
              <a:spcAft>
                <a:spcPts val="0"/>
              </a:spcAft>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Custom layout 1">
  <p:cSld name="AUTOLAYOUT_25">
    <p:bg>
      <p:bgPr>
        <a:solidFill>
          <a:srgbClr val="FFFFFF"/>
        </a:solidFill>
        <a:effectLst/>
      </p:bgPr>
    </p:bg>
    <p:spTree>
      <p:nvGrpSpPr>
        <p:cNvPr id="1" name="Shape 81"/>
        <p:cNvGrpSpPr/>
        <p:nvPr/>
      </p:nvGrpSpPr>
      <p:grpSpPr>
        <a:xfrm>
          <a:off x="0" y="0"/>
          <a:ext cx="0" cy="0"/>
          <a:chOff x="0" y="0"/>
          <a:chExt cx="0" cy="0"/>
        </a:xfrm>
      </p:grpSpPr>
      <p:sp>
        <p:nvSpPr>
          <p:cNvPr id="82" name="Google Shape;82;p17"/>
          <p:cNvSpPr/>
          <p:nvPr/>
        </p:nvSpPr>
        <p:spPr>
          <a:xfrm>
            <a:off x="0" y="0"/>
            <a:ext cx="9144000" cy="51435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17"/>
          <p:cNvSpPr/>
          <p:nvPr/>
        </p:nvSpPr>
        <p:spPr>
          <a:xfrm>
            <a:off x="188400" y="188400"/>
            <a:ext cx="8767200" cy="47667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4;p17"/>
          <p:cNvSpPr/>
          <p:nvPr/>
        </p:nvSpPr>
        <p:spPr>
          <a:xfrm>
            <a:off x="282600" y="282600"/>
            <a:ext cx="8578800" cy="45783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85" name="Google Shape;85;p17"/>
          <p:cNvCxnSpPr/>
          <p:nvPr/>
        </p:nvCxnSpPr>
        <p:spPr>
          <a:xfrm>
            <a:off x="8438400" y="536225"/>
            <a:ext cx="423000" cy="0"/>
          </a:xfrm>
          <a:prstGeom prst="straightConnector1">
            <a:avLst/>
          </a:prstGeom>
          <a:noFill/>
          <a:ln w="19050" cap="flat" cmpd="sng">
            <a:solidFill>
              <a:schemeClr val="dk1"/>
            </a:solidFill>
            <a:prstDash val="solid"/>
            <a:round/>
            <a:headEnd type="none" w="sm" len="sm"/>
            <a:tailEnd type="none" w="sm" len="sm"/>
          </a:ln>
        </p:spPr>
      </p:cxnSp>
      <p:sp>
        <p:nvSpPr>
          <p:cNvPr id="86" name="Google Shape;86;p17"/>
          <p:cNvSpPr txBox="1">
            <a:spLocks noGrp="1"/>
          </p:cNvSpPr>
          <p:nvPr>
            <p:ph type="title"/>
          </p:nvPr>
        </p:nvSpPr>
        <p:spPr>
          <a:xfrm>
            <a:off x="3181650" y="1200650"/>
            <a:ext cx="4039200" cy="1388100"/>
          </a:xfrm>
          <a:prstGeom prst="rect">
            <a:avLst/>
          </a:prstGeom>
          <a:noFill/>
        </p:spPr>
        <p:txBody>
          <a:bodyPr spcFirstLastPara="1" wrap="square" lIns="91425" tIns="91425" rIns="91425" bIns="91425" anchor="b" anchorCtr="0">
            <a:normAutofit/>
          </a:bodyPr>
          <a:lstStyle>
            <a:lvl1pPr lvl="0" algn="l">
              <a:lnSpc>
                <a:spcPct val="100000"/>
              </a:lnSpc>
              <a:spcBef>
                <a:spcPts val="0"/>
              </a:spcBef>
              <a:spcAft>
                <a:spcPts val="0"/>
              </a:spcAft>
              <a:buNone/>
              <a:defRPr sz="2400" b="1">
                <a:solidFill>
                  <a:schemeClr val="dk1"/>
                </a:solidFill>
              </a:defRPr>
            </a:lvl1pPr>
            <a:lvl2pPr lvl="1" algn="l">
              <a:lnSpc>
                <a:spcPct val="100000"/>
              </a:lnSpc>
              <a:spcBef>
                <a:spcPts val="0"/>
              </a:spcBef>
              <a:spcAft>
                <a:spcPts val="0"/>
              </a:spcAft>
              <a:buNone/>
              <a:defRPr sz="2400" b="1">
                <a:solidFill>
                  <a:schemeClr val="dk1"/>
                </a:solidFill>
              </a:defRPr>
            </a:lvl2pPr>
            <a:lvl3pPr lvl="2" algn="l">
              <a:lnSpc>
                <a:spcPct val="100000"/>
              </a:lnSpc>
              <a:spcBef>
                <a:spcPts val="0"/>
              </a:spcBef>
              <a:spcAft>
                <a:spcPts val="0"/>
              </a:spcAft>
              <a:buNone/>
              <a:defRPr sz="2400" b="1">
                <a:solidFill>
                  <a:schemeClr val="dk1"/>
                </a:solidFill>
              </a:defRPr>
            </a:lvl3pPr>
            <a:lvl4pPr lvl="3" algn="l">
              <a:lnSpc>
                <a:spcPct val="100000"/>
              </a:lnSpc>
              <a:spcBef>
                <a:spcPts val="0"/>
              </a:spcBef>
              <a:spcAft>
                <a:spcPts val="0"/>
              </a:spcAft>
              <a:buNone/>
              <a:defRPr sz="2400" b="1">
                <a:solidFill>
                  <a:schemeClr val="dk1"/>
                </a:solidFill>
              </a:defRPr>
            </a:lvl4pPr>
            <a:lvl5pPr lvl="4" algn="l">
              <a:lnSpc>
                <a:spcPct val="100000"/>
              </a:lnSpc>
              <a:spcBef>
                <a:spcPts val="0"/>
              </a:spcBef>
              <a:spcAft>
                <a:spcPts val="0"/>
              </a:spcAft>
              <a:buNone/>
              <a:defRPr sz="2400" b="1">
                <a:solidFill>
                  <a:schemeClr val="dk1"/>
                </a:solidFill>
              </a:defRPr>
            </a:lvl5pPr>
            <a:lvl6pPr lvl="5" algn="l">
              <a:lnSpc>
                <a:spcPct val="100000"/>
              </a:lnSpc>
              <a:spcBef>
                <a:spcPts val="0"/>
              </a:spcBef>
              <a:spcAft>
                <a:spcPts val="0"/>
              </a:spcAft>
              <a:buNone/>
              <a:defRPr sz="2400" b="1">
                <a:solidFill>
                  <a:schemeClr val="dk1"/>
                </a:solidFill>
              </a:defRPr>
            </a:lvl6pPr>
            <a:lvl7pPr lvl="6" algn="l">
              <a:lnSpc>
                <a:spcPct val="100000"/>
              </a:lnSpc>
              <a:spcBef>
                <a:spcPts val="0"/>
              </a:spcBef>
              <a:spcAft>
                <a:spcPts val="0"/>
              </a:spcAft>
              <a:buNone/>
              <a:defRPr sz="2400" b="1">
                <a:solidFill>
                  <a:schemeClr val="dk1"/>
                </a:solidFill>
              </a:defRPr>
            </a:lvl7pPr>
            <a:lvl8pPr lvl="7" algn="l">
              <a:lnSpc>
                <a:spcPct val="100000"/>
              </a:lnSpc>
              <a:spcBef>
                <a:spcPts val="0"/>
              </a:spcBef>
              <a:spcAft>
                <a:spcPts val="0"/>
              </a:spcAft>
              <a:buNone/>
              <a:defRPr sz="2400" b="1">
                <a:solidFill>
                  <a:schemeClr val="dk1"/>
                </a:solidFill>
              </a:defRPr>
            </a:lvl8pPr>
            <a:lvl9pPr lvl="8" algn="l">
              <a:lnSpc>
                <a:spcPct val="100000"/>
              </a:lnSpc>
              <a:spcBef>
                <a:spcPts val="0"/>
              </a:spcBef>
              <a:spcAft>
                <a:spcPts val="0"/>
              </a:spcAft>
              <a:buNone/>
              <a:defRPr sz="2400" b="1">
                <a:solidFill>
                  <a:schemeClr val="dk1"/>
                </a:solidFill>
              </a:defRPr>
            </a:lvl9pPr>
          </a:lstStyle>
          <a:p>
            <a:endParaRPr/>
          </a:p>
        </p:txBody>
      </p:sp>
      <p:sp>
        <p:nvSpPr>
          <p:cNvPr id="87" name="Google Shape;87;p17"/>
          <p:cNvSpPr txBox="1">
            <a:spLocks noGrp="1"/>
          </p:cNvSpPr>
          <p:nvPr>
            <p:ph type="body" idx="1"/>
          </p:nvPr>
        </p:nvSpPr>
        <p:spPr>
          <a:xfrm>
            <a:off x="3144300" y="2595300"/>
            <a:ext cx="5297700" cy="1088100"/>
          </a:xfrm>
          <a:prstGeom prst="rect">
            <a:avLst/>
          </a:prstGeom>
          <a:noFill/>
        </p:spPr>
        <p:txBody>
          <a:bodyPr spcFirstLastPara="1" wrap="square" lIns="91425" tIns="91425" rIns="91425" bIns="91425" anchor="t" anchorCtr="0">
            <a:normAutofit/>
          </a:bodyPr>
          <a:lstStyle>
            <a:lvl1pPr marL="457200" lvl="0" indent="-317500" algn="l">
              <a:lnSpc>
                <a:spcPct val="115000"/>
              </a:lnSpc>
              <a:spcBef>
                <a:spcPts val="0"/>
              </a:spcBef>
              <a:spcAft>
                <a:spcPts val="0"/>
              </a:spcAft>
              <a:buClr>
                <a:schemeClr val="dk2"/>
              </a:buClr>
              <a:buSzPts val="1400"/>
              <a:buChar char="●"/>
              <a:defRPr sz="1400">
                <a:solidFill>
                  <a:schemeClr val="dk2"/>
                </a:solidFill>
              </a:defRPr>
            </a:lvl1pPr>
            <a:lvl2pPr marL="914400" lvl="1" indent="-304800" algn="l">
              <a:lnSpc>
                <a:spcPct val="115000"/>
              </a:lnSpc>
              <a:spcBef>
                <a:spcPts val="0"/>
              </a:spcBef>
              <a:spcAft>
                <a:spcPts val="0"/>
              </a:spcAft>
              <a:buClr>
                <a:schemeClr val="dk2"/>
              </a:buClr>
              <a:buSzPts val="1200"/>
              <a:buChar char="○"/>
              <a:defRPr sz="1200">
                <a:solidFill>
                  <a:schemeClr val="dk2"/>
                </a:solidFill>
              </a:defRPr>
            </a:lvl2pPr>
            <a:lvl3pPr marL="1371600" lvl="2" indent="-304800" algn="l">
              <a:lnSpc>
                <a:spcPct val="115000"/>
              </a:lnSpc>
              <a:spcBef>
                <a:spcPts val="0"/>
              </a:spcBef>
              <a:spcAft>
                <a:spcPts val="0"/>
              </a:spcAft>
              <a:buClr>
                <a:schemeClr val="dk2"/>
              </a:buClr>
              <a:buSzPts val="1200"/>
              <a:buChar char="■"/>
              <a:defRPr sz="1200">
                <a:solidFill>
                  <a:schemeClr val="dk2"/>
                </a:solidFill>
              </a:defRPr>
            </a:lvl3pPr>
            <a:lvl4pPr marL="1828800" lvl="3" indent="-304800" algn="l">
              <a:lnSpc>
                <a:spcPct val="115000"/>
              </a:lnSpc>
              <a:spcBef>
                <a:spcPts val="0"/>
              </a:spcBef>
              <a:spcAft>
                <a:spcPts val="0"/>
              </a:spcAft>
              <a:buClr>
                <a:schemeClr val="dk2"/>
              </a:buClr>
              <a:buSzPts val="1200"/>
              <a:buChar char="●"/>
              <a:defRPr sz="1200">
                <a:solidFill>
                  <a:schemeClr val="dk2"/>
                </a:solidFill>
              </a:defRPr>
            </a:lvl4pPr>
            <a:lvl5pPr marL="2286000" lvl="4" indent="-304800" algn="l">
              <a:lnSpc>
                <a:spcPct val="115000"/>
              </a:lnSpc>
              <a:spcBef>
                <a:spcPts val="0"/>
              </a:spcBef>
              <a:spcAft>
                <a:spcPts val="0"/>
              </a:spcAft>
              <a:buClr>
                <a:schemeClr val="dk2"/>
              </a:buClr>
              <a:buSzPts val="1200"/>
              <a:buChar char="○"/>
              <a:defRPr sz="1200">
                <a:solidFill>
                  <a:schemeClr val="dk2"/>
                </a:solidFill>
              </a:defRPr>
            </a:lvl5pPr>
            <a:lvl6pPr marL="2743200" lvl="5" indent="-304800" algn="l">
              <a:lnSpc>
                <a:spcPct val="115000"/>
              </a:lnSpc>
              <a:spcBef>
                <a:spcPts val="0"/>
              </a:spcBef>
              <a:spcAft>
                <a:spcPts val="0"/>
              </a:spcAft>
              <a:buClr>
                <a:schemeClr val="dk2"/>
              </a:buClr>
              <a:buSzPts val="1200"/>
              <a:buChar char="■"/>
              <a:defRPr sz="1200">
                <a:solidFill>
                  <a:schemeClr val="dk2"/>
                </a:solidFill>
              </a:defRPr>
            </a:lvl6pPr>
            <a:lvl7pPr marL="3200400" lvl="6" indent="-304800" algn="l">
              <a:lnSpc>
                <a:spcPct val="115000"/>
              </a:lnSpc>
              <a:spcBef>
                <a:spcPts val="0"/>
              </a:spcBef>
              <a:spcAft>
                <a:spcPts val="0"/>
              </a:spcAft>
              <a:buClr>
                <a:schemeClr val="dk2"/>
              </a:buClr>
              <a:buSzPts val="1200"/>
              <a:buChar char="●"/>
              <a:defRPr sz="1200">
                <a:solidFill>
                  <a:schemeClr val="dk2"/>
                </a:solidFill>
              </a:defRPr>
            </a:lvl7pPr>
            <a:lvl8pPr marL="3657600" lvl="7" indent="-304800" algn="l">
              <a:lnSpc>
                <a:spcPct val="115000"/>
              </a:lnSpc>
              <a:spcBef>
                <a:spcPts val="0"/>
              </a:spcBef>
              <a:spcAft>
                <a:spcPts val="0"/>
              </a:spcAft>
              <a:buClr>
                <a:schemeClr val="dk2"/>
              </a:buClr>
              <a:buSzPts val="1200"/>
              <a:buChar char="○"/>
              <a:defRPr sz="1200">
                <a:solidFill>
                  <a:schemeClr val="dk2"/>
                </a:solidFill>
              </a:defRPr>
            </a:lvl8pPr>
            <a:lvl9pPr marL="4114800" lvl="8" indent="-304800" algn="l">
              <a:lnSpc>
                <a:spcPct val="115000"/>
              </a:lnSpc>
              <a:spcBef>
                <a:spcPts val="0"/>
              </a:spcBef>
              <a:spcAft>
                <a:spcPts val="0"/>
              </a:spcAft>
              <a:buClr>
                <a:schemeClr val="dk2"/>
              </a:buClr>
              <a:buSzPts val="1200"/>
              <a:buChar char="■"/>
              <a:defRPr sz="1200">
                <a:solidFill>
                  <a:schemeClr val="dk2"/>
                </a:solidFill>
              </a:defRPr>
            </a:lvl9pPr>
          </a:lstStyle>
          <a:p>
            <a:endParaRPr/>
          </a:p>
        </p:txBody>
      </p:sp>
      <p:sp>
        <p:nvSpPr>
          <p:cNvPr id="88" name="Google Shape;88;p17"/>
          <p:cNvSpPr txBox="1">
            <a:spLocks noGrp="1"/>
          </p:cNvSpPr>
          <p:nvPr>
            <p:ph type="sldNum" idx="12"/>
          </p:nvPr>
        </p:nvSpPr>
        <p:spPr>
          <a:xfrm>
            <a:off x="8472458" y="4663217"/>
            <a:ext cx="548700" cy="393600"/>
          </a:xfrm>
          <a:prstGeom prst="rect">
            <a:avLst/>
          </a:prstGeom>
          <a:noFill/>
        </p:spPr>
        <p:txBody>
          <a:bodyPr spcFirstLastPara="1" wrap="square" lIns="91425" tIns="91425" rIns="91425" bIns="91425" anchor="ctr" anchorCtr="0">
            <a:normAutofit/>
          </a:bodyPr>
          <a:lstStyle>
            <a:lvl1pPr lvl="0" algn="r">
              <a:lnSpc>
                <a:spcPct val="100000"/>
              </a:lnSpc>
              <a:spcAft>
                <a:spcPts val="0"/>
              </a:spcAft>
              <a:buNone/>
              <a:defRPr sz="1000">
                <a:solidFill>
                  <a:schemeClr val="dk2"/>
                </a:solidFill>
              </a:defRPr>
            </a:lvl1pPr>
            <a:lvl2pPr lvl="1" algn="r">
              <a:lnSpc>
                <a:spcPct val="100000"/>
              </a:lnSpc>
              <a:spcAft>
                <a:spcPts val="0"/>
              </a:spcAft>
              <a:buNone/>
              <a:defRPr sz="1000">
                <a:solidFill>
                  <a:schemeClr val="dk2"/>
                </a:solidFill>
              </a:defRPr>
            </a:lvl2pPr>
            <a:lvl3pPr lvl="2" algn="r">
              <a:lnSpc>
                <a:spcPct val="100000"/>
              </a:lnSpc>
              <a:spcAft>
                <a:spcPts val="0"/>
              </a:spcAft>
              <a:buNone/>
              <a:defRPr sz="1000">
                <a:solidFill>
                  <a:schemeClr val="dk2"/>
                </a:solidFill>
              </a:defRPr>
            </a:lvl3pPr>
            <a:lvl4pPr lvl="3" algn="r">
              <a:lnSpc>
                <a:spcPct val="100000"/>
              </a:lnSpc>
              <a:spcAft>
                <a:spcPts val="0"/>
              </a:spcAft>
              <a:buNone/>
              <a:defRPr sz="1000">
                <a:solidFill>
                  <a:schemeClr val="dk2"/>
                </a:solidFill>
              </a:defRPr>
            </a:lvl4pPr>
            <a:lvl5pPr lvl="4" algn="r">
              <a:lnSpc>
                <a:spcPct val="100000"/>
              </a:lnSpc>
              <a:spcAft>
                <a:spcPts val="0"/>
              </a:spcAft>
              <a:buNone/>
              <a:defRPr sz="1000">
                <a:solidFill>
                  <a:schemeClr val="dk2"/>
                </a:solidFill>
              </a:defRPr>
            </a:lvl5pPr>
            <a:lvl6pPr lvl="5" algn="r">
              <a:lnSpc>
                <a:spcPct val="100000"/>
              </a:lnSpc>
              <a:spcAft>
                <a:spcPts val="0"/>
              </a:spcAft>
              <a:buNone/>
              <a:defRPr sz="1000">
                <a:solidFill>
                  <a:schemeClr val="dk2"/>
                </a:solidFill>
              </a:defRPr>
            </a:lvl6pPr>
            <a:lvl7pPr lvl="6" algn="r">
              <a:lnSpc>
                <a:spcPct val="100000"/>
              </a:lnSpc>
              <a:spcAft>
                <a:spcPts val="0"/>
              </a:spcAft>
              <a:buNone/>
              <a:defRPr sz="1000">
                <a:solidFill>
                  <a:schemeClr val="dk2"/>
                </a:solidFill>
              </a:defRPr>
            </a:lvl7pPr>
            <a:lvl8pPr lvl="7" algn="r">
              <a:lnSpc>
                <a:spcPct val="100000"/>
              </a:lnSpc>
              <a:spcAft>
                <a:spcPts val="0"/>
              </a:spcAft>
              <a:buNone/>
              <a:defRPr sz="1000">
                <a:solidFill>
                  <a:schemeClr val="dk2"/>
                </a:solidFill>
              </a:defRPr>
            </a:lvl8pPr>
            <a:lvl9pPr lvl="8" algn="r">
              <a:lnSpc>
                <a:spcPct val="100000"/>
              </a:lnSpc>
              <a:spcAft>
                <a:spcPts val="0"/>
              </a:spcAft>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chemeClr val="dk1"/>
        </a:solidFill>
        <a:effectLst/>
      </p:bgPr>
    </p:bg>
    <p:spTree>
      <p:nvGrpSpPr>
        <p:cNvPr id="1" name="Shape 93"/>
        <p:cNvGrpSpPr/>
        <p:nvPr/>
      </p:nvGrpSpPr>
      <p:grpSpPr>
        <a:xfrm>
          <a:off x="0" y="0"/>
          <a:ext cx="0" cy="0"/>
          <a:chOff x="0" y="0"/>
          <a:chExt cx="0" cy="0"/>
        </a:xfrm>
      </p:grpSpPr>
      <p:sp>
        <p:nvSpPr>
          <p:cNvPr id="94" name="Google Shape;94;p19"/>
          <p:cNvSpPr/>
          <p:nvPr/>
        </p:nvSpPr>
        <p:spPr>
          <a:xfrm>
            <a:off x="0" y="0"/>
            <a:ext cx="9144000" cy="34290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19"/>
          <p:cNvSpPr txBox="1">
            <a:spLocks noGrp="1"/>
          </p:cNvSpPr>
          <p:nvPr>
            <p:ph type="ctrTitle"/>
          </p:nvPr>
        </p:nvSpPr>
        <p:spPr>
          <a:xfrm>
            <a:off x="311700" y="392150"/>
            <a:ext cx="8520600" cy="2690400"/>
          </a:xfrm>
          <a:prstGeom prst="rect">
            <a:avLst/>
          </a:prstGeom>
        </p:spPr>
        <p:txBody>
          <a:bodyPr spcFirstLastPara="1" wrap="square" lIns="91425" tIns="91425" rIns="91425" bIns="91425" anchor="ctr" anchorCtr="0">
            <a:noAutofit/>
          </a:bodyPr>
          <a:lstStyle>
            <a:lvl1pPr lvl="0" algn="ctr">
              <a:spcBef>
                <a:spcPts val="0"/>
              </a:spcBef>
              <a:spcAft>
                <a:spcPts val="0"/>
              </a:spcAft>
              <a:buSzPts val="8000"/>
              <a:buNone/>
              <a:defRPr sz="8000"/>
            </a:lvl1pPr>
            <a:lvl2pPr lvl="1" algn="ctr">
              <a:spcBef>
                <a:spcPts val="0"/>
              </a:spcBef>
              <a:spcAft>
                <a:spcPts val="0"/>
              </a:spcAft>
              <a:buSzPts val="8000"/>
              <a:buNone/>
              <a:defRPr sz="8000"/>
            </a:lvl2pPr>
            <a:lvl3pPr lvl="2" algn="ctr">
              <a:spcBef>
                <a:spcPts val="0"/>
              </a:spcBef>
              <a:spcAft>
                <a:spcPts val="0"/>
              </a:spcAft>
              <a:buSzPts val="8000"/>
              <a:buNone/>
              <a:defRPr sz="8000"/>
            </a:lvl3pPr>
            <a:lvl4pPr lvl="3" algn="ctr">
              <a:spcBef>
                <a:spcPts val="0"/>
              </a:spcBef>
              <a:spcAft>
                <a:spcPts val="0"/>
              </a:spcAft>
              <a:buSzPts val="8000"/>
              <a:buNone/>
              <a:defRPr sz="8000"/>
            </a:lvl4pPr>
            <a:lvl5pPr lvl="4" algn="ctr">
              <a:spcBef>
                <a:spcPts val="0"/>
              </a:spcBef>
              <a:spcAft>
                <a:spcPts val="0"/>
              </a:spcAft>
              <a:buSzPts val="8000"/>
              <a:buNone/>
              <a:defRPr sz="8000"/>
            </a:lvl5pPr>
            <a:lvl6pPr lvl="5" algn="ctr">
              <a:spcBef>
                <a:spcPts val="0"/>
              </a:spcBef>
              <a:spcAft>
                <a:spcPts val="0"/>
              </a:spcAft>
              <a:buSzPts val="8000"/>
              <a:buNone/>
              <a:defRPr sz="8000"/>
            </a:lvl6pPr>
            <a:lvl7pPr lvl="6" algn="ctr">
              <a:spcBef>
                <a:spcPts val="0"/>
              </a:spcBef>
              <a:spcAft>
                <a:spcPts val="0"/>
              </a:spcAft>
              <a:buSzPts val="8000"/>
              <a:buNone/>
              <a:defRPr sz="8000"/>
            </a:lvl7pPr>
            <a:lvl8pPr lvl="7" algn="ctr">
              <a:spcBef>
                <a:spcPts val="0"/>
              </a:spcBef>
              <a:spcAft>
                <a:spcPts val="0"/>
              </a:spcAft>
              <a:buSzPts val="8000"/>
              <a:buNone/>
              <a:defRPr sz="8000"/>
            </a:lvl8pPr>
            <a:lvl9pPr lvl="8" algn="ctr">
              <a:spcBef>
                <a:spcPts val="0"/>
              </a:spcBef>
              <a:spcAft>
                <a:spcPts val="0"/>
              </a:spcAft>
              <a:buSzPts val="8000"/>
              <a:buNone/>
              <a:defRPr sz="8000"/>
            </a:lvl9pPr>
          </a:lstStyle>
          <a:p>
            <a:endParaRPr/>
          </a:p>
        </p:txBody>
      </p:sp>
      <p:sp>
        <p:nvSpPr>
          <p:cNvPr id="96" name="Google Shape;96;p19"/>
          <p:cNvSpPr txBox="1">
            <a:spLocks noGrp="1"/>
          </p:cNvSpPr>
          <p:nvPr>
            <p:ph type="subTitle" idx="1"/>
          </p:nvPr>
        </p:nvSpPr>
        <p:spPr>
          <a:xfrm>
            <a:off x="311700" y="3890400"/>
            <a:ext cx="8520600" cy="7062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Clr>
                <a:schemeClr val="accent1"/>
              </a:buClr>
              <a:buSzPts val="2100"/>
              <a:buNone/>
              <a:defRPr sz="2100" b="1">
                <a:solidFill>
                  <a:schemeClr val="accent1"/>
                </a:solidFill>
              </a:defRPr>
            </a:lvl1pPr>
            <a:lvl2pPr lvl="1" algn="ctr">
              <a:lnSpc>
                <a:spcPct val="100000"/>
              </a:lnSpc>
              <a:spcBef>
                <a:spcPts val="0"/>
              </a:spcBef>
              <a:spcAft>
                <a:spcPts val="0"/>
              </a:spcAft>
              <a:buClr>
                <a:schemeClr val="accent1"/>
              </a:buClr>
              <a:buSzPts val="2100"/>
              <a:buNone/>
              <a:defRPr sz="2100" b="1">
                <a:solidFill>
                  <a:schemeClr val="accent1"/>
                </a:solidFill>
              </a:defRPr>
            </a:lvl2pPr>
            <a:lvl3pPr lvl="2" algn="ctr">
              <a:lnSpc>
                <a:spcPct val="100000"/>
              </a:lnSpc>
              <a:spcBef>
                <a:spcPts val="0"/>
              </a:spcBef>
              <a:spcAft>
                <a:spcPts val="0"/>
              </a:spcAft>
              <a:buClr>
                <a:schemeClr val="accent1"/>
              </a:buClr>
              <a:buSzPts val="2100"/>
              <a:buNone/>
              <a:defRPr sz="2100" b="1">
                <a:solidFill>
                  <a:schemeClr val="accent1"/>
                </a:solidFill>
              </a:defRPr>
            </a:lvl3pPr>
            <a:lvl4pPr lvl="3" algn="ctr">
              <a:lnSpc>
                <a:spcPct val="100000"/>
              </a:lnSpc>
              <a:spcBef>
                <a:spcPts val="0"/>
              </a:spcBef>
              <a:spcAft>
                <a:spcPts val="0"/>
              </a:spcAft>
              <a:buClr>
                <a:schemeClr val="accent1"/>
              </a:buClr>
              <a:buSzPts val="2100"/>
              <a:buNone/>
              <a:defRPr sz="2100" b="1">
                <a:solidFill>
                  <a:schemeClr val="accent1"/>
                </a:solidFill>
              </a:defRPr>
            </a:lvl4pPr>
            <a:lvl5pPr lvl="4" algn="ctr">
              <a:lnSpc>
                <a:spcPct val="100000"/>
              </a:lnSpc>
              <a:spcBef>
                <a:spcPts val="0"/>
              </a:spcBef>
              <a:spcAft>
                <a:spcPts val="0"/>
              </a:spcAft>
              <a:buClr>
                <a:schemeClr val="accent1"/>
              </a:buClr>
              <a:buSzPts val="2100"/>
              <a:buNone/>
              <a:defRPr sz="2100" b="1">
                <a:solidFill>
                  <a:schemeClr val="accent1"/>
                </a:solidFill>
              </a:defRPr>
            </a:lvl5pPr>
            <a:lvl6pPr lvl="5" algn="ctr">
              <a:lnSpc>
                <a:spcPct val="100000"/>
              </a:lnSpc>
              <a:spcBef>
                <a:spcPts val="0"/>
              </a:spcBef>
              <a:spcAft>
                <a:spcPts val="0"/>
              </a:spcAft>
              <a:buClr>
                <a:schemeClr val="accent1"/>
              </a:buClr>
              <a:buSzPts val="2100"/>
              <a:buNone/>
              <a:defRPr sz="2100" b="1">
                <a:solidFill>
                  <a:schemeClr val="accent1"/>
                </a:solidFill>
              </a:defRPr>
            </a:lvl6pPr>
            <a:lvl7pPr lvl="6" algn="ctr">
              <a:lnSpc>
                <a:spcPct val="100000"/>
              </a:lnSpc>
              <a:spcBef>
                <a:spcPts val="0"/>
              </a:spcBef>
              <a:spcAft>
                <a:spcPts val="0"/>
              </a:spcAft>
              <a:buClr>
                <a:schemeClr val="accent1"/>
              </a:buClr>
              <a:buSzPts val="2100"/>
              <a:buNone/>
              <a:defRPr sz="2100" b="1">
                <a:solidFill>
                  <a:schemeClr val="accent1"/>
                </a:solidFill>
              </a:defRPr>
            </a:lvl7pPr>
            <a:lvl8pPr lvl="7" algn="ctr">
              <a:lnSpc>
                <a:spcPct val="100000"/>
              </a:lnSpc>
              <a:spcBef>
                <a:spcPts val="0"/>
              </a:spcBef>
              <a:spcAft>
                <a:spcPts val="0"/>
              </a:spcAft>
              <a:buClr>
                <a:schemeClr val="accent1"/>
              </a:buClr>
              <a:buSzPts val="2100"/>
              <a:buNone/>
              <a:defRPr sz="2100" b="1">
                <a:solidFill>
                  <a:schemeClr val="accent1"/>
                </a:solidFill>
              </a:defRPr>
            </a:lvl8pPr>
            <a:lvl9pPr lvl="8" algn="ctr">
              <a:lnSpc>
                <a:spcPct val="100000"/>
              </a:lnSpc>
              <a:spcBef>
                <a:spcPts val="0"/>
              </a:spcBef>
              <a:spcAft>
                <a:spcPts val="0"/>
              </a:spcAft>
              <a:buClr>
                <a:schemeClr val="accent1"/>
              </a:buClr>
              <a:buSzPts val="2100"/>
              <a:buNone/>
              <a:defRPr sz="2100" b="1">
                <a:solidFill>
                  <a:schemeClr val="accent1"/>
                </a:solidFill>
              </a:defRPr>
            </a:lvl9pPr>
          </a:lstStyle>
          <a:p>
            <a:endParaRPr/>
          </a:p>
        </p:txBody>
      </p:sp>
      <p:sp>
        <p:nvSpPr>
          <p:cNvPr id="97" name="Google Shape;97;p1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solidFill>
          <a:schemeClr val="dk1"/>
        </a:solidFill>
        <a:effectLst/>
      </p:bgPr>
    </p:bg>
    <p:spTree>
      <p:nvGrpSpPr>
        <p:cNvPr id="1" name="Shape 98"/>
        <p:cNvGrpSpPr/>
        <p:nvPr/>
      </p:nvGrpSpPr>
      <p:grpSpPr>
        <a:xfrm>
          <a:off x="0" y="0"/>
          <a:ext cx="0" cy="0"/>
          <a:chOff x="0" y="0"/>
          <a:chExt cx="0" cy="0"/>
        </a:xfrm>
      </p:grpSpPr>
      <p:sp>
        <p:nvSpPr>
          <p:cNvPr id="99" name="Google Shape;99;p20"/>
          <p:cNvSpPr txBox="1">
            <a:spLocks noGrp="1"/>
          </p:cNvSpPr>
          <p:nvPr>
            <p:ph type="title"/>
          </p:nvPr>
        </p:nvSpPr>
        <p:spPr>
          <a:xfrm>
            <a:off x="2802750" y="802500"/>
            <a:ext cx="3538500" cy="3538500"/>
          </a:xfrm>
          <a:prstGeom prst="rect">
            <a:avLst/>
          </a:prstGeom>
          <a:solidFill>
            <a:srgbClr val="FFFFFF"/>
          </a:solidFill>
        </p:spPr>
        <p:txBody>
          <a:bodyPr spcFirstLastPara="1" wrap="square" lIns="91425" tIns="91425" rIns="91425" bIns="91425" anchor="ctr" anchorCtr="0">
            <a:noAutofit/>
          </a:bodyPr>
          <a:lstStyle>
            <a:lvl1pPr lvl="0" algn="ctr">
              <a:spcBef>
                <a:spcPts val="0"/>
              </a:spcBef>
              <a:spcAft>
                <a:spcPts val="0"/>
              </a:spcAft>
              <a:buSzPts val="4800"/>
              <a:buNone/>
              <a:defRPr sz="4800"/>
            </a:lvl1pPr>
            <a:lvl2pPr lvl="1" algn="ctr">
              <a:spcBef>
                <a:spcPts val="0"/>
              </a:spcBef>
              <a:spcAft>
                <a:spcPts val="0"/>
              </a:spcAft>
              <a:buSzPts val="4800"/>
              <a:buNone/>
              <a:defRPr sz="4800"/>
            </a:lvl2pPr>
            <a:lvl3pPr lvl="2" algn="ctr">
              <a:spcBef>
                <a:spcPts val="0"/>
              </a:spcBef>
              <a:spcAft>
                <a:spcPts val="0"/>
              </a:spcAft>
              <a:buSzPts val="4800"/>
              <a:buNone/>
              <a:defRPr sz="4800"/>
            </a:lvl3pPr>
            <a:lvl4pPr lvl="3" algn="ctr">
              <a:spcBef>
                <a:spcPts val="0"/>
              </a:spcBef>
              <a:spcAft>
                <a:spcPts val="0"/>
              </a:spcAft>
              <a:buSzPts val="4800"/>
              <a:buNone/>
              <a:defRPr sz="4800"/>
            </a:lvl4pPr>
            <a:lvl5pPr lvl="4" algn="ctr">
              <a:spcBef>
                <a:spcPts val="0"/>
              </a:spcBef>
              <a:spcAft>
                <a:spcPts val="0"/>
              </a:spcAft>
              <a:buSzPts val="4800"/>
              <a:buNone/>
              <a:defRPr sz="4800"/>
            </a:lvl5pPr>
            <a:lvl6pPr lvl="5" algn="ctr">
              <a:spcBef>
                <a:spcPts val="0"/>
              </a:spcBef>
              <a:spcAft>
                <a:spcPts val="0"/>
              </a:spcAft>
              <a:buSzPts val="4800"/>
              <a:buNone/>
              <a:defRPr sz="4800"/>
            </a:lvl6pPr>
            <a:lvl7pPr lvl="6" algn="ctr">
              <a:spcBef>
                <a:spcPts val="0"/>
              </a:spcBef>
              <a:spcAft>
                <a:spcPts val="0"/>
              </a:spcAft>
              <a:buSzPts val="4800"/>
              <a:buNone/>
              <a:defRPr sz="4800"/>
            </a:lvl7pPr>
            <a:lvl8pPr lvl="7" algn="ctr">
              <a:spcBef>
                <a:spcPts val="0"/>
              </a:spcBef>
              <a:spcAft>
                <a:spcPts val="0"/>
              </a:spcAft>
              <a:buSzPts val="4800"/>
              <a:buNone/>
              <a:defRPr sz="4800"/>
            </a:lvl8pPr>
            <a:lvl9pPr lvl="8" algn="ctr">
              <a:spcBef>
                <a:spcPts val="0"/>
              </a:spcBef>
              <a:spcAft>
                <a:spcPts val="0"/>
              </a:spcAft>
              <a:buSzPts val="4800"/>
              <a:buNone/>
              <a:defRPr sz="4800"/>
            </a:lvl9pPr>
          </a:lstStyle>
          <a:p>
            <a:endParaRPr/>
          </a:p>
        </p:txBody>
      </p:sp>
      <p:sp>
        <p:nvSpPr>
          <p:cNvPr id="100" name="Google Shape;100;p2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01"/>
        <p:cNvGrpSpPr/>
        <p:nvPr/>
      </p:nvGrpSpPr>
      <p:grpSpPr>
        <a:xfrm>
          <a:off x="0" y="0"/>
          <a:ext cx="0" cy="0"/>
          <a:chOff x="0" y="0"/>
          <a:chExt cx="0" cy="0"/>
        </a:xfrm>
      </p:grpSpPr>
      <p:sp>
        <p:nvSpPr>
          <p:cNvPr id="102" name="Google Shape;102;p21"/>
          <p:cNvSpPr txBox="1">
            <a:spLocks noGrp="1"/>
          </p:cNvSpPr>
          <p:nvPr>
            <p:ph type="title"/>
          </p:nvPr>
        </p:nvSpPr>
        <p:spPr>
          <a:xfrm>
            <a:off x="311700" y="292850"/>
            <a:ext cx="8520600" cy="801000"/>
          </a:xfrm>
          <a:prstGeom prst="rect">
            <a:avLst/>
          </a:prstGeom>
        </p:spPr>
        <p:txBody>
          <a:bodyPr spcFirstLastPara="1" wrap="square" lIns="91425" tIns="91425" rIns="91425" bIns="91425" anchor="t" anchorCtr="0">
            <a:noAutofit/>
          </a:bodyPr>
          <a:lstStyle>
            <a:lvl1pPr lvl="0">
              <a:spcBef>
                <a:spcPts val="0"/>
              </a:spcBef>
              <a:spcAft>
                <a:spcPts val="0"/>
              </a:spcAft>
              <a:buSzPts val="4200"/>
              <a:buNone/>
              <a:defRPr/>
            </a:lvl1pPr>
            <a:lvl2pPr lvl="1">
              <a:spcBef>
                <a:spcPts val="0"/>
              </a:spcBef>
              <a:spcAft>
                <a:spcPts val="0"/>
              </a:spcAft>
              <a:buSzPts val="4200"/>
              <a:buNone/>
              <a:defRPr/>
            </a:lvl2pPr>
            <a:lvl3pPr lvl="2">
              <a:spcBef>
                <a:spcPts val="0"/>
              </a:spcBef>
              <a:spcAft>
                <a:spcPts val="0"/>
              </a:spcAft>
              <a:buSzPts val="4200"/>
              <a:buNone/>
              <a:defRPr/>
            </a:lvl3pPr>
            <a:lvl4pPr lvl="3">
              <a:spcBef>
                <a:spcPts val="0"/>
              </a:spcBef>
              <a:spcAft>
                <a:spcPts val="0"/>
              </a:spcAft>
              <a:buSzPts val="4200"/>
              <a:buNone/>
              <a:defRPr/>
            </a:lvl4pPr>
            <a:lvl5pPr lvl="4">
              <a:spcBef>
                <a:spcPts val="0"/>
              </a:spcBef>
              <a:spcAft>
                <a:spcPts val="0"/>
              </a:spcAft>
              <a:buSzPts val="4200"/>
              <a:buNone/>
              <a:defRPr/>
            </a:lvl5pPr>
            <a:lvl6pPr lvl="5">
              <a:spcBef>
                <a:spcPts val="0"/>
              </a:spcBef>
              <a:spcAft>
                <a:spcPts val="0"/>
              </a:spcAft>
              <a:buSzPts val="4200"/>
              <a:buNone/>
              <a:defRPr/>
            </a:lvl6pPr>
            <a:lvl7pPr lvl="6">
              <a:spcBef>
                <a:spcPts val="0"/>
              </a:spcBef>
              <a:spcAft>
                <a:spcPts val="0"/>
              </a:spcAft>
              <a:buSzPts val="4200"/>
              <a:buNone/>
              <a:defRPr/>
            </a:lvl7pPr>
            <a:lvl8pPr lvl="7">
              <a:spcBef>
                <a:spcPts val="0"/>
              </a:spcBef>
              <a:spcAft>
                <a:spcPts val="0"/>
              </a:spcAft>
              <a:buSzPts val="4200"/>
              <a:buNone/>
              <a:defRPr/>
            </a:lvl8pPr>
            <a:lvl9pPr lvl="8">
              <a:spcBef>
                <a:spcPts val="0"/>
              </a:spcBef>
              <a:spcAft>
                <a:spcPts val="0"/>
              </a:spcAft>
              <a:buSzPts val="4200"/>
              <a:buNone/>
              <a:defRPr/>
            </a:lvl9pPr>
          </a:lstStyle>
          <a:p>
            <a:endParaRPr/>
          </a:p>
        </p:txBody>
      </p:sp>
      <p:sp>
        <p:nvSpPr>
          <p:cNvPr id="103" name="Google Shape;103;p21"/>
          <p:cNvSpPr txBox="1">
            <a:spLocks noGrp="1"/>
          </p:cNvSpPr>
          <p:nvPr>
            <p:ph type="body" idx="1"/>
          </p:nvPr>
        </p:nvSpPr>
        <p:spPr>
          <a:xfrm>
            <a:off x="311700" y="1228675"/>
            <a:ext cx="8520600" cy="3340200"/>
          </a:xfrm>
          <a:prstGeom prst="rect">
            <a:avLst/>
          </a:prstGeom>
        </p:spPr>
        <p:txBody>
          <a:bodyPr spcFirstLastPara="1" wrap="square" lIns="91425" tIns="91425" rIns="91425" bIns="91425" anchor="t"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104" name="Google Shape;104;p2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105"/>
        <p:cNvGrpSpPr/>
        <p:nvPr/>
      </p:nvGrpSpPr>
      <p:grpSpPr>
        <a:xfrm>
          <a:off x="0" y="0"/>
          <a:ext cx="0" cy="0"/>
          <a:chOff x="0" y="0"/>
          <a:chExt cx="0" cy="0"/>
        </a:xfrm>
      </p:grpSpPr>
      <p:sp>
        <p:nvSpPr>
          <p:cNvPr id="106" name="Google Shape;106;p22"/>
          <p:cNvSpPr txBox="1">
            <a:spLocks noGrp="1"/>
          </p:cNvSpPr>
          <p:nvPr>
            <p:ph type="title"/>
          </p:nvPr>
        </p:nvSpPr>
        <p:spPr>
          <a:xfrm>
            <a:off x="311700" y="292850"/>
            <a:ext cx="8520600" cy="801000"/>
          </a:xfrm>
          <a:prstGeom prst="rect">
            <a:avLst/>
          </a:prstGeom>
        </p:spPr>
        <p:txBody>
          <a:bodyPr spcFirstLastPara="1" wrap="square" lIns="91425" tIns="91425" rIns="91425" bIns="91425" anchor="t" anchorCtr="0">
            <a:noAutofit/>
          </a:bodyPr>
          <a:lstStyle>
            <a:lvl1pPr lvl="0">
              <a:spcBef>
                <a:spcPts val="0"/>
              </a:spcBef>
              <a:spcAft>
                <a:spcPts val="0"/>
              </a:spcAft>
              <a:buSzPts val="4200"/>
              <a:buNone/>
              <a:defRPr/>
            </a:lvl1pPr>
            <a:lvl2pPr lvl="1">
              <a:spcBef>
                <a:spcPts val="0"/>
              </a:spcBef>
              <a:spcAft>
                <a:spcPts val="0"/>
              </a:spcAft>
              <a:buSzPts val="4200"/>
              <a:buNone/>
              <a:defRPr/>
            </a:lvl2pPr>
            <a:lvl3pPr lvl="2">
              <a:spcBef>
                <a:spcPts val="0"/>
              </a:spcBef>
              <a:spcAft>
                <a:spcPts val="0"/>
              </a:spcAft>
              <a:buSzPts val="4200"/>
              <a:buNone/>
              <a:defRPr/>
            </a:lvl3pPr>
            <a:lvl4pPr lvl="3">
              <a:spcBef>
                <a:spcPts val="0"/>
              </a:spcBef>
              <a:spcAft>
                <a:spcPts val="0"/>
              </a:spcAft>
              <a:buSzPts val="4200"/>
              <a:buNone/>
              <a:defRPr/>
            </a:lvl4pPr>
            <a:lvl5pPr lvl="4">
              <a:spcBef>
                <a:spcPts val="0"/>
              </a:spcBef>
              <a:spcAft>
                <a:spcPts val="0"/>
              </a:spcAft>
              <a:buSzPts val="4200"/>
              <a:buNone/>
              <a:defRPr/>
            </a:lvl5pPr>
            <a:lvl6pPr lvl="5">
              <a:spcBef>
                <a:spcPts val="0"/>
              </a:spcBef>
              <a:spcAft>
                <a:spcPts val="0"/>
              </a:spcAft>
              <a:buSzPts val="4200"/>
              <a:buNone/>
              <a:defRPr/>
            </a:lvl6pPr>
            <a:lvl7pPr lvl="6">
              <a:spcBef>
                <a:spcPts val="0"/>
              </a:spcBef>
              <a:spcAft>
                <a:spcPts val="0"/>
              </a:spcAft>
              <a:buSzPts val="4200"/>
              <a:buNone/>
              <a:defRPr/>
            </a:lvl7pPr>
            <a:lvl8pPr lvl="7">
              <a:spcBef>
                <a:spcPts val="0"/>
              </a:spcBef>
              <a:spcAft>
                <a:spcPts val="0"/>
              </a:spcAft>
              <a:buSzPts val="4200"/>
              <a:buNone/>
              <a:defRPr/>
            </a:lvl8pPr>
            <a:lvl9pPr lvl="8">
              <a:spcBef>
                <a:spcPts val="0"/>
              </a:spcBef>
              <a:spcAft>
                <a:spcPts val="0"/>
              </a:spcAft>
              <a:buSzPts val="4200"/>
              <a:buNone/>
              <a:defRPr/>
            </a:lvl9pPr>
          </a:lstStyle>
          <a:p>
            <a:endParaRPr/>
          </a:p>
        </p:txBody>
      </p:sp>
      <p:sp>
        <p:nvSpPr>
          <p:cNvPr id="107" name="Google Shape;107;p22"/>
          <p:cNvSpPr txBox="1">
            <a:spLocks noGrp="1"/>
          </p:cNvSpPr>
          <p:nvPr>
            <p:ph type="body" idx="1"/>
          </p:nvPr>
        </p:nvSpPr>
        <p:spPr>
          <a:xfrm>
            <a:off x="311700" y="1228675"/>
            <a:ext cx="3999900" cy="33402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108" name="Google Shape;108;p22"/>
          <p:cNvSpPr txBox="1">
            <a:spLocks noGrp="1"/>
          </p:cNvSpPr>
          <p:nvPr>
            <p:ph type="body" idx="2"/>
          </p:nvPr>
        </p:nvSpPr>
        <p:spPr>
          <a:xfrm>
            <a:off x="4832400" y="1228675"/>
            <a:ext cx="3999900" cy="33402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109" name="Google Shape;109;p2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10"/>
        <p:cNvGrpSpPr/>
        <p:nvPr/>
      </p:nvGrpSpPr>
      <p:grpSpPr>
        <a:xfrm>
          <a:off x="0" y="0"/>
          <a:ext cx="0" cy="0"/>
          <a:chOff x="0" y="0"/>
          <a:chExt cx="0" cy="0"/>
        </a:xfrm>
      </p:grpSpPr>
      <p:sp>
        <p:nvSpPr>
          <p:cNvPr id="111" name="Google Shape;111;p23"/>
          <p:cNvSpPr txBox="1">
            <a:spLocks noGrp="1"/>
          </p:cNvSpPr>
          <p:nvPr>
            <p:ph type="title"/>
          </p:nvPr>
        </p:nvSpPr>
        <p:spPr>
          <a:xfrm>
            <a:off x="304800" y="309350"/>
            <a:ext cx="8537700" cy="748200"/>
          </a:xfrm>
          <a:prstGeom prst="rect">
            <a:avLst/>
          </a:prstGeom>
        </p:spPr>
        <p:txBody>
          <a:bodyPr spcFirstLastPara="1" wrap="square" lIns="91425" tIns="91425" rIns="91425" bIns="91425" anchor="t" anchorCtr="0">
            <a:noAutofit/>
          </a:bodyPr>
          <a:lstStyle>
            <a:lvl1pPr lvl="0">
              <a:spcBef>
                <a:spcPts val="0"/>
              </a:spcBef>
              <a:spcAft>
                <a:spcPts val="0"/>
              </a:spcAft>
              <a:buSzPts val="4000"/>
              <a:buNone/>
              <a:defRPr sz="4000"/>
            </a:lvl1pPr>
            <a:lvl2pPr lvl="1">
              <a:spcBef>
                <a:spcPts val="0"/>
              </a:spcBef>
              <a:spcAft>
                <a:spcPts val="0"/>
              </a:spcAft>
              <a:buSzPts val="4000"/>
              <a:buNone/>
              <a:defRPr sz="4000"/>
            </a:lvl2pPr>
            <a:lvl3pPr lvl="2">
              <a:spcBef>
                <a:spcPts val="0"/>
              </a:spcBef>
              <a:spcAft>
                <a:spcPts val="0"/>
              </a:spcAft>
              <a:buSzPts val="4000"/>
              <a:buNone/>
              <a:defRPr sz="4000"/>
            </a:lvl3pPr>
            <a:lvl4pPr lvl="3">
              <a:spcBef>
                <a:spcPts val="0"/>
              </a:spcBef>
              <a:spcAft>
                <a:spcPts val="0"/>
              </a:spcAft>
              <a:buSzPts val="4000"/>
              <a:buNone/>
              <a:defRPr sz="4000"/>
            </a:lvl4pPr>
            <a:lvl5pPr lvl="4">
              <a:spcBef>
                <a:spcPts val="0"/>
              </a:spcBef>
              <a:spcAft>
                <a:spcPts val="0"/>
              </a:spcAft>
              <a:buSzPts val="4000"/>
              <a:buNone/>
              <a:defRPr sz="4000"/>
            </a:lvl5pPr>
            <a:lvl6pPr lvl="5">
              <a:spcBef>
                <a:spcPts val="0"/>
              </a:spcBef>
              <a:spcAft>
                <a:spcPts val="0"/>
              </a:spcAft>
              <a:buSzPts val="4000"/>
              <a:buNone/>
              <a:defRPr sz="4000"/>
            </a:lvl6pPr>
            <a:lvl7pPr lvl="6">
              <a:spcBef>
                <a:spcPts val="0"/>
              </a:spcBef>
              <a:spcAft>
                <a:spcPts val="0"/>
              </a:spcAft>
              <a:buSzPts val="4000"/>
              <a:buNone/>
              <a:defRPr sz="4000"/>
            </a:lvl7pPr>
            <a:lvl8pPr lvl="7">
              <a:spcBef>
                <a:spcPts val="0"/>
              </a:spcBef>
              <a:spcAft>
                <a:spcPts val="0"/>
              </a:spcAft>
              <a:buSzPts val="4000"/>
              <a:buNone/>
              <a:defRPr sz="4000"/>
            </a:lvl8pPr>
            <a:lvl9pPr lvl="8">
              <a:spcBef>
                <a:spcPts val="0"/>
              </a:spcBef>
              <a:spcAft>
                <a:spcPts val="0"/>
              </a:spcAft>
              <a:buSzPts val="4000"/>
              <a:buNone/>
              <a:defRPr sz="4000"/>
            </a:lvl9pPr>
          </a:lstStyle>
          <a:p>
            <a:endParaRPr/>
          </a:p>
        </p:txBody>
      </p:sp>
      <p:sp>
        <p:nvSpPr>
          <p:cNvPr id="112" name="Google Shape;112;p2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113"/>
        <p:cNvGrpSpPr/>
        <p:nvPr/>
      </p:nvGrpSpPr>
      <p:grpSpPr>
        <a:xfrm>
          <a:off x="0" y="0"/>
          <a:ext cx="0" cy="0"/>
          <a:chOff x="0" y="0"/>
          <a:chExt cx="0" cy="0"/>
        </a:xfrm>
      </p:grpSpPr>
      <p:sp>
        <p:nvSpPr>
          <p:cNvPr id="114" name="Google Shape;114;p24"/>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Autofit/>
          </a:bodyPr>
          <a:lstStyle>
            <a:lvl1pPr lvl="0">
              <a:spcBef>
                <a:spcPts val="0"/>
              </a:spcBef>
              <a:spcAft>
                <a:spcPts val="0"/>
              </a:spcAft>
              <a:buSzPts val="3000"/>
              <a:buNone/>
              <a:defRPr sz="3000">
                <a:highlight>
                  <a:schemeClr val="dk1"/>
                </a:highlight>
              </a:defRPr>
            </a:lvl1pPr>
            <a:lvl2pPr lvl="1">
              <a:spcBef>
                <a:spcPts val="0"/>
              </a:spcBef>
              <a:spcAft>
                <a:spcPts val="0"/>
              </a:spcAft>
              <a:buSzPts val="3000"/>
              <a:buNone/>
              <a:defRPr sz="3000">
                <a:highlight>
                  <a:schemeClr val="dk1"/>
                </a:highlight>
              </a:defRPr>
            </a:lvl2pPr>
            <a:lvl3pPr lvl="2">
              <a:spcBef>
                <a:spcPts val="0"/>
              </a:spcBef>
              <a:spcAft>
                <a:spcPts val="0"/>
              </a:spcAft>
              <a:buSzPts val="3000"/>
              <a:buNone/>
              <a:defRPr sz="3000">
                <a:highlight>
                  <a:schemeClr val="dk1"/>
                </a:highlight>
              </a:defRPr>
            </a:lvl3pPr>
            <a:lvl4pPr lvl="3">
              <a:spcBef>
                <a:spcPts val="0"/>
              </a:spcBef>
              <a:spcAft>
                <a:spcPts val="0"/>
              </a:spcAft>
              <a:buSzPts val="3000"/>
              <a:buNone/>
              <a:defRPr sz="3000">
                <a:highlight>
                  <a:schemeClr val="dk1"/>
                </a:highlight>
              </a:defRPr>
            </a:lvl4pPr>
            <a:lvl5pPr lvl="4">
              <a:spcBef>
                <a:spcPts val="0"/>
              </a:spcBef>
              <a:spcAft>
                <a:spcPts val="0"/>
              </a:spcAft>
              <a:buSzPts val="3000"/>
              <a:buNone/>
              <a:defRPr sz="3000">
                <a:highlight>
                  <a:schemeClr val="dk1"/>
                </a:highlight>
              </a:defRPr>
            </a:lvl5pPr>
            <a:lvl6pPr lvl="5">
              <a:spcBef>
                <a:spcPts val="0"/>
              </a:spcBef>
              <a:spcAft>
                <a:spcPts val="0"/>
              </a:spcAft>
              <a:buSzPts val="3000"/>
              <a:buNone/>
              <a:defRPr sz="3000">
                <a:highlight>
                  <a:schemeClr val="dk1"/>
                </a:highlight>
              </a:defRPr>
            </a:lvl6pPr>
            <a:lvl7pPr lvl="6">
              <a:spcBef>
                <a:spcPts val="0"/>
              </a:spcBef>
              <a:spcAft>
                <a:spcPts val="0"/>
              </a:spcAft>
              <a:buSzPts val="3000"/>
              <a:buNone/>
              <a:defRPr sz="3000">
                <a:highlight>
                  <a:schemeClr val="dk1"/>
                </a:highlight>
              </a:defRPr>
            </a:lvl7pPr>
            <a:lvl8pPr lvl="7">
              <a:spcBef>
                <a:spcPts val="0"/>
              </a:spcBef>
              <a:spcAft>
                <a:spcPts val="0"/>
              </a:spcAft>
              <a:buSzPts val="3000"/>
              <a:buNone/>
              <a:defRPr sz="3000">
                <a:highlight>
                  <a:schemeClr val="dk1"/>
                </a:highlight>
              </a:defRPr>
            </a:lvl8pPr>
            <a:lvl9pPr lvl="8">
              <a:spcBef>
                <a:spcPts val="0"/>
              </a:spcBef>
              <a:spcAft>
                <a:spcPts val="0"/>
              </a:spcAft>
              <a:buSzPts val="3000"/>
              <a:buNone/>
              <a:defRPr sz="3000">
                <a:highlight>
                  <a:schemeClr val="dk1"/>
                </a:highlight>
              </a:defRPr>
            </a:lvl9pPr>
          </a:lstStyle>
          <a:p>
            <a:endParaRPr/>
          </a:p>
        </p:txBody>
      </p:sp>
      <p:sp>
        <p:nvSpPr>
          <p:cNvPr id="115" name="Google Shape;115;p24"/>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116" name="Google Shape;116;p2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Main point">
  <p:cSld name="MAIN_POINT">
    <p:bg>
      <p:bgPr>
        <a:solidFill>
          <a:schemeClr val="accent4"/>
        </a:solidFill>
        <a:effectLst/>
      </p:bgPr>
    </p:bg>
    <p:spTree>
      <p:nvGrpSpPr>
        <p:cNvPr id="1" name="Shape 117"/>
        <p:cNvGrpSpPr/>
        <p:nvPr/>
      </p:nvGrpSpPr>
      <p:grpSpPr>
        <a:xfrm>
          <a:off x="0" y="0"/>
          <a:ext cx="0" cy="0"/>
          <a:chOff x="0" y="0"/>
          <a:chExt cx="0" cy="0"/>
        </a:xfrm>
      </p:grpSpPr>
      <p:sp>
        <p:nvSpPr>
          <p:cNvPr id="118" name="Google Shape;118;p25"/>
          <p:cNvSpPr txBox="1">
            <a:spLocks noGrp="1"/>
          </p:cNvSpPr>
          <p:nvPr>
            <p:ph type="title"/>
          </p:nvPr>
        </p:nvSpPr>
        <p:spPr>
          <a:xfrm>
            <a:off x="490250" y="526350"/>
            <a:ext cx="5618700" cy="4090800"/>
          </a:xfrm>
          <a:prstGeom prst="rect">
            <a:avLst/>
          </a:prstGeom>
        </p:spPr>
        <p:txBody>
          <a:bodyPr spcFirstLastPara="1" wrap="square" lIns="91425" tIns="91425" rIns="91425" bIns="91425" anchor="ctr" anchorCtr="0">
            <a:noAutofit/>
          </a:bodyPr>
          <a:lstStyle>
            <a:lvl1pPr lvl="0">
              <a:spcBef>
                <a:spcPts val="0"/>
              </a:spcBef>
              <a:spcAft>
                <a:spcPts val="0"/>
              </a:spcAft>
              <a:buClr>
                <a:schemeClr val="lt1"/>
              </a:buClr>
              <a:buSzPts val="6000"/>
              <a:buNone/>
              <a:defRPr sz="6000">
                <a:solidFill>
                  <a:schemeClr val="lt1"/>
                </a:solidFill>
              </a:defRPr>
            </a:lvl1pPr>
            <a:lvl2pPr lvl="1">
              <a:spcBef>
                <a:spcPts val="0"/>
              </a:spcBef>
              <a:spcAft>
                <a:spcPts val="0"/>
              </a:spcAft>
              <a:buClr>
                <a:schemeClr val="lt1"/>
              </a:buClr>
              <a:buSzPts val="6000"/>
              <a:buNone/>
              <a:defRPr sz="6000">
                <a:solidFill>
                  <a:schemeClr val="lt1"/>
                </a:solidFill>
              </a:defRPr>
            </a:lvl2pPr>
            <a:lvl3pPr lvl="2">
              <a:spcBef>
                <a:spcPts val="0"/>
              </a:spcBef>
              <a:spcAft>
                <a:spcPts val="0"/>
              </a:spcAft>
              <a:buClr>
                <a:schemeClr val="lt1"/>
              </a:buClr>
              <a:buSzPts val="6000"/>
              <a:buNone/>
              <a:defRPr sz="6000">
                <a:solidFill>
                  <a:schemeClr val="lt1"/>
                </a:solidFill>
              </a:defRPr>
            </a:lvl3pPr>
            <a:lvl4pPr lvl="3">
              <a:spcBef>
                <a:spcPts val="0"/>
              </a:spcBef>
              <a:spcAft>
                <a:spcPts val="0"/>
              </a:spcAft>
              <a:buClr>
                <a:schemeClr val="lt1"/>
              </a:buClr>
              <a:buSzPts val="6000"/>
              <a:buNone/>
              <a:defRPr sz="6000">
                <a:solidFill>
                  <a:schemeClr val="lt1"/>
                </a:solidFill>
              </a:defRPr>
            </a:lvl4pPr>
            <a:lvl5pPr lvl="4">
              <a:spcBef>
                <a:spcPts val="0"/>
              </a:spcBef>
              <a:spcAft>
                <a:spcPts val="0"/>
              </a:spcAft>
              <a:buClr>
                <a:schemeClr val="lt1"/>
              </a:buClr>
              <a:buSzPts val="6000"/>
              <a:buNone/>
              <a:defRPr sz="6000">
                <a:solidFill>
                  <a:schemeClr val="lt1"/>
                </a:solidFill>
              </a:defRPr>
            </a:lvl5pPr>
            <a:lvl6pPr lvl="5">
              <a:spcBef>
                <a:spcPts val="0"/>
              </a:spcBef>
              <a:spcAft>
                <a:spcPts val="0"/>
              </a:spcAft>
              <a:buClr>
                <a:schemeClr val="lt1"/>
              </a:buClr>
              <a:buSzPts val="6000"/>
              <a:buNone/>
              <a:defRPr sz="6000">
                <a:solidFill>
                  <a:schemeClr val="lt1"/>
                </a:solidFill>
              </a:defRPr>
            </a:lvl6pPr>
            <a:lvl7pPr lvl="6">
              <a:spcBef>
                <a:spcPts val="0"/>
              </a:spcBef>
              <a:spcAft>
                <a:spcPts val="0"/>
              </a:spcAft>
              <a:buClr>
                <a:schemeClr val="lt1"/>
              </a:buClr>
              <a:buSzPts val="6000"/>
              <a:buNone/>
              <a:defRPr sz="6000">
                <a:solidFill>
                  <a:schemeClr val="lt1"/>
                </a:solidFill>
              </a:defRPr>
            </a:lvl7pPr>
            <a:lvl8pPr lvl="7">
              <a:spcBef>
                <a:spcPts val="0"/>
              </a:spcBef>
              <a:spcAft>
                <a:spcPts val="0"/>
              </a:spcAft>
              <a:buClr>
                <a:schemeClr val="lt1"/>
              </a:buClr>
              <a:buSzPts val="6000"/>
              <a:buNone/>
              <a:defRPr sz="6000">
                <a:solidFill>
                  <a:schemeClr val="lt1"/>
                </a:solidFill>
              </a:defRPr>
            </a:lvl8pPr>
            <a:lvl9pPr lvl="8">
              <a:spcBef>
                <a:spcPts val="0"/>
              </a:spcBef>
              <a:spcAft>
                <a:spcPts val="0"/>
              </a:spcAft>
              <a:buClr>
                <a:schemeClr val="lt1"/>
              </a:buClr>
              <a:buSzPts val="6000"/>
              <a:buNone/>
              <a:defRPr sz="6000">
                <a:solidFill>
                  <a:schemeClr val="lt1"/>
                </a:solidFill>
              </a:defRPr>
            </a:lvl9pPr>
          </a:lstStyle>
          <a:p>
            <a:endParaRPr/>
          </a:p>
        </p:txBody>
      </p:sp>
      <p:sp>
        <p:nvSpPr>
          <p:cNvPr id="119" name="Google Shape;119;p2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120"/>
        <p:cNvGrpSpPr/>
        <p:nvPr/>
      </p:nvGrpSpPr>
      <p:grpSpPr>
        <a:xfrm>
          <a:off x="0" y="0"/>
          <a:ext cx="0" cy="0"/>
          <a:chOff x="0" y="0"/>
          <a:chExt cx="0" cy="0"/>
        </a:xfrm>
      </p:grpSpPr>
      <p:sp>
        <p:nvSpPr>
          <p:cNvPr id="121" name="Google Shape;121;p26"/>
          <p:cNvSpPr/>
          <p:nvPr/>
        </p:nvSpPr>
        <p:spPr>
          <a:xfrm>
            <a:off x="4572000" y="-25"/>
            <a:ext cx="4572000" cy="51435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22" name="Google Shape;122;p26"/>
          <p:cNvCxnSpPr/>
          <p:nvPr/>
        </p:nvCxnSpPr>
        <p:spPr>
          <a:xfrm>
            <a:off x="5029675" y="4495500"/>
            <a:ext cx="468300" cy="0"/>
          </a:xfrm>
          <a:prstGeom prst="straightConnector1">
            <a:avLst/>
          </a:prstGeom>
          <a:noFill/>
          <a:ln w="28575" cap="flat" cmpd="sng">
            <a:solidFill>
              <a:schemeClr val="lt1"/>
            </a:solidFill>
            <a:prstDash val="solid"/>
            <a:round/>
            <a:headEnd type="none" w="sm" len="sm"/>
            <a:tailEnd type="none" w="sm" len="sm"/>
          </a:ln>
        </p:spPr>
      </p:cxnSp>
      <p:sp>
        <p:nvSpPr>
          <p:cNvPr id="123" name="Google Shape;123;p26"/>
          <p:cNvSpPr txBox="1">
            <a:spLocks noGrp="1"/>
          </p:cNvSpPr>
          <p:nvPr>
            <p:ph type="title"/>
          </p:nvPr>
        </p:nvSpPr>
        <p:spPr>
          <a:xfrm>
            <a:off x="265500" y="1081400"/>
            <a:ext cx="4045200" cy="1710300"/>
          </a:xfrm>
          <a:prstGeom prst="rect">
            <a:avLst/>
          </a:prstGeom>
        </p:spPr>
        <p:txBody>
          <a:bodyPr spcFirstLastPara="1" wrap="square" lIns="91425" tIns="91425" rIns="91425" bIns="91425" anchor="b" anchorCtr="0">
            <a:noAutofit/>
          </a:bodyPr>
          <a:lstStyle>
            <a:lvl1pPr lvl="0" algn="ctr">
              <a:spcBef>
                <a:spcPts val="0"/>
              </a:spcBef>
              <a:spcAft>
                <a:spcPts val="0"/>
              </a:spcAft>
              <a:buSzPts val="5400"/>
              <a:buNone/>
              <a:defRPr sz="5400"/>
            </a:lvl1pPr>
            <a:lvl2pPr lvl="1" algn="ctr">
              <a:spcBef>
                <a:spcPts val="0"/>
              </a:spcBef>
              <a:spcAft>
                <a:spcPts val="0"/>
              </a:spcAft>
              <a:buSzPts val="5400"/>
              <a:buNone/>
              <a:defRPr sz="5400"/>
            </a:lvl2pPr>
            <a:lvl3pPr lvl="2" algn="ctr">
              <a:spcBef>
                <a:spcPts val="0"/>
              </a:spcBef>
              <a:spcAft>
                <a:spcPts val="0"/>
              </a:spcAft>
              <a:buSzPts val="5400"/>
              <a:buNone/>
              <a:defRPr sz="5400"/>
            </a:lvl3pPr>
            <a:lvl4pPr lvl="3" algn="ctr">
              <a:spcBef>
                <a:spcPts val="0"/>
              </a:spcBef>
              <a:spcAft>
                <a:spcPts val="0"/>
              </a:spcAft>
              <a:buSzPts val="5400"/>
              <a:buNone/>
              <a:defRPr sz="5400"/>
            </a:lvl4pPr>
            <a:lvl5pPr lvl="4" algn="ctr">
              <a:spcBef>
                <a:spcPts val="0"/>
              </a:spcBef>
              <a:spcAft>
                <a:spcPts val="0"/>
              </a:spcAft>
              <a:buSzPts val="5400"/>
              <a:buNone/>
              <a:defRPr sz="5400"/>
            </a:lvl5pPr>
            <a:lvl6pPr lvl="5" algn="ctr">
              <a:spcBef>
                <a:spcPts val="0"/>
              </a:spcBef>
              <a:spcAft>
                <a:spcPts val="0"/>
              </a:spcAft>
              <a:buSzPts val="5400"/>
              <a:buNone/>
              <a:defRPr sz="5400"/>
            </a:lvl6pPr>
            <a:lvl7pPr lvl="6" algn="ctr">
              <a:spcBef>
                <a:spcPts val="0"/>
              </a:spcBef>
              <a:spcAft>
                <a:spcPts val="0"/>
              </a:spcAft>
              <a:buSzPts val="5400"/>
              <a:buNone/>
              <a:defRPr sz="5400"/>
            </a:lvl7pPr>
            <a:lvl8pPr lvl="7" algn="ctr">
              <a:spcBef>
                <a:spcPts val="0"/>
              </a:spcBef>
              <a:spcAft>
                <a:spcPts val="0"/>
              </a:spcAft>
              <a:buSzPts val="5400"/>
              <a:buNone/>
              <a:defRPr sz="5400"/>
            </a:lvl8pPr>
            <a:lvl9pPr lvl="8" algn="ctr">
              <a:spcBef>
                <a:spcPts val="0"/>
              </a:spcBef>
              <a:spcAft>
                <a:spcPts val="0"/>
              </a:spcAft>
              <a:buSzPts val="5400"/>
              <a:buNone/>
              <a:defRPr sz="5400"/>
            </a:lvl9pPr>
          </a:lstStyle>
          <a:p>
            <a:endParaRPr/>
          </a:p>
        </p:txBody>
      </p:sp>
      <p:sp>
        <p:nvSpPr>
          <p:cNvPr id="124" name="Google Shape;124;p26"/>
          <p:cNvSpPr txBox="1">
            <a:spLocks noGrp="1"/>
          </p:cNvSpPr>
          <p:nvPr>
            <p:ph type="subTitle" idx="1"/>
          </p:nvPr>
        </p:nvSpPr>
        <p:spPr>
          <a:xfrm>
            <a:off x="265500" y="2845223"/>
            <a:ext cx="4045200" cy="13455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1800"/>
              <a:buNone/>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sp>
        <p:nvSpPr>
          <p:cNvPr id="125" name="Google Shape;125;p26"/>
          <p:cNvSpPr txBox="1">
            <a:spLocks noGrp="1"/>
          </p:cNvSpPr>
          <p:nvPr>
            <p:ph type="body" idx="2"/>
          </p:nvPr>
        </p:nvSpPr>
        <p:spPr>
          <a:xfrm>
            <a:off x="4939500" y="724200"/>
            <a:ext cx="3837000" cy="3695100"/>
          </a:xfrm>
          <a:prstGeom prst="rect">
            <a:avLst/>
          </a:prstGeom>
        </p:spPr>
        <p:txBody>
          <a:bodyPr spcFirstLastPara="1" wrap="square" lIns="91425" tIns="91425" rIns="91425" bIns="91425" anchor="ctr" anchorCtr="0">
            <a:noAutofit/>
          </a:bodyPr>
          <a:lstStyle>
            <a:lvl1pPr marL="457200" lvl="0" indent="-342900">
              <a:spcBef>
                <a:spcPts val="0"/>
              </a:spcBef>
              <a:spcAft>
                <a:spcPts val="0"/>
              </a:spcAft>
              <a:buClr>
                <a:schemeClr val="accent1"/>
              </a:buClr>
              <a:buSzPts val="1800"/>
              <a:buChar char="●"/>
              <a:defRPr>
                <a:solidFill>
                  <a:schemeClr val="accent1"/>
                </a:solidFill>
                <a:highlight>
                  <a:schemeClr val="lt1"/>
                </a:highlight>
              </a:defRPr>
            </a:lvl1pPr>
            <a:lvl2pPr marL="914400" lvl="1" indent="-317500">
              <a:spcBef>
                <a:spcPts val="1600"/>
              </a:spcBef>
              <a:spcAft>
                <a:spcPts val="0"/>
              </a:spcAft>
              <a:buClr>
                <a:schemeClr val="accent1"/>
              </a:buClr>
              <a:buSzPts val="1400"/>
              <a:buChar char="○"/>
              <a:defRPr>
                <a:solidFill>
                  <a:schemeClr val="accent1"/>
                </a:solidFill>
                <a:highlight>
                  <a:schemeClr val="lt1"/>
                </a:highlight>
              </a:defRPr>
            </a:lvl2pPr>
            <a:lvl3pPr marL="1371600" lvl="2" indent="-317500">
              <a:spcBef>
                <a:spcPts val="1600"/>
              </a:spcBef>
              <a:spcAft>
                <a:spcPts val="0"/>
              </a:spcAft>
              <a:buClr>
                <a:schemeClr val="accent1"/>
              </a:buClr>
              <a:buSzPts val="1400"/>
              <a:buChar char="■"/>
              <a:defRPr>
                <a:solidFill>
                  <a:schemeClr val="accent1"/>
                </a:solidFill>
                <a:highlight>
                  <a:schemeClr val="lt1"/>
                </a:highlight>
              </a:defRPr>
            </a:lvl3pPr>
            <a:lvl4pPr marL="1828800" lvl="3" indent="-317500">
              <a:spcBef>
                <a:spcPts val="1600"/>
              </a:spcBef>
              <a:spcAft>
                <a:spcPts val="0"/>
              </a:spcAft>
              <a:buClr>
                <a:schemeClr val="accent1"/>
              </a:buClr>
              <a:buSzPts val="1400"/>
              <a:buChar char="●"/>
              <a:defRPr>
                <a:solidFill>
                  <a:schemeClr val="accent1"/>
                </a:solidFill>
                <a:highlight>
                  <a:schemeClr val="lt1"/>
                </a:highlight>
              </a:defRPr>
            </a:lvl4pPr>
            <a:lvl5pPr marL="2286000" lvl="4" indent="-317500">
              <a:spcBef>
                <a:spcPts val="1600"/>
              </a:spcBef>
              <a:spcAft>
                <a:spcPts val="0"/>
              </a:spcAft>
              <a:buClr>
                <a:schemeClr val="accent1"/>
              </a:buClr>
              <a:buSzPts val="1400"/>
              <a:buChar char="○"/>
              <a:defRPr>
                <a:solidFill>
                  <a:schemeClr val="accent1"/>
                </a:solidFill>
                <a:highlight>
                  <a:schemeClr val="lt1"/>
                </a:highlight>
              </a:defRPr>
            </a:lvl5pPr>
            <a:lvl6pPr marL="2743200" lvl="5" indent="-317500">
              <a:spcBef>
                <a:spcPts val="1600"/>
              </a:spcBef>
              <a:spcAft>
                <a:spcPts val="0"/>
              </a:spcAft>
              <a:buClr>
                <a:schemeClr val="accent1"/>
              </a:buClr>
              <a:buSzPts val="1400"/>
              <a:buChar char="■"/>
              <a:defRPr>
                <a:solidFill>
                  <a:schemeClr val="accent1"/>
                </a:solidFill>
                <a:highlight>
                  <a:schemeClr val="lt1"/>
                </a:highlight>
              </a:defRPr>
            </a:lvl6pPr>
            <a:lvl7pPr marL="3200400" lvl="6" indent="-317500">
              <a:spcBef>
                <a:spcPts val="1600"/>
              </a:spcBef>
              <a:spcAft>
                <a:spcPts val="0"/>
              </a:spcAft>
              <a:buClr>
                <a:schemeClr val="accent1"/>
              </a:buClr>
              <a:buSzPts val="1400"/>
              <a:buChar char="●"/>
              <a:defRPr>
                <a:solidFill>
                  <a:schemeClr val="accent1"/>
                </a:solidFill>
                <a:highlight>
                  <a:schemeClr val="lt1"/>
                </a:highlight>
              </a:defRPr>
            </a:lvl7pPr>
            <a:lvl8pPr marL="3657600" lvl="7" indent="-317500">
              <a:spcBef>
                <a:spcPts val="1600"/>
              </a:spcBef>
              <a:spcAft>
                <a:spcPts val="0"/>
              </a:spcAft>
              <a:buClr>
                <a:schemeClr val="accent1"/>
              </a:buClr>
              <a:buSzPts val="1400"/>
              <a:buChar char="○"/>
              <a:defRPr>
                <a:solidFill>
                  <a:schemeClr val="accent1"/>
                </a:solidFill>
                <a:highlight>
                  <a:schemeClr val="lt1"/>
                </a:highlight>
              </a:defRPr>
            </a:lvl8pPr>
            <a:lvl9pPr marL="4114800" lvl="8" indent="-317500">
              <a:spcBef>
                <a:spcPts val="1600"/>
              </a:spcBef>
              <a:spcAft>
                <a:spcPts val="1600"/>
              </a:spcAft>
              <a:buClr>
                <a:schemeClr val="accent1"/>
              </a:buClr>
              <a:buSzPts val="1400"/>
              <a:buChar char="■"/>
              <a:defRPr>
                <a:solidFill>
                  <a:schemeClr val="accent1"/>
                </a:solidFill>
                <a:highlight>
                  <a:schemeClr val="lt1"/>
                </a:highlight>
              </a:defRPr>
            </a:lvl9pPr>
          </a:lstStyle>
          <a:p>
            <a:endParaRPr/>
          </a:p>
        </p:txBody>
      </p:sp>
      <p:sp>
        <p:nvSpPr>
          <p:cNvPr id="126" name="Google Shape;126;p2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127"/>
        <p:cNvGrpSpPr/>
        <p:nvPr/>
      </p:nvGrpSpPr>
      <p:grpSpPr>
        <a:xfrm>
          <a:off x="0" y="0"/>
          <a:ext cx="0" cy="0"/>
          <a:chOff x="0" y="0"/>
          <a:chExt cx="0" cy="0"/>
        </a:xfrm>
      </p:grpSpPr>
      <p:sp>
        <p:nvSpPr>
          <p:cNvPr id="128" name="Google Shape;128;p27"/>
          <p:cNvSpPr txBox="1">
            <a:spLocks noGrp="1"/>
          </p:cNvSpPr>
          <p:nvPr>
            <p:ph type="body" idx="1"/>
          </p:nvPr>
        </p:nvSpPr>
        <p:spPr>
          <a:xfrm>
            <a:off x="319500" y="4230575"/>
            <a:ext cx="5998800" cy="598800"/>
          </a:xfrm>
          <a:prstGeom prst="rect">
            <a:avLst/>
          </a:prstGeom>
        </p:spPr>
        <p:txBody>
          <a:bodyPr spcFirstLastPara="1" wrap="square" lIns="91425" tIns="91425" rIns="91425" bIns="91425" anchor="ctr" anchorCtr="0">
            <a:noAutofit/>
          </a:bodyPr>
          <a:lstStyle>
            <a:lvl1pPr marL="457200" lvl="0" indent="-228600">
              <a:lnSpc>
                <a:spcPct val="100000"/>
              </a:lnSpc>
              <a:spcBef>
                <a:spcPts val="0"/>
              </a:spcBef>
              <a:spcAft>
                <a:spcPts val="0"/>
              </a:spcAft>
              <a:buClr>
                <a:schemeClr val="accent1"/>
              </a:buClr>
              <a:buSzPts val="2400"/>
              <a:buFont typeface="Amatic SC"/>
              <a:buNone/>
              <a:defRPr sz="2400" b="1">
                <a:solidFill>
                  <a:schemeClr val="accent1"/>
                </a:solidFill>
                <a:latin typeface="Amatic SC"/>
                <a:ea typeface="Amatic SC"/>
                <a:cs typeface="Amatic SC"/>
                <a:sym typeface="Amatic SC"/>
              </a:defRPr>
            </a:lvl1pPr>
          </a:lstStyle>
          <a:p>
            <a:endParaRPr/>
          </a:p>
        </p:txBody>
      </p:sp>
      <p:sp>
        <p:nvSpPr>
          <p:cNvPr id="129" name="Google Shape;129;p2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130"/>
        <p:cNvGrpSpPr/>
        <p:nvPr/>
      </p:nvGrpSpPr>
      <p:grpSpPr>
        <a:xfrm>
          <a:off x="0" y="0"/>
          <a:ext cx="0" cy="0"/>
          <a:chOff x="0" y="0"/>
          <a:chExt cx="0" cy="0"/>
        </a:xfrm>
      </p:grpSpPr>
      <p:sp>
        <p:nvSpPr>
          <p:cNvPr id="131" name="Google Shape;131;p28"/>
          <p:cNvSpPr txBox="1">
            <a:spLocks noGrp="1"/>
          </p:cNvSpPr>
          <p:nvPr>
            <p:ph type="title" hasCustomPrompt="1"/>
          </p:nvPr>
        </p:nvSpPr>
        <p:spPr>
          <a:xfrm>
            <a:off x="311700" y="1240275"/>
            <a:ext cx="8520600" cy="1981800"/>
          </a:xfrm>
          <a:prstGeom prst="rect">
            <a:avLst/>
          </a:prstGeom>
        </p:spPr>
        <p:txBody>
          <a:bodyPr spcFirstLastPara="1" wrap="square" lIns="91425" tIns="91425" rIns="91425" bIns="91425" anchor="b" anchorCtr="0">
            <a:noAutofit/>
          </a:bodyPr>
          <a:lstStyle>
            <a:lvl1pPr lvl="0" algn="ctr">
              <a:spcBef>
                <a:spcPts val="0"/>
              </a:spcBef>
              <a:spcAft>
                <a:spcPts val="0"/>
              </a:spcAft>
              <a:buClr>
                <a:schemeClr val="lt1"/>
              </a:buClr>
              <a:buSzPts val="12000"/>
              <a:buNone/>
              <a:defRPr sz="12000">
                <a:solidFill>
                  <a:schemeClr val="lt1"/>
                </a:solidFill>
                <a:highlight>
                  <a:schemeClr val="accent1"/>
                </a:highlight>
              </a:defRPr>
            </a:lvl1pPr>
            <a:lvl2pPr lvl="1" algn="ctr">
              <a:spcBef>
                <a:spcPts val="0"/>
              </a:spcBef>
              <a:spcAft>
                <a:spcPts val="0"/>
              </a:spcAft>
              <a:buClr>
                <a:schemeClr val="lt1"/>
              </a:buClr>
              <a:buSzPts val="12000"/>
              <a:buNone/>
              <a:defRPr sz="12000">
                <a:solidFill>
                  <a:schemeClr val="lt1"/>
                </a:solidFill>
                <a:highlight>
                  <a:schemeClr val="accent1"/>
                </a:highlight>
              </a:defRPr>
            </a:lvl2pPr>
            <a:lvl3pPr lvl="2" algn="ctr">
              <a:spcBef>
                <a:spcPts val="0"/>
              </a:spcBef>
              <a:spcAft>
                <a:spcPts val="0"/>
              </a:spcAft>
              <a:buClr>
                <a:schemeClr val="lt1"/>
              </a:buClr>
              <a:buSzPts val="12000"/>
              <a:buNone/>
              <a:defRPr sz="12000">
                <a:solidFill>
                  <a:schemeClr val="lt1"/>
                </a:solidFill>
                <a:highlight>
                  <a:schemeClr val="accent1"/>
                </a:highlight>
              </a:defRPr>
            </a:lvl3pPr>
            <a:lvl4pPr lvl="3" algn="ctr">
              <a:spcBef>
                <a:spcPts val="0"/>
              </a:spcBef>
              <a:spcAft>
                <a:spcPts val="0"/>
              </a:spcAft>
              <a:buClr>
                <a:schemeClr val="lt1"/>
              </a:buClr>
              <a:buSzPts val="12000"/>
              <a:buNone/>
              <a:defRPr sz="12000">
                <a:solidFill>
                  <a:schemeClr val="lt1"/>
                </a:solidFill>
                <a:highlight>
                  <a:schemeClr val="accent1"/>
                </a:highlight>
              </a:defRPr>
            </a:lvl4pPr>
            <a:lvl5pPr lvl="4" algn="ctr">
              <a:spcBef>
                <a:spcPts val="0"/>
              </a:spcBef>
              <a:spcAft>
                <a:spcPts val="0"/>
              </a:spcAft>
              <a:buClr>
                <a:schemeClr val="lt1"/>
              </a:buClr>
              <a:buSzPts val="12000"/>
              <a:buNone/>
              <a:defRPr sz="12000">
                <a:solidFill>
                  <a:schemeClr val="lt1"/>
                </a:solidFill>
                <a:highlight>
                  <a:schemeClr val="accent1"/>
                </a:highlight>
              </a:defRPr>
            </a:lvl5pPr>
            <a:lvl6pPr lvl="5" algn="ctr">
              <a:spcBef>
                <a:spcPts val="0"/>
              </a:spcBef>
              <a:spcAft>
                <a:spcPts val="0"/>
              </a:spcAft>
              <a:buClr>
                <a:schemeClr val="lt1"/>
              </a:buClr>
              <a:buSzPts val="12000"/>
              <a:buNone/>
              <a:defRPr sz="12000">
                <a:solidFill>
                  <a:schemeClr val="lt1"/>
                </a:solidFill>
                <a:highlight>
                  <a:schemeClr val="accent1"/>
                </a:highlight>
              </a:defRPr>
            </a:lvl6pPr>
            <a:lvl7pPr lvl="6" algn="ctr">
              <a:spcBef>
                <a:spcPts val="0"/>
              </a:spcBef>
              <a:spcAft>
                <a:spcPts val="0"/>
              </a:spcAft>
              <a:buClr>
                <a:schemeClr val="lt1"/>
              </a:buClr>
              <a:buSzPts val="12000"/>
              <a:buNone/>
              <a:defRPr sz="12000">
                <a:solidFill>
                  <a:schemeClr val="lt1"/>
                </a:solidFill>
                <a:highlight>
                  <a:schemeClr val="accent1"/>
                </a:highlight>
              </a:defRPr>
            </a:lvl7pPr>
            <a:lvl8pPr lvl="7" algn="ctr">
              <a:spcBef>
                <a:spcPts val="0"/>
              </a:spcBef>
              <a:spcAft>
                <a:spcPts val="0"/>
              </a:spcAft>
              <a:buClr>
                <a:schemeClr val="lt1"/>
              </a:buClr>
              <a:buSzPts val="12000"/>
              <a:buNone/>
              <a:defRPr sz="12000">
                <a:solidFill>
                  <a:schemeClr val="lt1"/>
                </a:solidFill>
                <a:highlight>
                  <a:schemeClr val="accent1"/>
                </a:highlight>
              </a:defRPr>
            </a:lvl8pPr>
            <a:lvl9pPr lvl="8" algn="ctr">
              <a:spcBef>
                <a:spcPts val="0"/>
              </a:spcBef>
              <a:spcAft>
                <a:spcPts val="0"/>
              </a:spcAft>
              <a:buClr>
                <a:schemeClr val="lt1"/>
              </a:buClr>
              <a:buSzPts val="12000"/>
              <a:buNone/>
              <a:defRPr sz="12000">
                <a:solidFill>
                  <a:schemeClr val="lt1"/>
                </a:solidFill>
                <a:highlight>
                  <a:schemeClr val="accent1"/>
                </a:highlight>
              </a:defRPr>
            </a:lvl9pPr>
          </a:lstStyle>
          <a:p>
            <a:r>
              <a:t>xx%</a:t>
            </a:r>
          </a:p>
        </p:txBody>
      </p:sp>
      <p:sp>
        <p:nvSpPr>
          <p:cNvPr id="132" name="Google Shape;132;p28"/>
          <p:cNvSpPr txBox="1">
            <a:spLocks noGrp="1"/>
          </p:cNvSpPr>
          <p:nvPr>
            <p:ph type="body" idx="1"/>
          </p:nvPr>
        </p:nvSpPr>
        <p:spPr>
          <a:xfrm>
            <a:off x="311700" y="3304625"/>
            <a:ext cx="8520600" cy="1300800"/>
          </a:xfrm>
          <a:prstGeom prst="rect">
            <a:avLst/>
          </a:prstGeom>
        </p:spPr>
        <p:txBody>
          <a:bodyPr spcFirstLastPara="1" wrap="square" lIns="91425" tIns="91425" rIns="91425" bIns="91425" anchor="t" anchorCtr="0">
            <a:noAutofit/>
          </a:bodyPr>
          <a:lstStyle>
            <a:lvl1pPr marL="457200" lvl="0" indent="-342900" algn="ctr">
              <a:spcBef>
                <a:spcPts val="0"/>
              </a:spcBef>
              <a:spcAft>
                <a:spcPts val="0"/>
              </a:spcAft>
              <a:buClr>
                <a:schemeClr val="accent1"/>
              </a:buClr>
              <a:buSzPts val="1800"/>
              <a:buChar char="●"/>
              <a:defRPr>
                <a:solidFill>
                  <a:schemeClr val="accent1"/>
                </a:solidFill>
                <a:highlight>
                  <a:schemeClr val="dk1"/>
                </a:highlight>
              </a:defRPr>
            </a:lvl1pPr>
            <a:lvl2pPr marL="914400" lvl="1" indent="-317500" algn="ctr">
              <a:spcBef>
                <a:spcPts val="1600"/>
              </a:spcBef>
              <a:spcAft>
                <a:spcPts val="0"/>
              </a:spcAft>
              <a:buClr>
                <a:schemeClr val="accent1"/>
              </a:buClr>
              <a:buSzPts val="1400"/>
              <a:buChar char="○"/>
              <a:defRPr>
                <a:solidFill>
                  <a:schemeClr val="accent1"/>
                </a:solidFill>
                <a:highlight>
                  <a:schemeClr val="dk1"/>
                </a:highlight>
              </a:defRPr>
            </a:lvl2pPr>
            <a:lvl3pPr marL="1371600" lvl="2" indent="-317500" algn="ctr">
              <a:spcBef>
                <a:spcPts val="1600"/>
              </a:spcBef>
              <a:spcAft>
                <a:spcPts val="0"/>
              </a:spcAft>
              <a:buClr>
                <a:schemeClr val="accent1"/>
              </a:buClr>
              <a:buSzPts val="1400"/>
              <a:buChar char="■"/>
              <a:defRPr>
                <a:solidFill>
                  <a:schemeClr val="accent1"/>
                </a:solidFill>
                <a:highlight>
                  <a:schemeClr val="dk1"/>
                </a:highlight>
              </a:defRPr>
            </a:lvl3pPr>
            <a:lvl4pPr marL="1828800" lvl="3" indent="-317500" algn="ctr">
              <a:spcBef>
                <a:spcPts val="1600"/>
              </a:spcBef>
              <a:spcAft>
                <a:spcPts val="0"/>
              </a:spcAft>
              <a:buClr>
                <a:schemeClr val="accent1"/>
              </a:buClr>
              <a:buSzPts val="1400"/>
              <a:buChar char="●"/>
              <a:defRPr>
                <a:solidFill>
                  <a:schemeClr val="accent1"/>
                </a:solidFill>
                <a:highlight>
                  <a:schemeClr val="dk1"/>
                </a:highlight>
              </a:defRPr>
            </a:lvl4pPr>
            <a:lvl5pPr marL="2286000" lvl="4" indent="-317500" algn="ctr">
              <a:spcBef>
                <a:spcPts val="1600"/>
              </a:spcBef>
              <a:spcAft>
                <a:spcPts val="0"/>
              </a:spcAft>
              <a:buClr>
                <a:schemeClr val="accent1"/>
              </a:buClr>
              <a:buSzPts val="1400"/>
              <a:buChar char="○"/>
              <a:defRPr>
                <a:solidFill>
                  <a:schemeClr val="accent1"/>
                </a:solidFill>
                <a:highlight>
                  <a:schemeClr val="dk1"/>
                </a:highlight>
              </a:defRPr>
            </a:lvl5pPr>
            <a:lvl6pPr marL="2743200" lvl="5" indent="-317500" algn="ctr">
              <a:spcBef>
                <a:spcPts val="1600"/>
              </a:spcBef>
              <a:spcAft>
                <a:spcPts val="0"/>
              </a:spcAft>
              <a:buClr>
                <a:schemeClr val="accent1"/>
              </a:buClr>
              <a:buSzPts val="1400"/>
              <a:buChar char="■"/>
              <a:defRPr>
                <a:solidFill>
                  <a:schemeClr val="accent1"/>
                </a:solidFill>
                <a:highlight>
                  <a:schemeClr val="dk1"/>
                </a:highlight>
              </a:defRPr>
            </a:lvl6pPr>
            <a:lvl7pPr marL="3200400" lvl="6" indent="-317500" algn="ctr">
              <a:spcBef>
                <a:spcPts val="1600"/>
              </a:spcBef>
              <a:spcAft>
                <a:spcPts val="0"/>
              </a:spcAft>
              <a:buClr>
                <a:schemeClr val="accent1"/>
              </a:buClr>
              <a:buSzPts val="1400"/>
              <a:buChar char="●"/>
              <a:defRPr>
                <a:solidFill>
                  <a:schemeClr val="accent1"/>
                </a:solidFill>
                <a:highlight>
                  <a:schemeClr val="dk1"/>
                </a:highlight>
              </a:defRPr>
            </a:lvl7pPr>
            <a:lvl8pPr marL="3657600" lvl="7" indent="-317500" algn="ctr">
              <a:spcBef>
                <a:spcPts val="1600"/>
              </a:spcBef>
              <a:spcAft>
                <a:spcPts val="0"/>
              </a:spcAft>
              <a:buClr>
                <a:schemeClr val="accent1"/>
              </a:buClr>
              <a:buSzPts val="1400"/>
              <a:buChar char="○"/>
              <a:defRPr>
                <a:solidFill>
                  <a:schemeClr val="accent1"/>
                </a:solidFill>
                <a:highlight>
                  <a:schemeClr val="dk1"/>
                </a:highlight>
              </a:defRPr>
            </a:lvl8pPr>
            <a:lvl9pPr marL="4114800" lvl="8" indent="-317500" algn="ctr">
              <a:spcBef>
                <a:spcPts val="1600"/>
              </a:spcBef>
              <a:spcAft>
                <a:spcPts val="1600"/>
              </a:spcAft>
              <a:buClr>
                <a:schemeClr val="accent1"/>
              </a:buClr>
              <a:buSzPts val="1400"/>
              <a:buChar char="■"/>
              <a:defRPr>
                <a:solidFill>
                  <a:schemeClr val="accent1"/>
                </a:solidFill>
                <a:highlight>
                  <a:schemeClr val="dk1"/>
                </a:highlight>
              </a:defRPr>
            </a:lvl9pPr>
          </a:lstStyle>
          <a:p>
            <a:endParaRPr/>
          </a:p>
        </p:txBody>
      </p:sp>
      <p:sp>
        <p:nvSpPr>
          <p:cNvPr id="133" name="Google Shape;133;p2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34"/>
        <p:cNvGrpSpPr/>
        <p:nvPr/>
      </p:nvGrpSpPr>
      <p:grpSpPr>
        <a:xfrm>
          <a:off x="0" y="0"/>
          <a:ext cx="0" cy="0"/>
          <a:chOff x="0" y="0"/>
          <a:chExt cx="0" cy="0"/>
        </a:xfrm>
      </p:grpSpPr>
      <p:sp>
        <p:nvSpPr>
          <p:cNvPr id="135" name="Google Shape;135;p2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Custom layout 2">
  <p:cSld name="AUTOLAYOUT_18">
    <p:bg>
      <p:bgPr>
        <a:solidFill>
          <a:srgbClr val="FFFFFF"/>
        </a:solidFill>
        <a:effectLst/>
      </p:bgPr>
    </p:bg>
    <p:spTree>
      <p:nvGrpSpPr>
        <p:cNvPr id="1" name="Shape 136"/>
        <p:cNvGrpSpPr/>
        <p:nvPr/>
      </p:nvGrpSpPr>
      <p:grpSpPr>
        <a:xfrm>
          <a:off x="0" y="0"/>
          <a:ext cx="0" cy="0"/>
          <a:chOff x="0" y="0"/>
          <a:chExt cx="0" cy="0"/>
        </a:xfrm>
      </p:grpSpPr>
      <p:sp>
        <p:nvSpPr>
          <p:cNvPr id="137" name="Google Shape;137;p30"/>
          <p:cNvSpPr/>
          <p:nvPr/>
        </p:nvSpPr>
        <p:spPr>
          <a:xfrm>
            <a:off x="0" y="0"/>
            <a:ext cx="9144000" cy="51435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38;p30"/>
          <p:cNvSpPr txBox="1">
            <a:spLocks noGrp="1"/>
          </p:cNvSpPr>
          <p:nvPr>
            <p:ph type="sldNum" idx="12"/>
          </p:nvPr>
        </p:nvSpPr>
        <p:spPr>
          <a:xfrm>
            <a:off x="8472458" y="4663217"/>
            <a:ext cx="548700" cy="393600"/>
          </a:xfrm>
          <a:prstGeom prst="rect">
            <a:avLst/>
          </a:prstGeom>
          <a:noFill/>
        </p:spPr>
        <p:txBody>
          <a:bodyPr spcFirstLastPara="1" wrap="square" lIns="91425" tIns="91425" rIns="91425" bIns="91425" anchor="ctr" anchorCtr="0">
            <a:noAutofit/>
          </a:bodyPr>
          <a:lstStyle>
            <a:lvl1pPr lvl="0" algn="r" rtl="0">
              <a:lnSpc>
                <a:spcPct val="100000"/>
              </a:lnSpc>
              <a:spcAft>
                <a:spcPts val="0"/>
              </a:spcAft>
              <a:buNone/>
              <a:defRPr sz="1000">
                <a:solidFill>
                  <a:schemeClr val="dk2"/>
                </a:solidFill>
              </a:defRPr>
            </a:lvl1pPr>
            <a:lvl2pPr lvl="1" algn="r" rtl="0">
              <a:lnSpc>
                <a:spcPct val="100000"/>
              </a:lnSpc>
              <a:spcAft>
                <a:spcPts val="0"/>
              </a:spcAft>
              <a:buNone/>
              <a:defRPr sz="1000">
                <a:solidFill>
                  <a:schemeClr val="dk2"/>
                </a:solidFill>
              </a:defRPr>
            </a:lvl2pPr>
            <a:lvl3pPr lvl="2" algn="r" rtl="0">
              <a:lnSpc>
                <a:spcPct val="100000"/>
              </a:lnSpc>
              <a:spcAft>
                <a:spcPts val="0"/>
              </a:spcAft>
              <a:buNone/>
              <a:defRPr sz="1000">
                <a:solidFill>
                  <a:schemeClr val="dk2"/>
                </a:solidFill>
              </a:defRPr>
            </a:lvl3pPr>
            <a:lvl4pPr lvl="3" algn="r" rtl="0">
              <a:lnSpc>
                <a:spcPct val="100000"/>
              </a:lnSpc>
              <a:spcAft>
                <a:spcPts val="0"/>
              </a:spcAft>
              <a:buNone/>
              <a:defRPr sz="1000">
                <a:solidFill>
                  <a:schemeClr val="dk2"/>
                </a:solidFill>
              </a:defRPr>
            </a:lvl4pPr>
            <a:lvl5pPr lvl="4" algn="r" rtl="0">
              <a:lnSpc>
                <a:spcPct val="100000"/>
              </a:lnSpc>
              <a:spcAft>
                <a:spcPts val="0"/>
              </a:spcAft>
              <a:buNone/>
              <a:defRPr sz="1000">
                <a:solidFill>
                  <a:schemeClr val="dk2"/>
                </a:solidFill>
              </a:defRPr>
            </a:lvl5pPr>
            <a:lvl6pPr lvl="5" algn="r" rtl="0">
              <a:lnSpc>
                <a:spcPct val="100000"/>
              </a:lnSpc>
              <a:spcAft>
                <a:spcPts val="0"/>
              </a:spcAft>
              <a:buNone/>
              <a:defRPr sz="1000">
                <a:solidFill>
                  <a:schemeClr val="dk2"/>
                </a:solidFill>
              </a:defRPr>
            </a:lvl6pPr>
            <a:lvl7pPr lvl="6" algn="r" rtl="0">
              <a:lnSpc>
                <a:spcPct val="100000"/>
              </a:lnSpc>
              <a:spcAft>
                <a:spcPts val="0"/>
              </a:spcAft>
              <a:buNone/>
              <a:defRPr sz="1000">
                <a:solidFill>
                  <a:schemeClr val="dk2"/>
                </a:solidFill>
              </a:defRPr>
            </a:lvl7pPr>
            <a:lvl8pPr lvl="7" algn="r" rtl="0">
              <a:lnSpc>
                <a:spcPct val="100000"/>
              </a:lnSpc>
              <a:spcAft>
                <a:spcPts val="0"/>
              </a:spcAft>
              <a:buNone/>
              <a:defRPr sz="1000">
                <a:solidFill>
                  <a:schemeClr val="dk2"/>
                </a:solidFill>
              </a:defRPr>
            </a:lvl8pPr>
            <a:lvl9pPr lvl="8" algn="r" rtl="0">
              <a:lnSpc>
                <a:spcPct val="100000"/>
              </a:lnSpc>
              <a:spcAft>
                <a:spcPts val="0"/>
              </a:spcAft>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Custom layout 6">
  <p:cSld name="AUTOLAYOUT_61">
    <p:bg>
      <p:bgPr>
        <a:solidFill>
          <a:srgbClr val="FFFFFF"/>
        </a:solidFill>
        <a:effectLst/>
      </p:bgPr>
    </p:bg>
    <p:spTree>
      <p:nvGrpSpPr>
        <p:cNvPr id="1" name="Shape 139"/>
        <p:cNvGrpSpPr/>
        <p:nvPr/>
      </p:nvGrpSpPr>
      <p:grpSpPr>
        <a:xfrm>
          <a:off x="0" y="0"/>
          <a:ext cx="0" cy="0"/>
          <a:chOff x="0" y="0"/>
          <a:chExt cx="0" cy="0"/>
        </a:xfrm>
      </p:grpSpPr>
      <p:sp>
        <p:nvSpPr>
          <p:cNvPr id="140" name="Google Shape;140;p31"/>
          <p:cNvSpPr/>
          <p:nvPr/>
        </p:nvSpPr>
        <p:spPr>
          <a:xfrm>
            <a:off x="0" y="0"/>
            <a:ext cx="9144000" cy="51435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41;p31"/>
          <p:cNvSpPr txBox="1">
            <a:spLocks noGrp="1"/>
          </p:cNvSpPr>
          <p:nvPr>
            <p:ph type="ctrTitle"/>
          </p:nvPr>
        </p:nvSpPr>
        <p:spPr>
          <a:xfrm>
            <a:off x="3019500" y="1662150"/>
            <a:ext cx="3105300" cy="1819200"/>
          </a:xfrm>
          <a:prstGeom prst="rect">
            <a:avLst/>
          </a:prstGeom>
          <a:noFill/>
        </p:spPr>
        <p:txBody>
          <a:bodyPr spcFirstLastPara="1" wrap="square" lIns="91425" tIns="91425" rIns="91425" bIns="91425" anchor="ctr" anchorCtr="0">
            <a:noAutofit/>
          </a:bodyPr>
          <a:lstStyle>
            <a:lvl1pPr lvl="0" algn="ctr">
              <a:lnSpc>
                <a:spcPct val="100000"/>
              </a:lnSpc>
              <a:spcBef>
                <a:spcPts val="0"/>
              </a:spcBef>
              <a:spcAft>
                <a:spcPts val="0"/>
              </a:spcAft>
              <a:buClr>
                <a:srgbClr val="616161"/>
              </a:buClr>
              <a:buSzPts val="3600"/>
              <a:buNone/>
              <a:defRPr sz="3600">
                <a:solidFill>
                  <a:srgbClr val="616161"/>
                </a:solidFill>
              </a:defRPr>
            </a:lvl1pPr>
            <a:lvl2pPr lvl="1" algn="ctr">
              <a:lnSpc>
                <a:spcPct val="100000"/>
              </a:lnSpc>
              <a:spcBef>
                <a:spcPts val="0"/>
              </a:spcBef>
              <a:spcAft>
                <a:spcPts val="0"/>
              </a:spcAft>
              <a:buClr>
                <a:srgbClr val="616161"/>
              </a:buClr>
              <a:buSzPts val="3600"/>
              <a:buNone/>
              <a:defRPr sz="3600">
                <a:solidFill>
                  <a:srgbClr val="616161"/>
                </a:solidFill>
              </a:defRPr>
            </a:lvl2pPr>
            <a:lvl3pPr lvl="2" algn="ctr">
              <a:lnSpc>
                <a:spcPct val="100000"/>
              </a:lnSpc>
              <a:spcBef>
                <a:spcPts val="0"/>
              </a:spcBef>
              <a:spcAft>
                <a:spcPts val="0"/>
              </a:spcAft>
              <a:buClr>
                <a:srgbClr val="616161"/>
              </a:buClr>
              <a:buSzPts val="3600"/>
              <a:buNone/>
              <a:defRPr sz="3600">
                <a:solidFill>
                  <a:srgbClr val="616161"/>
                </a:solidFill>
              </a:defRPr>
            </a:lvl3pPr>
            <a:lvl4pPr lvl="3" algn="ctr">
              <a:lnSpc>
                <a:spcPct val="100000"/>
              </a:lnSpc>
              <a:spcBef>
                <a:spcPts val="0"/>
              </a:spcBef>
              <a:spcAft>
                <a:spcPts val="0"/>
              </a:spcAft>
              <a:buClr>
                <a:srgbClr val="616161"/>
              </a:buClr>
              <a:buSzPts val="3600"/>
              <a:buNone/>
              <a:defRPr sz="3600">
                <a:solidFill>
                  <a:srgbClr val="616161"/>
                </a:solidFill>
              </a:defRPr>
            </a:lvl4pPr>
            <a:lvl5pPr lvl="4" algn="ctr">
              <a:lnSpc>
                <a:spcPct val="100000"/>
              </a:lnSpc>
              <a:spcBef>
                <a:spcPts val="0"/>
              </a:spcBef>
              <a:spcAft>
                <a:spcPts val="0"/>
              </a:spcAft>
              <a:buClr>
                <a:srgbClr val="616161"/>
              </a:buClr>
              <a:buSzPts val="3600"/>
              <a:buNone/>
              <a:defRPr sz="3600">
                <a:solidFill>
                  <a:srgbClr val="616161"/>
                </a:solidFill>
              </a:defRPr>
            </a:lvl5pPr>
            <a:lvl6pPr lvl="5" algn="ctr">
              <a:lnSpc>
                <a:spcPct val="100000"/>
              </a:lnSpc>
              <a:spcBef>
                <a:spcPts val="0"/>
              </a:spcBef>
              <a:spcAft>
                <a:spcPts val="0"/>
              </a:spcAft>
              <a:buClr>
                <a:srgbClr val="616161"/>
              </a:buClr>
              <a:buSzPts val="3600"/>
              <a:buNone/>
              <a:defRPr sz="3600">
                <a:solidFill>
                  <a:srgbClr val="616161"/>
                </a:solidFill>
              </a:defRPr>
            </a:lvl6pPr>
            <a:lvl7pPr lvl="6" algn="ctr">
              <a:lnSpc>
                <a:spcPct val="100000"/>
              </a:lnSpc>
              <a:spcBef>
                <a:spcPts val="0"/>
              </a:spcBef>
              <a:spcAft>
                <a:spcPts val="0"/>
              </a:spcAft>
              <a:buClr>
                <a:srgbClr val="616161"/>
              </a:buClr>
              <a:buSzPts val="3600"/>
              <a:buNone/>
              <a:defRPr sz="3600">
                <a:solidFill>
                  <a:srgbClr val="616161"/>
                </a:solidFill>
              </a:defRPr>
            </a:lvl7pPr>
            <a:lvl8pPr lvl="7" algn="ctr">
              <a:lnSpc>
                <a:spcPct val="100000"/>
              </a:lnSpc>
              <a:spcBef>
                <a:spcPts val="0"/>
              </a:spcBef>
              <a:spcAft>
                <a:spcPts val="0"/>
              </a:spcAft>
              <a:buClr>
                <a:srgbClr val="616161"/>
              </a:buClr>
              <a:buSzPts val="3600"/>
              <a:buNone/>
              <a:defRPr sz="3600">
                <a:solidFill>
                  <a:srgbClr val="616161"/>
                </a:solidFill>
              </a:defRPr>
            </a:lvl8pPr>
            <a:lvl9pPr lvl="8" algn="ctr">
              <a:lnSpc>
                <a:spcPct val="100000"/>
              </a:lnSpc>
              <a:spcBef>
                <a:spcPts val="0"/>
              </a:spcBef>
              <a:spcAft>
                <a:spcPts val="0"/>
              </a:spcAft>
              <a:buClr>
                <a:srgbClr val="616161"/>
              </a:buClr>
              <a:buSzPts val="3600"/>
              <a:buNone/>
              <a:defRPr sz="3600">
                <a:solidFill>
                  <a:srgbClr val="616161"/>
                </a:solidFill>
              </a:defRPr>
            </a:lvl9pPr>
          </a:lstStyle>
          <a:p>
            <a:endParaRPr/>
          </a:p>
        </p:txBody>
      </p:sp>
      <p:cxnSp>
        <p:nvCxnSpPr>
          <p:cNvPr id="142" name="Google Shape;142;p31"/>
          <p:cNvCxnSpPr/>
          <p:nvPr/>
        </p:nvCxnSpPr>
        <p:spPr>
          <a:xfrm rot="10800000">
            <a:off x="3328950" y="1588350"/>
            <a:ext cx="2486100" cy="0"/>
          </a:xfrm>
          <a:prstGeom prst="straightConnector1">
            <a:avLst/>
          </a:prstGeom>
          <a:noFill/>
          <a:ln w="9525" cap="flat" cmpd="sng">
            <a:solidFill>
              <a:srgbClr val="BCBCBC"/>
            </a:solidFill>
            <a:prstDash val="solid"/>
            <a:round/>
            <a:headEnd type="none" w="sm" len="sm"/>
            <a:tailEnd type="none" w="sm" len="sm"/>
          </a:ln>
        </p:spPr>
      </p:cxnSp>
      <p:cxnSp>
        <p:nvCxnSpPr>
          <p:cNvPr id="143" name="Google Shape;143;p31"/>
          <p:cNvCxnSpPr/>
          <p:nvPr/>
        </p:nvCxnSpPr>
        <p:spPr>
          <a:xfrm rot="10800000">
            <a:off x="3328950" y="3555150"/>
            <a:ext cx="2486100" cy="0"/>
          </a:xfrm>
          <a:prstGeom prst="straightConnector1">
            <a:avLst/>
          </a:prstGeom>
          <a:noFill/>
          <a:ln w="9525" cap="flat" cmpd="sng">
            <a:solidFill>
              <a:srgbClr val="BCBCBC"/>
            </a:solidFill>
            <a:prstDash val="solid"/>
            <a:round/>
            <a:headEnd type="none" w="sm" len="sm"/>
            <a:tailEnd type="none" w="sm" len="sm"/>
          </a:ln>
        </p:spPr>
      </p:cxnSp>
      <p:sp>
        <p:nvSpPr>
          <p:cNvPr id="144" name="Google Shape;144;p31"/>
          <p:cNvSpPr txBox="1">
            <a:spLocks noGrp="1"/>
          </p:cNvSpPr>
          <p:nvPr>
            <p:ph type="sldNum" idx="12"/>
          </p:nvPr>
        </p:nvSpPr>
        <p:spPr>
          <a:xfrm>
            <a:off x="8472458" y="4663217"/>
            <a:ext cx="548700" cy="393600"/>
          </a:xfrm>
          <a:prstGeom prst="rect">
            <a:avLst/>
          </a:prstGeom>
          <a:noFill/>
        </p:spPr>
        <p:txBody>
          <a:bodyPr spcFirstLastPara="1" wrap="square" lIns="91425" tIns="91425" rIns="91425" bIns="91425" anchor="ctr" anchorCtr="0">
            <a:noAutofit/>
          </a:bodyPr>
          <a:lstStyle>
            <a:lvl1pPr lvl="0" algn="r">
              <a:lnSpc>
                <a:spcPct val="100000"/>
              </a:lnSpc>
              <a:spcAft>
                <a:spcPts val="0"/>
              </a:spcAft>
              <a:buNone/>
              <a:defRPr sz="1000">
                <a:solidFill>
                  <a:srgbClr val="FFFFFF"/>
                </a:solidFill>
              </a:defRPr>
            </a:lvl1pPr>
            <a:lvl2pPr lvl="1" algn="r">
              <a:lnSpc>
                <a:spcPct val="100000"/>
              </a:lnSpc>
              <a:spcAft>
                <a:spcPts val="0"/>
              </a:spcAft>
              <a:buNone/>
              <a:defRPr sz="1000">
                <a:solidFill>
                  <a:srgbClr val="FFFFFF"/>
                </a:solidFill>
              </a:defRPr>
            </a:lvl2pPr>
            <a:lvl3pPr lvl="2" algn="r">
              <a:lnSpc>
                <a:spcPct val="100000"/>
              </a:lnSpc>
              <a:spcAft>
                <a:spcPts val="0"/>
              </a:spcAft>
              <a:buNone/>
              <a:defRPr sz="1000">
                <a:solidFill>
                  <a:srgbClr val="FFFFFF"/>
                </a:solidFill>
              </a:defRPr>
            </a:lvl3pPr>
            <a:lvl4pPr lvl="3" algn="r">
              <a:lnSpc>
                <a:spcPct val="100000"/>
              </a:lnSpc>
              <a:spcAft>
                <a:spcPts val="0"/>
              </a:spcAft>
              <a:buNone/>
              <a:defRPr sz="1000">
                <a:solidFill>
                  <a:srgbClr val="FFFFFF"/>
                </a:solidFill>
              </a:defRPr>
            </a:lvl4pPr>
            <a:lvl5pPr lvl="4" algn="r">
              <a:lnSpc>
                <a:spcPct val="100000"/>
              </a:lnSpc>
              <a:spcAft>
                <a:spcPts val="0"/>
              </a:spcAft>
              <a:buNone/>
              <a:defRPr sz="1000">
                <a:solidFill>
                  <a:srgbClr val="FFFFFF"/>
                </a:solidFill>
              </a:defRPr>
            </a:lvl5pPr>
            <a:lvl6pPr lvl="5" algn="r">
              <a:lnSpc>
                <a:spcPct val="100000"/>
              </a:lnSpc>
              <a:spcAft>
                <a:spcPts val="0"/>
              </a:spcAft>
              <a:buNone/>
              <a:defRPr sz="1000">
                <a:solidFill>
                  <a:srgbClr val="FFFFFF"/>
                </a:solidFill>
              </a:defRPr>
            </a:lvl6pPr>
            <a:lvl7pPr lvl="6" algn="r">
              <a:lnSpc>
                <a:spcPct val="100000"/>
              </a:lnSpc>
              <a:spcAft>
                <a:spcPts val="0"/>
              </a:spcAft>
              <a:buNone/>
              <a:defRPr sz="1000">
                <a:solidFill>
                  <a:srgbClr val="FFFFFF"/>
                </a:solidFill>
              </a:defRPr>
            </a:lvl7pPr>
            <a:lvl8pPr lvl="7" algn="r">
              <a:lnSpc>
                <a:spcPct val="100000"/>
              </a:lnSpc>
              <a:spcAft>
                <a:spcPts val="0"/>
              </a:spcAft>
              <a:buNone/>
              <a:defRPr sz="1000">
                <a:solidFill>
                  <a:srgbClr val="FFFFFF"/>
                </a:solidFill>
              </a:defRPr>
            </a:lvl8pPr>
            <a:lvl9pPr lvl="8" algn="r">
              <a:lnSpc>
                <a:spcPct val="100000"/>
              </a:lnSpc>
              <a:spcAft>
                <a:spcPts val="0"/>
              </a:spcAft>
              <a:buNone/>
              <a:defRPr sz="1000">
                <a:solidFill>
                  <a:srgbClr val="FFFFFF"/>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Custom layout 1">
  <p:cSld name="AUTOLAYOUT_48">
    <p:bg>
      <p:bgPr>
        <a:solidFill>
          <a:srgbClr val="FFFFFF"/>
        </a:solidFill>
        <a:effectLst/>
      </p:bgPr>
    </p:bg>
    <p:spTree>
      <p:nvGrpSpPr>
        <p:cNvPr id="1" name="Shape 149"/>
        <p:cNvGrpSpPr/>
        <p:nvPr/>
      </p:nvGrpSpPr>
      <p:grpSpPr>
        <a:xfrm>
          <a:off x="0" y="0"/>
          <a:ext cx="0" cy="0"/>
          <a:chOff x="0" y="0"/>
          <a:chExt cx="0" cy="0"/>
        </a:xfrm>
      </p:grpSpPr>
      <p:sp>
        <p:nvSpPr>
          <p:cNvPr id="150" name="Google Shape;150;p33"/>
          <p:cNvSpPr/>
          <p:nvPr/>
        </p:nvSpPr>
        <p:spPr>
          <a:xfrm>
            <a:off x="0" y="0"/>
            <a:ext cx="9144000" cy="5143500"/>
          </a:xfrm>
          <a:prstGeom prst="rect">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1" name="Google Shape;151;p33"/>
          <p:cNvSpPr txBox="1">
            <a:spLocks noGrp="1"/>
          </p:cNvSpPr>
          <p:nvPr>
            <p:ph type="ctrTitle"/>
          </p:nvPr>
        </p:nvSpPr>
        <p:spPr>
          <a:xfrm>
            <a:off x="3019500" y="1662150"/>
            <a:ext cx="3105300" cy="18192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Clr>
                <a:srgbClr val="616161"/>
              </a:buClr>
              <a:buSzPts val="3600"/>
              <a:buNone/>
              <a:defRPr sz="3600">
                <a:solidFill>
                  <a:srgbClr val="616161"/>
                </a:solidFill>
              </a:defRPr>
            </a:lvl1pPr>
            <a:lvl2pPr lvl="1" algn="ctr">
              <a:lnSpc>
                <a:spcPct val="100000"/>
              </a:lnSpc>
              <a:spcBef>
                <a:spcPts val="0"/>
              </a:spcBef>
              <a:spcAft>
                <a:spcPts val="0"/>
              </a:spcAft>
              <a:buClr>
                <a:srgbClr val="616161"/>
              </a:buClr>
              <a:buSzPts val="3600"/>
              <a:buNone/>
              <a:defRPr sz="3600">
                <a:solidFill>
                  <a:srgbClr val="616161"/>
                </a:solidFill>
              </a:defRPr>
            </a:lvl2pPr>
            <a:lvl3pPr lvl="2" algn="ctr">
              <a:lnSpc>
                <a:spcPct val="100000"/>
              </a:lnSpc>
              <a:spcBef>
                <a:spcPts val="0"/>
              </a:spcBef>
              <a:spcAft>
                <a:spcPts val="0"/>
              </a:spcAft>
              <a:buClr>
                <a:srgbClr val="616161"/>
              </a:buClr>
              <a:buSzPts val="3600"/>
              <a:buNone/>
              <a:defRPr sz="3600">
                <a:solidFill>
                  <a:srgbClr val="616161"/>
                </a:solidFill>
              </a:defRPr>
            </a:lvl3pPr>
            <a:lvl4pPr lvl="3" algn="ctr">
              <a:lnSpc>
                <a:spcPct val="100000"/>
              </a:lnSpc>
              <a:spcBef>
                <a:spcPts val="0"/>
              </a:spcBef>
              <a:spcAft>
                <a:spcPts val="0"/>
              </a:spcAft>
              <a:buClr>
                <a:srgbClr val="616161"/>
              </a:buClr>
              <a:buSzPts val="3600"/>
              <a:buNone/>
              <a:defRPr sz="3600">
                <a:solidFill>
                  <a:srgbClr val="616161"/>
                </a:solidFill>
              </a:defRPr>
            </a:lvl4pPr>
            <a:lvl5pPr lvl="4" algn="ctr">
              <a:lnSpc>
                <a:spcPct val="100000"/>
              </a:lnSpc>
              <a:spcBef>
                <a:spcPts val="0"/>
              </a:spcBef>
              <a:spcAft>
                <a:spcPts val="0"/>
              </a:spcAft>
              <a:buClr>
                <a:srgbClr val="616161"/>
              </a:buClr>
              <a:buSzPts val="3600"/>
              <a:buNone/>
              <a:defRPr sz="3600">
                <a:solidFill>
                  <a:srgbClr val="616161"/>
                </a:solidFill>
              </a:defRPr>
            </a:lvl5pPr>
            <a:lvl6pPr lvl="5" algn="ctr">
              <a:lnSpc>
                <a:spcPct val="100000"/>
              </a:lnSpc>
              <a:spcBef>
                <a:spcPts val="0"/>
              </a:spcBef>
              <a:spcAft>
                <a:spcPts val="0"/>
              </a:spcAft>
              <a:buClr>
                <a:srgbClr val="616161"/>
              </a:buClr>
              <a:buSzPts val="3600"/>
              <a:buNone/>
              <a:defRPr sz="3600">
                <a:solidFill>
                  <a:srgbClr val="616161"/>
                </a:solidFill>
              </a:defRPr>
            </a:lvl6pPr>
            <a:lvl7pPr lvl="6" algn="ctr">
              <a:lnSpc>
                <a:spcPct val="100000"/>
              </a:lnSpc>
              <a:spcBef>
                <a:spcPts val="0"/>
              </a:spcBef>
              <a:spcAft>
                <a:spcPts val="0"/>
              </a:spcAft>
              <a:buClr>
                <a:srgbClr val="616161"/>
              </a:buClr>
              <a:buSzPts val="3600"/>
              <a:buNone/>
              <a:defRPr sz="3600">
                <a:solidFill>
                  <a:srgbClr val="616161"/>
                </a:solidFill>
              </a:defRPr>
            </a:lvl7pPr>
            <a:lvl8pPr lvl="7" algn="ctr">
              <a:lnSpc>
                <a:spcPct val="100000"/>
              </a:lnSpc>
              <a:spcBef>
                <a:spcPts val="0"/>
              </a:spcBef>
              <a:spcAft>
                <a:spcPts val="0"/>
              </a:spcAft>
              <a:buClr>
                <a:srgbClr val="616161"/>
              </a:buClr>
              <a:buSzPts val="3600"/>
              <a:buNone/>
              <a:defRPr sz="3600">
                <a:solidFill>
                  <a:srgbClr val="616161"/>
                </a:solidFill>
              </a:defRPr>
            </a:lvl8pPr>
            <a:lvl9pPr lvl="8" algn="ctr">
              <a:lnSpc>
                <a:spcPct val="100000"/>
              </a:lnSpc>
              <a:spcBef>
                <a:spcPts val="0"/>
              </a:spcBef>
              <a:spcAft>
                <a:spcPts val="0"/>
              </a:spcAft>
              <a:buClr>
                <a:srgbClr val="616161"/>
              </a:buClr>
              <a:buSzPts val="3600"/>
              <a:buNone/>
              <a:defRPr sz="3600">
                <a:solidFill>
                  <a:srgbClr val="616161"/>
                </a:solidFill>
              </a:defRPr>
            </a:lvl9pPr>
          </a:lstStyle>
          <a:p>
            <a:endParaRPr/>
          </a:p>
        </p:txBody>
      </p:sp>
      <p:cxnSp>
        <p:nvCxnSpPr>
          <p:cNvPr id="152" name="Google Shape;152;p33"/>
          <p:cNvCxnSpPr/>
          <p:nvPr/>
        </p:nvCxnSpPr>
        <p:spPr>
          <a:xfrm rot="10800000">
            <a:off x="3328950" y="1588350"/>
            <a:ext cx="2486100" cy="0"/>
          </a:xfrm>
          <a:prstGeom prst="straightConnector1">
            <a:avLst/>
          </a:prstGeom>
          <a:noFill/>
          <a:ln w="9525" cap="flat" cmpd="sng">
            <a:solidFill>
              <a:srgbClr val="BCBCBC"/>
            </a:solidFill>
            <a:prstDash val="solid"/>
            <a:round/>
            <a:headEnd type="none" w="sm" len="sm"/>
            <a:tailEnd type="none" w="sm" len="sm"/>
          </a:ln>
        </p:spPr>
      </p:cxnSp>
      <p:cxnSp>
        <p:nvCxnSpPr>
          <p:cNvPr id="153" name="Google Shape;153;p33"/>
          <p:cNvCxnSpPr/>
          <p:nvPr/>
        </p:nvCxnSpPr>
        <p:spPr>
          <a:xfrm rot="10800000">
            <a:off x="3328950" y="3555150"/>
            <a:ext cx="2486100" cy="0"/>
          </a:xfrm>
          <a:prstGeom prst="straightConnector1">
            <a:avLst/>
          </a:prstGeom>
          <a:noFill/>
          <a:ln w="9525" cap="flat" cmpd="sng">
            <a:solidFill>
              <a:srgbClr val="BCBCBC"/>
            </a:solidFill>
            <a:prstDash val="solid"/>
            <a:round/>
            <a:headEnd type="none" w="sm" len="sm"/>
            <a:tailEnd type="none" w="sm" len="sm"/>
          </a:ln>
        </p:spPr>
      </p:cxnSp>
      <p:sp>
        <p:nvSpPr>
          <p:cNvPr id="154" name="Google Shape;154;p3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rgbClr val="FFFFFF"/>
                </a:solidFill>
                <a:latin typeface="Lato"/>
                <a:ea typeface="Lato"/>
                <a:cs typeface="Lato"/>
                <a:sym typeface="Lato"/>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rgbClr val="FFFFFF"/>
                </a:solidFill>
                <a:latin typeface="Lato"/>
                <a:ea typeface="Lato"/>
                <a:cs typeface="Lato"/>
                <a:sym typeface="Lato"/>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rgbClr val="FFFFFF"/>
                </a:solidFill>
                <a:latin typeface="Lato"/>
                <a:ea typeface="Lato"/>
                <a:cs typeface="Lato"/>
                <a:sym typeface="Lato"/>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rgbClr val="FFFFFF"/>
                </a:solidFill>
                <a:latin typeface="Lato"/>
                <a:ea typeface="Lato"/>
                <a:cs typeface="Lato"/>
                <a:sym typeface="Lato"/>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rgbClr val="FFFFFF"/>
                </a:solidFill>
                <a:latin typeface="Lato"/>
                <a:ea typeface="Lato"/>
                <a:cs typeface="Lato"/>
                <a:sym typeface="Lato"/>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rgbClr val="FFFFFF"/>
                </a:solidFill>
                <a:latin typeface="Lato"/>
                <a:ea typeface="Lato"/>
                <a:cs typeface="Lato"/>
                <a:sym typeface="Lato"/>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rgbClr val="FFFFFF"/>
                </a:solidFill>
                <a:latin typeface="Lato"/>
                <a:ea typeface="Lato"/>
                <a:cs typeface="Lato"/>
                <a:sym typeface="Lato"/>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rgbClr val="FFFFFF"/>
                </a:solidFill>
                <a:latin typeface="Lato"/>
                <a:ea typeface="Lato"/>
                <a:cs typeface="Lato"/>
                <a:sym typeface="Lato"/>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rgbClr val="FFFFFF"/>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Custom layout 5">
  <p:cSld name="AUTOLAYOUT_55">
    <p:spTree>
      <p:nvGrpSpPr>
        <p:cNvPr id="1" name="Shape 155"/>
        <p:cNvGrpSpPr/>
        <p:nvPr/>
      </p:nvGrpSpPr>
      <p:grpSpPr>
        <a:xfrm>
          <a:off x="0" y="0"/>
          <a:ext cx="0" cy="0"/>
          <a:chOff x="0" y="0"/>
          <a:chExt cx="0" cy="0"/>
        </a:xfrm>
      </p:grpSpPr>
      <p:sp>
        <p:nvSpPr>
          <p:cNvPr id="156" name="Google Shape;156;p34"/>
          <p:cNvSpPr/>
          <p:nvPr/>
        </p:nvSpPr>
        <p:spPr>
          <a:xfrm>
            <a:off x="0" y="0"/>
            <a:ext cx="9144000" cy="5143500"/>
          </a:xfrm>
          <a:prstGeom prst="rect">
            <a:avLst/>
          </a:prstGeom>
          <a:gradFill>
            <a:gsLst>
              <a:gs pos="0">
                <a:srgbClr val="696969"/>
              </a:gs>
              <a:gs pos="100000">
                <a:srgbClr val="1D1D1D"/>
              </a:gs>
            </a:gsLst>
            <a:path path="circle">
              <a:fillToRect l="50000" t="50000" r="50000" b="50000"/>
            </a:path>
            <a:tileRect/>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7" name="Google Shape;157;p34"/>
          <p:cNvSpPr/>
          <p:nvPr/>
        </p:nvSpPr>
        <p:spPr>
          <a:xfrm>
            <a:off x="0" y="1681050"/>
            <a:ext cx="9144000" cy="1781400"/>
          </a:xfrm>
          <a:prstGeom prst="rect">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8" name="Google Shape;158;p34"/>
          <p:cNvSpPr txBox="1">
            <a:spLocks noGrp="1"/>
          </p:cNvSpPr>
          <p:nvPr>
            <p:ph type="ctrTitle"/>
          </p:nvPr>
        </p:nvSpPr>
        <p:spPr>
          <a:xfrm>
            <a:off x="311700" y="1957350"/>
            <a:ext cx="8520600" cy="12288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Clr>
                <a:srgbClr val="FFFFFF"/>
              </a:buClr>
              <a:buSzPts val="3000"/>
              <a:buNone/>
              <a:defRPr sz="3000">
                <a:solidFill>
                  <a:srgbClr val="FFFFFF"/>
                </a:solidFill>
              </a:defRPr>
            </a:lvl1pPr>
            <a:lvl2pPr lvl="1" algn="ctr">
              <a:lnSpc>
                <a:spcPct val="100000"/>
              </a:lnSpc>
              <a:spcBef>
                <a:spcPts val="0"/>
              </a:spcBef>
              <a:spcAft>
                <a:spcPts val="0"/>
              </a:spcAft>
              <a:buClr>
                <a:srgbClr val="FFFFFF"/>
              </a:buClr>
              <a:buSzPts val="3000"/>
              <a:buNone/>
              <a:defRPr sz="3000">
                <a:solidFill>
                  <a:srgbClr val="FFFFFF"/>
                </a:solidFill>
              </a:defRPr>
            </a:lvl2pPr>
            <a:lvl3pPr lvl="2" algn="ctr">
              <a:lnSpc>
                <a:spcPct val="100000"/>
              </a:lnSpc>
              <a:spcBef>
                <a:spcPts val="0"/>
              </a:spcBef>
              <a:spcAft>
                <a:spcPts val="0"/>
              </a:spcAft>
              <a:buClr>
                <a:srgbClr val="FFFFFF"/>
              </a:buClr>
              <a:buSzPts val="3000"/>
              <a:buNone/>
              <a:defRPr sz="3000">
                <a:solidFill>
                  <a:srgbClr val="FFFFFF"/>
                </a:solidFill>
              </a:defRPr>
            </a:lvl3pPr>
            <a:lvl4pPr lvl="3" algn="ctr">
              <a:lnSpc>
                <a:spcPct val="100000"/>
              </a:lnSpc>
              <a:spcBef>
                <a:spcPts val="0"/>
              </a:spcBef>
              <a:spcAft>
                <a:spcPts val="0"/>
              </a:spcAft>
              <a:buClr>
                <a:srgbClr val="FFFFFF"/>
              </a:buClr>
              <a:buSzPts val="3000"/>
              <a:buNone/>
              <a:defRPr sz="3000">
                <a:solidFill>
                  <a:srgbClr val="FFFFFF"/>
                </a:solidFill>
              </a:defRPr>
            </a:lvl4pPr>
            <a:lvl5pPr lvl="4" algn="ctr">
              <a:lnSpc>
                <a:spcPct val="100000"/>
              </a:lnSpc>
              <a:spcBef>
                <a:spcPts val="0"/>
              </a:spcBef>
              <a:spcAft>
                <a:spcPts val="0"/>
              </a:spcAft>
              <a:buClr>
                <a:srgbClr val="FFFFFF"/>
              </a:buClr>
              <a:buSzPts val="3000"/>
              <a:buNone/>
              <a:defRPr sz="3000">
                <a:solidFill>
                  <a:srgbClr val="FFFFFF"/>
                </a:solidFill>
              </a:defRPr>
            </a:lvl5pPr>
            <a:lvl6pPr lvl="5" algn="ctr">
              <a:lnSpc>
                <a:spcPct val="100000"/>
              </a:lnSpc>
              <a:spcBef>
                <a:spcPts val="0"/>
              </a:spcBef>
              <a:spcAft>
                <a:spcPts val="0"/>
              </a:spcAft>
              <a:buClr>
                <a:srgbClr val="FFFFFF"/>
              </a:buClr>
              <a:buSzPts val="3000"/>
              <a:buNone/>
              <a:defRPr sz="3000">
                <a:solidFill>
                  <a:srgbClr val="FFFFFF"/>
                </a:solidFill>
              </a:defRPr>
            </a:lvl6pPr>
            <a:lvl7pPr lvl="6" algn="ctr">
              <a:lnSpc>
                <a:spcPct val="100000"/>
              </a:lnSpc>
              <a:spcBef>
                <a:spcPts val="0"/>
              </a:spcBef>
              <a:spcAft>
                <a:spcPts val="0"/>
              </a:spcAft>
              <a:buClr>
                <a:srgbClr val="FFFFFF"/>
              </a:buClr>
              <a:buSzPts val="3000"/>
              <a:buNone/>
              <a:defRPr sz="3000">
                <a:solidFill>
                  <a:srgbClr val="FFFFFF"/>
                </a:solidFill>
              </a:defRPr>
            </a:lvl7pPr>
            <a:lvl8pPr lvl="7" algn="ctr">
              <a:lnSpc>
                <a:spcPct val="100000"/>
              </a:lnSpc>
              <a:spcBef>
                <a:spcPts val="0"/>
              </a:spcBef>
              <a:spcAft>
                <a:spcPts val="0"/>
              </a:spcAft>
              <a:buClr>
                <a:srgbClr val="FFFFFF"/>
              </a:buClr>
              <a:buSzPts val="3000"/>
              <a:buNone/>
              <a:defRPr sz="3000">
                <a:solidFill>
                  <a:srgbClr val="FFFFFF"/>
                </a:solidFill>
              </a:defRPr>
            </a:lvl8pPr>
            <a:lvl9pPr lvl="8" algn="ctr">
              <a:lnSpc>
                <a:spcPct val="100000"/>
              </a:lnSpc>
              <a:spcBef>
                <a:spcPts val="0"/>
              </a:spcBef>
              <a:spcAft>
                <a:spcPts val="0"/>
              </a:spcAft>
              <a:buClr>
                <a:srgbClr val="FFFFFF"/>
              </a:buClr>
              <a:buSzPts val="3000"/>
              <a:buNone/>
              <a:defRPr sz="3000">
                <a:solidFill>
                  <a:srgbClr val="FFFFFF"/>
                </a:solidFill>
              </a:defRPr>
            </a:lvl9pPr>
          </a:lstStyle>
          <a:p>
            <a:endParaRPr/>
          </a:p>
        </p:txBody>
      </p:sp>
      <p:sp>
        <p:nvSpPr>
          <p:cNvPr id="159" name="Google Shape;159;p3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rgbClr val="FFFFFF"/>
                </a:solidFill>
                <a:latin typeface="Lato"/>
                <a:ea typeface="Lato"/>
                <a:cs typeface="Lato"/>
                <a:sym typeface="Lato"/>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rgbClr val="FFFFFF"/>
                </a:solidFill>
                <a:latin typeface="Lato"/>
                <a:ea typeface="Lato"/>
                <a:cs typeface="Lato"/>
                <a:sym typeface="Lato"/>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rgbClr val="FFFFFF"/>
                </a:solidFill>
                <a:latin typeface="Lato"/>
                <a:ea typeface="Lato"/>
                <a:cs typeface="Lato"/>
                <a:sym typeface="Lato"/>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rgbClr val="FFFFFF"/>
                </a:solidFill>
                <a:latin typeface="Lato"/>
                <a:ea typeface="Lato"/>
                <a:cs typeface="Lato"/>
                <a:sym typeface="Lato"/>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rgbClr val="FFFFFF"/>
                </a:solidFill>
                <a:latin typeface="Lato"/>
                <a:ea typeface="Lato"/>
                <a:cs typeface="Lato"/>
                <a:sym typeface="Lato"/>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rgbClr val="FFFFFF"/>
                </a:solidFill>
                <a:latin typeface="Lato"/>
                <a:ea typeface="Lato"/>
                <a:cs typeface="Lato"/>
                <a:sym typeface="Lato"/>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rgbClr val="FFFFFF"/>
                </a:solidFill>
                <a:latin typeface="Lato"/>
                <a:ea typeface="Lato"/>
                <a:cs typeface="Lato"/>
                <a:sym typeface="Lato"/>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rgbClr val="FFFFFF"/>
                </a:solidFill>
                <a:latin typeface="Lato"/>
                <a:ea typeface="Lato"/>
                <a:cs typeface="Lato"/>
                <a:sym typeface="Lato"/>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rgbClr val="FFFFFF"/>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Custom layout 2">
  <p:cSld name="AUTOLAYOUT_16">
    <p:bg>
      <p:bgPr>
        <a:solidFill>
          <a:srgbClr val="FFFFFF"/>
        </a:solidFill>
        <a:effectLst/>
      </p:bgPr>
    </p:bg>
    <p:spTree>
      <p:nvGrpSpPr>
        <p:cNvPr id="1" name="Shape 160"/>
        <p:cNvGrpSpPr/>
        <p:nvPr/>
      </p:nvGrpSpPr>
      <p:grpSpPr>
        <a:xfrm>
          <a:off x="0" y="0"/>
          <a:ext cx="0" cy="0"/>
          <a:chOff x="0" y="0"/>
          <a:chExt cx="0" cy="0"/>
        </a:xfrm>
      </p:grpSpPr>
      <p:sp>
        <p:nvSpPr>
          <p:cNvPr id="161" name="Google Shape;161;p35"/>
          <p:cNvSpPr/>
          <p:nvPr/>
        </p:nvSpPr>
        <p:spPr>
          <a:xfrm>
            <a:off x="0" y="0"/>
            <a:ext cx="9144000" cy="5143500"/>
          </a:xfrm>
          <a:prstGeom prst="rect">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2" name="Google Shape;162;p35"/>
          <p:cNvSpPr/>
          <p:nvPr/>
        </p:nvSpPr>
        <p:spPr>
          <a:xfrm>
            <a:off x="2266950" y="76275"/>
            <a:ext cx="6801000" cy="4985100"/>
          </a:xfrm>
          <a:prstGeom prst="rect">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3" name="Google Shape;163;p35"/>
          <p:cNvSpPr/>
          <p:nvPr/>
        </p:nvSpPr>
        <p:spPr>
          <a:xfrm>
            <a:off x="89100" y="3513225"/>
            <a:ext cx="2107200" cy="15480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4" name="Google Shape;164;p35"/>
          <p:cNvSpPr/>
          <p:nvPr/>
        </p:nvSpPr>
        <p:spPr>
          <a:xfrm>
            <a:off x="96225" y="75975"/>
            <a:ext cx="2100000" cy="33609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5" name="Google Shape;165;p35"/>
          <p:cNvSpPr txBox="1">
            <a:spLocks noGrp="1"/>
          </p:cNvSpPr>
          <p:nvPr>
            <p:ph type="ctrTitle"/>
          </p:nvPr>
        </p:nvSpPr>
        <p:spPr>
          <a:xfrm>
            <a:off x="2933700" y="733425"/>
            <a:ext cx="5391300" cy="36765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Clr>
                <a:schemeClr val="lt1"/>
              </a:buClr>
              <a:buSzPts val="4200"/>
              <a:buNone/>
              <a:defRPr sz="4200">
                <a:solidFill>
                  <a:schemeClr val="lt1"/>
                </a:solidFill>
              </a:defRPr>
            </a:lvl1pPr>
            <a:lvl2pPr lvl="1" algn="l">
              <a:lnSpc>
                <a:spcPct val="100000"/>
              </a:lnSpc>
              <a:spcBef>
                <a:spcPts val="0"/>
              </a:spcBef>
              <a:spcAft>
                <a:spcPts val="0"/>
              </a:spcAft>
              <a:buClr>
                <a:schemeClr val="lt1"/>
              </a:buClr>
              <a:buSzPts val="4200"/>
              <a:buNone/>
              <a:defRPr sz="4200">
                <a:solidFill>
                  <a:schemeClr val="lt1"/>
                </a:solidFill>
              </a:defRPr>
            </a:lvl2pPr>
            <a:lvl3pPr lvl="2" algn="l">
              <a:lnSpc>
                <a:spcPct val="100000"/>
              </a:lnSpc>
              <a:spcBef>
                <a:spcPts val="0"/>
              </a:spcBef>
              <a:spcAft>
                <a:spcPts val="0"/>
              </a:spcAft>
              <a:buClr>
                <a:schemeClr val="lt1"/>
              </a:buClr>
              <a:buSzPts val="4200"/>
              <a:buNone/>
              <a:defRPr sz="4200">
                <a:solidFill>
                  <a:schemeClr val="lt1"/>
                </a:solidFill>
              </a:defRPr>
            </a:lvl3pPr>
            <a:lvl4pPr lvl="3" algn="l">
              <a:lnSpc>
                <a:spcPct val="100000"/>
              </a:lnSpc>
              <a:spcBef>
                <a:spcPts val="0"/>
              </a:spcBef>
              <a:spcAft>
                <a:spcPts val="0"/>
              </a:spcAft>
              <a:buClr>
                <a:schemeClr val="lt1"/>
              </a:buClr>
              <a:buSzPts val="4200"/>
              <a:buNone/>
              <a:defRPr sz="4200">
                <a:solidFill>
                  <a:schemeClr val="lt1"/>
                </a:solidFill>
              </a:defRPr>
            </a:lvl4pPr>
            <a:lvl5pPr lvl="4" algn="l">
              <a:lnSpc>
                <a:spcPct val="100000"/>
              </a:lnSpc>
              <a:spcBef>
                <a:spcPts val="0"/>
              </a:spcBef>
              <a:spcAft>
                <a:spcPts val="0"/>
              </a:spcAft>
              <a:buClr>
                <a:schemeClr val="lt1"/>
              </a:buClr>
              <a:buSzPts val="4200"/>
              <a:buNone/>
              <a:defRPr sz="4200">
                <a:solidFill>
                  <a:schemeClr val="lt1"/>
                </a:solidFill>
              </a:defRPr>
            </a:lvl5pPr>
            <a:lvl6pPr lvl="5" algn="l">
              <a:lnSpc>
                <a:spcPct val="100000"/>
              </a:lnSpc>
              <a:spcBef>
                <a:spcPts val="0"/>
              </a:spcBef>
              <a:spcAft>
                <a:spcPts val="0"/>
              </a:spcAft>
              <a:buClr>
                <a:schemeClr val="lt1"/>
              </a:buClr>
              <a:buSzPts val="4200"/>
              <a:buNone/>
              <a:defRPr sz="4200">
                <a:solidFill>
                  <a:schemeClr val="lt1"/>
                </a:solidFill>
              </a:defRPr>
            </a:lvl6pPr>
            <a:lvl7pPr lvl="6" algn="l">
              <a:lnSpc>
                <a:spcPct val="100000"/>
              </a:lnSpc>
              <a:spcBef>
                <a:spcPts val="0"/>
              </a:spcBef>
              <a:spcAft>
                <a:spcPts val="0"/>
              </a:spcAft>
              <a:buClr>
                <a:schemeClr val="lt1"/>
              </a:buClr>
              <a:buSzPts val="4200"/>
              <a:buNone/>
              <a:defRPr sz="4200">
                <a:solidFill>
                  <a:schemeClr val="lt1"/>
                </a:solidFill>
              </a:defRPr>
            </a:lvl7pPr>
            <a:lvl8pPr lvl="7" algn="l">
              <a:lnSpc>
                <a:spcPct val="100000"/>
              </a:lnSpc>
              <a:spcBef>
                <a:spcPts val="0"/>
              </a:spcBef>
              <a:spcAft>
                <a:spcPts val="0"/>
              </a:spcAft>
              <a:buClr>
                <a:schemeClr val="lt1"/>
              </a:buClr>
              <a:buSzPts val="4200"/>
              <a:buNone/>
              <a:defRPr sz="4200">
                <a:solidFill>
                  <a:schemeClr val="lt1"/>
                </a:solidFill>
              </a:defRPr>
            </a:lvl8pPr>
            <a:lvl9pPr lvl="8" algn="l">
              <a:lnSpc>
                <a:spcPct val="100000"/>
              </a:lnSpc>
              <a:spcBef>
                <a:spcPts val="0"/>
              </a:spcBef>
              <a:spcAft>
                <a:spcPts val="0"/>
              </a:spcAft>
              <a:buClr>
                <a:schemeClr val="lt1"/>
              </a:buClr>
              <a:buSzPts val="4200"/>
              <a:buNone/>
              <a:defRPr sz="4200">
                <a:solidFill>
                  <a:schemeClr val="lt1"/>
                </a:solidFill>
              </a:defRPr>
            </a:lvl9pPr>
          </a:lstStyle>
          <a:p>
            <a:endParaRPr/>
          </a:p>
        </p:txBody>
      </p:sp>
      <p:sp>
        <p:nvSpPr>
          <p:cNvPr id="166" name="Google Shape;166;p3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Custom layout 10">
  <p:cSld name="AUTOLAYOUT_57">
    <p:bg>
      <p:bgPr>
        <a:solidFill>
          <a:srgbClr val="FFFFFF"/>
        </a:solidFill>
        <a:effectLst/>
      </p:bgPr>
    </p:bg>
    <p:spTree>
      <p:nvGrpSpPr>
        <p:cNvPr id="1" name="Shape 167"/>
        <p:cNvGrpSpPr/>
        <p:nvPr/>
      </p:nvGrpSpPr>
      <p:grpSpPr>
        <a:xfrm>
          <a:off x="0" y="0"/>
          <a:ext cx="0" cy="0"/>
          <a:chOff x="0" y="0"/>
          <a:chExt cx="0" cy="0"/>
        </a:xfrm>
      </p:grpSpPr>
      <p:sp>
        <p:nvSpPr>
          <p:cNvPr id="168" name="Google Shape;168;p36"/>
          <p:cNvSpPr/>
          <p:nvPr/>
        </p:nvSpPr>
        <p:spPr>
          <a:xfrm>
            <a:off x="0" y="0"/>
            <a:ext cx="9144000" cy="5143500"/>
          </a:xfrm>
          <a:prstGeom prst="rect">
            <a:avLst/>
          </a:pr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9" name="Google Shape;169;p36"/>
          <p:cNvSpPr/>
          <p:nvPr/>
        </p:nvSpPr>
        <p:spPr>
          <a:xfrm>
            <a:off x="3047650" y="0"/>
            <a:ext cx="6096300" cy="5143500"/>
          </a:xfrm>
          <a:prstGeom prst="rect">
            <a:avLst/>
          </a:pr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0" name="Google Shape;170;p36"/>
          <p:cNvSpPr/>
          <p:nvPr/>
        </p:nvSpPr>
        <p:spPr>
          <a:xfrm>
            <a:off x="205218" y="201292"/>
            <a:ext cx="408900" cy="381900"/>
          </a:xfrm>
          <a:prstGeom prst="flowChartDelay">
            <a:avLst/>
          </a:pr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1" name="Google Shape;171;p36"/>
          <p:cNvSpPr/>
          <p:nvPr/>
        </p:nvSpPr>
        <p:spPr>
          <a:xfrm>
            <a:off x="205218" y="201292"/>
            <a:ext cx="408900" cy="381900"/>
          </a:xfrm>
          <a:prstGeom prst="flowChartDelay">
            <a:avLst/>
          </a:prstGeom>
          <a:solidFill>
            <a:srgbClr val="FFFFFF">
              <a:alpha val="12156"/>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2" name="Google Shape;172;p36"/>
          <p:cNvSpPr/>
          <p:nvPr/>
        </p:nvSpPr>
        <p:spPr>
          <a:xfrm>
            <a:off x="100882" y="201292"/>
            <a:ext cx="408900" cy="381900"/>
          </a:xfrm>
          <a:prstGeom prst="flowChartDelay">
            <a:avLst/>
          </a:pr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3" name="Google Shape;173;p36"/>
          <p:cNvSpPr/>
          <p:nvPr/>
        </p:nvSpPr>
        <p:spPr>
          <a:xfrm>
            <a:off x="100882" y="201292"/>
            <a:ext cx="408900" cy="381900"/>
          </a:xfrm>
          <a:prstGeom prst="flowChartDelay">
            <a:avLst/>
          </a:prstGeom>
          <a:solidFill>
            <a:srgbClr val="FFFFFF">
              <a:alpha val="1843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4" name="Google Shape;174;p36"/>
          <p:cNvSpPr/>
          <p:nvPr/>
        </p:nvSpPr>
        <p:spPr>
          <a:xfrm>
            <a:off x="319" y="201292"/>
            <a:ext cx="408900" cy="381900"/>
          </a:xfrm>
          <a:prstGeom prst="flowChartDelay">
            <a:avLst/>
          </a:pr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5" name="Google Shape;175;p36"/>
          <p:cNvSpPr/>
          <p:nvPr/>
        </p:nvSpPr>
        <p:spPr>
          <a:xfrm>
            <a:off x="319" y="201292"/>
            <a:ext cx="408900" cy="381900"/>
          </a:xfrm>
          <a:prstGeom prst="flowChartDelay">
            <a:avLst/>
          </a:prstGeom>
          <a:solidFill>
            <a:srgbClr val="FFFFFF">
              <a:alpha val="25098"/>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6" name="Google Shape;176;p36"/>
          <p:cNvSpPr txBox="1">
            <a:spLocks noGrp="1"/>
          </p:cNvSpPr>
          <p:nvPr>
            <p:ph type="title"/>
          </p:nvPr>
        </p:nvSpPr>
        <p:spPr>
          <a:xfrm>
            <a:off x="233600" y="829550"/>
            <a:ext cx="2566200" cy="8925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SzPts val="3200"/>
              <a:buNone/>
              <a:defRPr sz="2100" b="1">
                <a:solidFill>
                  <a:schemeClr val="lt1"/>
                </a:solidFill>
              </a:defRPr>
            </a:lvl1pPr>
            <a:lvl2pPr lvl="1" algn="l">
              <a:lnSpc>
                <a:spcPct val="100000"/>
              </a:lnSpc>
              <a:spcBef>
                <a:spcPts val="0"/>
              </a:spcBef>
              <a:spcAft>
                <a:spcPts val="0"/>
              </a:spcAft>
              <a:buSzPts val="3200"/>
              <a:buNone/>
              <a:defRPr sz="2100" b="1">
                <a:solidFill>
                  <a:schemeClr val="lt1"/>
                </a:solidFill>
              </a:defRPr>
            </a:lvl2pPr>
            <a:lvl3pPr lvl="2" algn="l">
              <a:lnSpc>
                <a:spcPct val="100000"/>
              </a:lnSpc>
              <a:spcBef>
                <a:spcPts val="0"/>
              </a:spcBef>
              <a:spcAft>
                <a:spcPts val="0"/>
              </a:spcAft>
              <a:buSzPts val="3200"/>
              <a:buNone/>
              <a:defRPr sz="2100" b="1">
                <a:solidFill>
                  <a:schemeClr val="lt1"/>
                </a:solidFill>
              </a:defRPr>
            </a:lvl3pPr>
            <a:lvl4pPr lvl="3" algn="l">
              <a:lnSpc>
                <a:spcPct val="100000"/>
              </a:lnSpc>
              <a:spcBef>
                <a:spcPts val="0"/>
              </a:spcBef>
              <a:spcAft>
                <a:spcPts val="0"/>
              </a:spcAft>
              <a:buSzPts val="3200"/>
              <a:buNone/>
              <a:defRPr sz="2100" b="1">
                <a:solidFill>
                  <a:schemeClr val="lt1"/>
                </a:solidFill>
              </a:defRPr>
            </a:lvl4pPr>
            <a:lvl5pPr lvl="4" algn="l">
              <a:lnSpc>
                <a:spcPct val="100000"/>
              </a:lnSpc>
              <a:spcBef>
                <a:spcPts val="0"/>
              </a:spcBef>
              <a:spcAft>
                <a:spcPts val="0"/>
              </a:spcAft>
              <a:buSzPts val="3200"/>
              <a:buNone/>
              <a:defRPr sz="2100" b="1">
                <a:solidFill>
                  <a:schemeClr val="lt1"/>
                </a:solidFill>
              </a:defRPr>
            </a:lvl5pPr>
            <a:lvl6pPr lvl="5" algn="l">
              <a:lnSpc>
                <a:spcPct val="100000"/>
              </a:lnSpc>
              <a:spcBef>
                <a:spcPts val="0"/>
              </a:spcBef>
              <a:spcAft>
                <a:spcPts val="0"/>
              </a:spcAft>
              <a:buSzPts val="3200"/>
              <a:buNone/>
              <a:defRPr sz="2100" b="1">
                <a:solidFill>
                  <a:schemeClr val="lt1"/>
                </a:solidFill>
              </a:defRPr>
            </a:lvl6pPr>
            <a:lvl7pPr lvl="6" algn="l">
              <a:lnSpc>
                <a:spcPct val="100000"/>
              </a:lnSpc>
              <a:spcBef>
                <a:spcPts val="0"/>
              </a:spcBef>
              <a:spcAft>
                <a:spcPts val="0"/>
              </a:spcAft>
              <a:buSzPts val="3200"/>
              <a:buNone/>
              <a:defRPr sz="2100" b="1">
                <a:solidFill>
                  <a:schemeClr val="lt1"/>
                </a:solidFill>
              </a:defRPr>
            </a:lvl7pPr>
            <a:lvl8pPr lvl="7" algn="l">
              <a:lnSpc>
                <a:spcPct val="100000"/>
              </a:lnSpc>
              <a:spcBef>
                <a:spcPts val="0"/>
              </a:spcBef>
              <a:spcAft>
                <a:spcPts val="0"/>
              </a:spcAft>
              <a:buSzPts val="3200"/>
              <a:buNone/>
              <a:defRPr sz="2100" b="1">
                <a:solidFill>
                  <a:schemeClr val="lt1"/>
                </a:solidFill>
              </a:defRPr>
            </a:lvl8pPr>
            <a:lvl9pPr lvl="8" algn="l">
              <a:lnSpc>
                <a:spcPct val="100000"/>
              </a:lnSpc>
              <a:spcBef>
                <a:spcPts val="0"/>
              </a:spcBef>
              <a:spcAft>
                <a:spcPts val="0"/>
              </a:spcAft>
              <a:buSzPts val="3200"/>
              <a:buNone/>
              <a:defRPr sz="2100" b="1">
                <a:solidFill>
                  <a:schemeClr val="lt1"/>
                </a:solidFill>
              </a:defRPr>
            </a:lvl9pPr>
          </a:lstStyle>
          <a:p>
            <a:endParaRPr/>
          </a:p>
        </p:txBody>
      </p:sp>
      <p:sp>
        <p:nvSpPr>
          <p:cNvPr id="177" name="Google Shape;177;p36"/>
          <p:cNvSpPr txBox="1">
            <a:spLocks noGrp="1"/>
          </p:cNvSpPr>
          <p:nvPr>
            <p:ph type="body" idx="1"/>
          </p:nvPr>
        </p:nvSpPr>
        <p:spPr>
          <a:xfrm>
            <a:off x="233600" y="1798300"/>
            <a:ext cx="2566200" cy="2977200"/>
          </a:xfrm>
          <a:prstGeom prst="rect">
            <a:avLst/>
          </a:prstGeom>
          <a:noFill/>
          <a:ln>
            <a:noFill/>
          </a:ln>
        </p:spPr>
        <p:txBody>
          <a:bodyPr spcFirstLastPara="1" wrap="square" lIns="91425" tIns="91425" rIns="91425" bIns="91425" anchor="t" anchorCtr="0">
            <a:noAutofit/>
          </a:bodyPr>
          <a:lstStyle>
            <a:lvl1pPr marL="457200" lvl="0" indent="-317500" algn="l">
              <a:lnSpc>
                <a:spcPct val="115000"/>
              </a:lnSpc>
              <a:spcBef>
                <a:spcPts val="0"/>
              </a:spcBef>
              <a:spcAft>
                <a:spcPts val="0"/>
              </a:spcAft>
              <a:buClr>
                <a:schemeClr val="lt1"/>
              </a:buClr>
              <a:buSzPts val="1400"/>
              <a:buChar char="●"/>
              <a:defRPr sz="1400">
                <a:solidFill>
                  <a:schemeClr val="lt1"/>
                </a:solidFill>
              </a:defRPr>
            </a:lvl1pPr>
            <a:lvl2pPr marL="914400" lvl="1" indent="-304800" algn="l">
              <a:lnSpc>
                <a:spcPct val="115000"/>
              </a:lnSpc>
              <a:spcBef>
                <a:spcPts val="1600"/>
              </a:spcBef>
              <a:spcAft>
                <a:spcPts val="0"/>
              </a:spcAft>
              <a:buClr>
                <a:schemeClr val="lt1"/>
              </a:buClr>
              <a:buSzPts val="1200"/>
              <a:buChar char="○"/>
              <a:defRPr sz="1200">
                <a:solidFill>
                  <a:schemeClr val="lt1"/>
                </a:solidFill>
              </a:defRPr>
            </a:lvl2pPr>
            <a:lvl3pPr marL="1371600" lvl="2" indent="-304800" algn="l">
              <a:lnSpc>
                <a:spcPct val="115000"/>
              </a:lnSpc>
              <a:spcBef>
                <a:spcPts val="1600"/>
              </a:spcBef>
              <a:spcAft>
                <a:spcPts val="0"/>
              </a:spcAft>
              <a:buClr>
                <a:schemeClr val="lt1"/>
              </a:buClr>
              <a:buSzPts val="1200"/>
              <a:buChar char="■"/>
              <a:defRPr sz="1200">
                <a:solidFill>
                  <a:schemeClr val="lt1"/>
                </a:solidFill>
              </a:defRPr>
            </a:lvl3pPr>
            <a:lvl4pPr marL="1828800" lvl="3" indent="-304800" algn="l">
              <a:lnSpc>
                <a:spcPct val="115000"/>
              </a:lnSpc>
              <a:spcBef>
                <a:spcPts val="1600"/>
              </a:spcBef>
              <a:spcAft>
                <a:spcPts val="0"/>
              </a:spcAft>
              <a:buClr>
                <a:schemeClr val="lt1"/>
              </a:buClr>
              <a:buSzPts val="1200"/>
              <a:buChar char="●"/>
              <a:defRPr sz="1200">
                <a:solidFill>
                  <a:schemeClr val="lt1"/>
                </a:solidFill>
              </a:defRPr>
            </a:lvl4pPr>
            <a:lvl5pPr marL="2286000" lvl="4" indent="-304800" algn="l">
              <a:lnSpc>
                <a:spcPct val="115000"/>
              </a:lnSpc>
              <a:spcBef>
                <a:spcPts val="1600"/>
              </a:spcBef>
              <a:spcAft>
                <a:spcPts val="0"/>
              </a:spcAft>
              <a:buClr>
                <a:schemeClr val="lt1"/>
              </a:buClr>
              <a:buSzPts val="1200"/>
              <a:buChar char="○"/>
              <a:defRPr sz="1200">
                <a:solidFill>
                  <a:schemeClr val="lt1"/>
                </a:solidFill>
              </a:defRPr>
            </a:lvl5pPr>
            <a:lvl6pPr marL="2743200" lvl="5" indent="-304800" algn="l">
              <a:lnSpc>
                <a:spcPct val="115000"/>
              </a:lnSpc>
              <a:spcBef>
                <a:spcPts val="1600"/>
              </a:spcBef>
              <a:spcAft>
                <a:spcPts val="0"/>
              </a:spcAft>
              <a:buClr>
                <a:schemeClr val="lt1"/>
              </a:buClr>
              <a:buSzPts val="1200"/>
              <a:buChar char="■"/>
              <a:defRPr sz="1200">
                <a:solidFill>
                  <a:schemeClr val="lt1"/>
                </a:solidFill>
              </a:defRPr>
            </a:lvl6pPr>
            <a:lvl7pPr marL="3200400" lvl="6" indent="-304800" algn="l">
              <a:lnSpc>
                <a:spcPct val="115000"/>
              </a:lnSpc>
              <a:spcBef>
                <a:spcPts val="1600"/>
              </a:spcBef>
              <a:spcAft>
                <a:spcPts val="0"/>
              </a:spcAft>
              <a:buClr>
                <a:schemeClr val="lt1"/>
              </a:buClr>
              <a:buSzPts val="1200"/>
              <a:buChar char="●"/>
              <a:defRPr sz="1200">
                <a:solidFill>
                  <a:schemeClr val="lt1"/>
                </a:solidFill>
              </a:defRPr>
            </a:lvl7pPr>
            <a:lvl8pPr marL="3657600" lvl="7" indent="-304800" algn="l">
              <a:lnSpc>
                <a:spcPct val="115000"/>
              </a:lnSpc>
              <a:spcBef>
                <a:spcPts val="1600"/>
              </a:spcBef>
              <a:spcAft>
                <a:spcPts val="0"/>
              </a:spcAft>
              <a:buClr>
                <a:schemeClr val="lt1"/>
              </a:buClr>
              <a:buSzPts val="1200"/>
              <a:buChar char="○"/>
              <a:defRPr sz="1200">
                <a:solidFill>
                  <a:schemeClr val="lt1"/>
                </a:solidFill>
              </a:defRPr>
            </a:lvl8pPr>
            <a:lvl9pPr marL="4114800" lvl="8" indent="-304800" algn="l">
              <a:lnSpc>
                <a:spcPct val="115000"/>
              </a:lnSpc>
              <a:spcBef>
                <a:spcPts val="1600"/>
              </a:spcBef>
              <a:spcAft>
                <a:spcPts val="1600"/>
              </a:spcAft>
              <a:buClr>
                <a:schemeClr val="lt1"/>
              </a:buClr>
              <a:buSzPts val="1200"/>
              <a:buChar char="■"/>
              <a:defRPr sz="1200">
                <a:solidFill>
                  <a:schemeClr val="lt1"/>
                </a:solidFill>
              </a:defRPr>
            </a:lvl9pPr>
          </a:lstStyle>
          <a:p>
            <a:endParaRPr/>
          </a:p>
        </p:txBody>
      </p:sp>
      <p:sp>
        <p:nvSpPr>
          <p:cNvPr id="178" name="Google Shape;178;p3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Lato"/>
                <a:ea typeface="Lato"/>
                <a:cs typeface="Lato"/>
                <a:sym typeface="Lato"/>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Lato"/>
                <a:ea typeface="Lato"/>
                <a:cs typeface="Lato"/>
                <a:sym typeface="Lato"/>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Lato"/>
                <a:ea typeface="Lato"/>
                <a:cs typeface="Lato"/>
                <a:sym typeface="Lato"/>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Lato"/>
                <a:ea typeface="Lato"/>
                <a:cs typeface="Lato"/>
                <a:sym typeface="Lato"/>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Lato"/>
                <a:ea typeface="Lato"/>
                <a:cs typeface="Lato"/>
                <a:sym typeface="Lato"/>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Lato"/>
                <a:ea typeface="Lato"/>
                <a:cs typeface="Lato"/>
                <a:sym typeface="Lato"/>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Lato"/>
                <a:ea typeface="Lato"/>
                <a:cs typeface="Lato"/>
                <a:sym typeface="Lato"/>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Lato"/>
                <a:ea typeface="Lato"/>
                <a:cs typeface="Lato"/>
                <a:sym typeface="Lato"/>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Custom layout">
  <p:cSld name="AUTOLAYOUT_67">
    <p:spTree>
      <p:nvGrpSpPr>
        <p:cNvPr id="1" name="Shape 179"/>
        <p:cNvGrpSpPr/>
        <p:nvPr/>
      </p:nvGrpSpPr>
      <p:grpSpPr>
        <a:xfrm>
          <a:off x="0" y="0"/>
          <a:ext cx="0" cy="0"/>
          <a:chOff x="0" y="0"/>
          <a:chExt cx="0" cy="0"/>
        </a:xfrm>
      </p:grpSpPr>
      <p:sp>
        <p:nvSpPr>
          <p:cNvPr id="180" name="Google Shape;180;p37"/>
          <p:cNvSpPr/>
          <p:nvPr/>
        </p:nvSpPr>
        <p:spPr>
          <a:xfrm>
            <a:off x="0" y="0"/>
            <a:ext cx="9144000" cy="5143500"/>
          </a:xfrm>
          <a:prstGeom prst="rect">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1" name="Google Shape;181;p37"/>
          <p:cNvSpPr/>
          <p:nvPr/>
        </p:nvSpPr>
        <p:spPr>
          <a:xfrm>
            <a:off x="25" y="0"/>
            <a:ext cx="9143982" cy="3277800"/>
          </a:xfrm>
          <a:prstGeom prst="flowChartDocument">
            <a:avLst/>
          </a:pr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2" name="Google Shape;182;p37"/>
          <p:cNvSpPr txBox="1">
            <a:spLocks noGrp="1"/>
          </p:cNvSpPr>
          <p:nvPr>
            <p:ph type="ctrTitle"/>
          </p:nvPr>
        </p:nvSpPr>
        <p:spPr>
          <a:xfrm>
            <a:off x="311700" y="3537800"/>
            <a:ext cx="8097600" cy="10059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Clr>
                <a:srgbClr val="FFFFFF"/>
              </a:buClr>
              <a:buSzPts val="3000"/>
              <a:buNone/>
              <a:defRPr sz="3000">
                <a:solidFill>
                  <a:srgbClr val="FFFFFF"/>
                </a:solidFill>
              </a:defRPr>
            </a:lvl1pPr>
            <a:lvl2pPr lvl="1" algn="l">
              <a:lnSpc>
                <a:spcPct val="100000"/>
              </a:lnSpc>
              <a:spcBef>
                <a:spcPts val="0"/>
              </a:spcBef>
              <a:spcAft>
                <a:spcPts val="0"/>
              </a:spcAft>
              <a:buClr>
                <a:srgbClr val="FFFFFF"/>
              </a:buClr>
              <a:buSzPts val="3000"/>
              <a:buNone/>
              <a:defRPr sz="3000">
                <a:solidFill>
                  <a:srgbClr val="FFFFFF"/>
                </a:solidFill>
              </a:defRPr>
            </a:lvl2pPr>
            <a:lvl3pPr lvl="2" algn="l">
              <a:lnSpc>
                <a:spcPct val="100000"/>
              </a:lnSpc>
              <a:spcBef>
                <a:spcPts val="0"/>
              </a:spcBef>
              <a:spcAft>
                <a:spcPts val="0"/>
              </a:spcAft>
              <a:buClr>
                <a:srgbClr val="FFFFFF"/>
              </a:buClr>
              <a:buSzPts val="3000"/>
              <a:buNone/>
              <a:defRPr sz="3000">
                <a:solidFill>
                  <a:srgbClr val="FFFFFF"/>
                </a:solidFill>
              </a:defRPr>
            </a:lvl3pPr>
            <a:lvl4pPr lvl="3" algn="l">
              <a:lnSpc>
                <a:spcPct val="100000"/>
              </a:lnSpc>
              <a:spcBef>
                <a:spcPts val="0"/>
              </a:spcBef>
              <a:spcAft>
                <a:spcPts val="0"/>
              </a:spcAft>
              <a:buClr>
                <a:srgbClr val="FFFFFF"/>
              </a:buClr>
              <a:buSzPts val="3000"/>
              <a:buNone/>
              <a:defRPr sz="3000">
                <a:solidFill>
                  <a:srgbClr val="FFFFFF"/>
                </a:solidFill>
              </a:defRPr>
            </a:lvl4pPr>
            <a:lvl5pPr lvl="4" algn="l">
              <a:lnSpc>
                <a:spcPct val="100000"/>
              </a:lnSpc>
              <a:spcBef>
                <a:spcPts val="0"/>
              </a:spcBef>
              <a:spcAft>
                <a:spcPts val="0"/>
              </a:spcAft>
              <a:buClr>
                <a:srgbClr val="FFFFFF"/>
              </a:buClr>
              <a:buSzPts val="3000"/>
              <a:buNone/>
              <a:defRPr sz="3000">
                <a:solidFill>
                  <a:srgbClr val="FFFFFF"/>
                </a:solidFill>
              </a:defRPr>
            </a:lvl5pPr>
            <a:lvl6pPr lvl="5" algn="l">
              <a:lnSpc>
                <a:spcPct val="100000"/>
              </a:lnSpc>
              <a:spcBef>
                <a:spcPts val="0"/>
              </a:spcBef>
              <a:spcAft>
                <a:spcPts val="0"/>
              </a:spcAft>
              <a:buClr>
                <a:srgbClr val="FFFFFF"/>
              </a:buClr>
              <a:buSzPts val="3000"/>
              <a:buNone/>
              <a:defRPr sz="3000">
                <a:solidFill>
                  <a:srgbClr val="FFFFFF"/>
                </a:solidFill>
              </a:defRPr>
            </a:lvl6pPr>
            <a:lvl7pPr lvl="6" algn="l">
              <a:lnSpc>
                <a:spcPct val="100000"/>
              </a:lnSpc>
              <a:spcBef>
                <a:spcPts val="0"/>
              </a:spcBef>
              <a:spcAft>
                <a:spcPts val="0"/>
              </a:spcAft>
              <a:buClr>
                <a:srgbClr val="FFFFFF"/>
              </a:buClr>
              <a:buSzPts val="3000"/>
              <a:buNone/>
              <a:defRPr sz="3000">
                <a:solidFill>
                  <a:srgbClr val="FFFFFF"/>
                </a:solidFill>
              </a:defRPr>
            </a:lvl7pPr>
            <a:lvl8pPr lvl="7" algn="l">
              <a:lnSpc>
                <a:spcPct val="100000"/>
              </a:lnSpc>
              <a:spcBef>
                <a:spcPts val="0"/>
              </a:spcBef>
              <a:spcAft>
                <a:spcPts val="0"/>
              </a:spcAft>
              <a:buClr>
                <a:srgbClr val="FFFFFF"/>
              </a:buClr>
              <a:buSzPts val="3000"/>
              <a:buNone/>
              <a:defRPr sz="3000">
                <a:solidFill>
                  <a:srgbClr val="FFFFFF"/>
                </a:solidFill>
              </a:defRPr>
            </a:lvl8pPr>
            <a:lvl9pPr lvl="8" algn="l">
              <a:lnSpc>
                <a:spcPct val="100000"/>
              </a:lnSpc>
              <a:spcBef>
                <a:spcPts val="0"/>
              </a:spcBef>
              <a:spcAft>
                <a:spcPts val="0"/>
              </a:spcAft>
              <a:buClr>
                <a:srgbClr val="FFFFFF"/>
              </a:buClr>
              <a:buSzPts val="3000"/>
              <a:buNone/>
              <a:defRPr sz="3000">
                <a:solidFill>
                  <a:srgbClr val="FFFFFF"/>
                </a:solidFill>
              </a:defRPr>
            </a:lvl9pPr>
          </a:lstStyle>
          <a:p>
            <a:endParaRPr/>
          </a:p>
        </p:txBody>
      </p:sp>
      <p:sp>
        <p:nvSpPr>
          <p:cNvPr id="183" name="Google Shape;183;p3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rgbClr val="FFFFFF"/>
                </a:solidFill>
                <a:latin typeface="Lato"/>
                <a:ea typeface="Lato"/>
                <a:cs typeface="Lato"/>
                <a:sym typeface="Lato"/>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rgbClr val="FFFFFF"/>
                </a:solidFill>
                <a:latin typeface="Lato"/>
                <a:ea typeface="Lato"/>
                <a:cs typeface="Lato"/>
                <a:sym typeface="Lato"/>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rgbClr val="FFFFFF"/>
                </a:solidFill>
                <a:latin typeface="Lato"/>
                <a:ea typeface="Lato"/>
                <a:cs typeface="Lato"/>
                <a:sym typeface="Lato"/>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rgbClr val="FFFFFF"/>
                </a:solidFill>
                <a:latin typeface="Lato"/>
                <a:ea typeface="Lato"/>
                <a:cs typeface="Lato"/>
                <a:sym typeface="Lato"/>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rgbClr val="FFFFFF"/>
                </a:solidFill>
                <a:latin typeface="Lato"/>
                <a:ea typeface="Lato"/>
                <a:cs typeface="Lato"/>
                <a:sym typeface="Lato"/>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rgbClr val="FFFFFF"/>
                </a:solidFill>
                <a:latin typeface="Lato"/>
                <a:ea typeface="Lato"/>
                <a:cs typeface="Lato"/>
                <a:sym typeface="Lato"/>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rgbClr val="FFFFFF"/>
                </a:solidFill>
                <a:latin typeface="Lato"/>
                <a:ea typeface="Lato"/>
                <a:cs typeface="Lato"/>
                <a:sym typeface="Lato"/>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rgbClr val="FFFFFF"/>
                </a:solidFill>
                <a:latin typeface="Lato"/>
                <a:ea typeface="Lato"/>
                <a:cs typeface="Lato"/>
                <a:sym typeface="Lato"/>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rgbClr val="FFFFFF"/>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84"/>
        <p:cNvGrpSpPr/>
        <p:nvPr/>
      </p:nvGrpSpPr>
      <p:grpSpPr>
        <a:xfrm>
          <a:off x="0" y="0"/>
          <a:ext cx="0" cy="0"/>
          <a:chOff x="0" y="0"/>
          <a:chExt cx="0" cy="0"/>
        </a:xfrm>
      </p:grpSpPr>
      <p:sp>
        <p:nvSpPr>
          <p:cNvPr id="185" name="Google Shape;185;p3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Lato"/>
                <a:ea typeface="Lato"/>
                <a:cs typeface="Lato"/>
                <a:sym typeface="Lato"/>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Lato"/>
                <a:ea typeface="Lato"/>
                <a:cs typeface="Lato"/>
                <a:sym typeface="Lato"/>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Lato"/>
                <a:ea typeface="Lato"/>
                <a:cs typeface="Lato"/>
                <a:sym typeface="Lato"/>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Lato"/>
                <a:ea typeface="Lato"/>
                <a:cs typeface="Lato"/>
                <a:sym typeface="Lato"/>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Lato"/>
                <a:ea typeface="Lato"/>
                <a:cs typeface="Lato"/>
                <a:sym typeface="Lato"/>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Lato"/>
                <a:ea typeface="Lato"/>
                <a:cs typeface="Lato"/>
                <a:sym typeface="Lato"/>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Lato"/>
                <a:ea typeface="Lato"/>
                <a:cs typeface="Lato"/>
                <a:sym typeface="Lato"/>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Lato"/>
                <a:ea typeface="Lato"/>
                <a:cs typeface="Lato"/>
                <a:sym typeface="Lato"/>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Custom layout 4">
  <p:cSld name="AUTOLAYOUT_12">
    <p:bg>
      <p:bgPr>
        <a:solidFill>
          <a:srgbClr val="FFFFFF"/>
        </a:solidFill>
        <a:effectLst/>
      </p:bgPr>
    </p:bg>
    <p:spTree>
      <p:nvGrpSpPr>
        <p:cNvPr id="1" name="Shape 186"/>
        <p:cNvGrpSpPr/>
        <p:nvPr/>
      </p:nvGrpSpPr>
      <p:grpSpPr>
        <a:xfrm>
          <a:off x="0" y="0"/>
          <a:ext cx="0" cy="0"/>
          <a:chOff x="0" y="0"/>
          <a:chExt cx="0" cy="0"/>
        </a:xfrm>
      </p:grpSpPr>
      <p:sp>
        <p:nvSpPr>
          <p:cNvPr id="187" name="Google Shape;187;p39"/>
          <p:cNvSpPr/>
          <p:nvPr/>
        </p:nvSpPr>
        <p:spPr>
          <a:xfrm>
            <a:off x="0" y="0"/>
            <a:ext cx="9144000" cy="5143500"/>
          </a:xfrm>
          <a:prstGeom prst="rect">
            <a:avLst/>
          </a:prstGeom>
          <a:solidFill>
            <a:srgbClr val="F3F3F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8" name="Google Shape;188;p39"/>
          <p:cNvSpPr/>
          <p:nvPr/>
        </p:nvSpPr>
        <p:spPr>
          <a:xfrm>
            <a:off x="2316574" y="3364649"/>
            <a:ext cx="1632000" cy="1632000"/>
          </a:xfrm>
          <a:prstGeom prst="ellipse">
            <a:avLst/>
          </a:prstGeom>
          <a:noFill/>
          <a:ln w="19050" cap="flat" cmpd="sng">
            <a:solidFill>
              <a:srgbClr val="4285F4"/>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9" name="Google Shape;189;p39"/>
          <p:cNvSpPr/>
          <p:nvPr/>
        </p:nvSpPr>
        <p:spPr>
          <a:xfrm>
            <a:off x="6118424" y="1414824"/>
            <a:ext cx="1632000" cy="1632000"/>
          </a:xfrm>
          <a:prstGeom prst="ellipse">
            <a:avLst/>
          </a:prstGeom>
          <a:noFill/>
          <a:ln w="19050" cap="flat" cmpd="sng">
            <a:solidFill>
              <a:srgbClr val="4285F4"/>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0" name="Google Shape;190;p39"/>
          <p:cNvSpPr/>
          <p:nvPr/>
        </p:nvSpPr>
        <p:spPr>
          <a:xfrm>
            <a:off x="7500225" y="4086700"/>
            <a:ext cx="831300" cy="831300"/>
          </a:xfrm>
          <a:prstGeom prst="ellipse">
            <a:avLst/>
          </a:prstGeom>
          <a:noFill/>
          <a:ln w="19050" cap="flat" cmpd="sng">
            <a:solidFill>
              <a:srgbClr val="DB4437"/>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1" name="Google Shape;191;p39"/>
          <p:cNvSpPr/>
          <p:nvPr/>
        </p:nvSpPr>
        <p:spPr>
          <a:xfrm>
            <a:off x="794188" y="1494263"/>
            <a:ext cx="831300" cy="831300"/>
          </a:xfrm>
          <a:prstGeom prst="ellipse">
            <a:avLst/>
          </a:prstGeom>
          <a:noFill/>
          <a:ln w="19050" cap="flat" cmpd="sng">
            <a:solidFill>
              <a:srgbClr val="DB4437"/>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2" name="Google Shape;192;p39"/>
          <p:cNvSpPr/>
          <p:nvPr/>
        </p:nvSpPr>
        <p:spPr>
          <a:xfrm>
            <a:off x="1080300" y="1677414"/>
            <a:ext cx="3452400" cy="3029100"/>
          </a:xfrm>
          <a:prstGeom prst="rect">
            <a:avLst/>
          </a:prstGeom>
          <a:solidFill>
            <a:srgbClr val="FFFFFF"/>
          </a:solidFill>
          <a:ln w="9525" cap="flat" cmpd="sng">
            <a:solidFill>
              <a:srgbClr val="D9D9D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3" name="Google Shape;193;p39"/>
          <p:cNvSpPr/>
          <p:nvPr/>
        </p:nvSpPr>
        <p:spPr>
          <a:xfrm>
            <a:off x="4611275" y="1677414"/>
            <a:ext cx="3452400" cy="3029100"/>
          </a:xfrm>
          <a:prstGeom prst="rect">
            <a:avLst/>
          </a:prstGeom>
          <a:solidFill>
            <a:srgbClr val="FFFFFF"/>
          </a:solidFill>
          <a:ln w="9525" cap="flat" cmpd="sng">
            <a:solidFill>
              <a:srgbClr val="D9D9D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4" name="Google Shape;194;p39"/>
          <p:cNvSpPr txBox="1">
            <a:spLocks noGrp="1"/>
          </p:cNvSpPr>
          <p:nvPr>
            <p:ph type="title"/>
          </p:nvPr>
        </p:nvSpPr>
        <p:spPr>
          <a:xfrm>
            <a:off x="1347900" y="446125"/>
            <a:ext cx="6448200" cy="9123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Clr>
                <a:srgbClr val="434343"/>
              </a:buClr>
              <a:buSzPts val="2400"/>
              <a:buNone/>
              <a:defRPr sz="2400" b="1">
                <a:solidFill>
                  <a:srgbClr val="434343"/>
                </a:solidFill>
              </a:defRPr>
            </a:lvl1pPr>
            <a:lvl2pPr lvl="1" algn="l">
              <a:lnSpc>
                <a:spcPct val="100000"/>
              </a:lnSpc>
              <a:spcBef>
                <a:spcPts val="0"/>
              </a:spcBef>
              <a:spcAft>
                <a:spcPts val="0"/>
              </a:spcAft>
              <a:buClr>
                <a:srgbClr val="434343"/>
              </a:buClr>
              <a:buSzPts val="2400"/>
              <a:buNone/>
              <a:defRPr sz="2400" b="1">
                <a:solidFill>
                  <a:srgbClr val="434343"/>
                </a:solidFill>
              </a:defRPr>
            </a:lvl2pPr>
            <a:lvl3pPr lvl="2" algn="l">
              <a:lnSpc>
                <a:spcPct val="100000"/>
              </a:lnSpc>
              <a:spcBef>
                <a:spcPts val="0"/>
              </a:spcBef>
              <a:spcAft>
                <a:spcPts val="0"/>
              </a:spcAft>
              <a:buClr>
                <a:srgbClr val="434343"/>
              </a:buClr>
              <a:buSzPts val="2400"/>
              <a:buNone/>
              <a:defRPr sz="2400" b="1">
                <a:solidFill>
                  <a:srgbClr val="434343"/>
                </a:solidFill>
              </a:defRPr>
            </a:lvl3pPr>
            <a:lvl4pPr lvl="3" algn="l">
              <a:lnSpc>
                <a:spcPct val="100000"/>
              </a:lnSpc>
              <a:spcBef>
                <a:spcPts val="0"/>
              </a:spcBef>
              <a:spcAft>
                <a:spcPts val="0"/>
              </a:spcAft>
              <a:buClr>
                <a:srgbClr val="434343"/>
              </a:buClr>
              <a:buSzPts val="2400"/>
              <a:buNone/>
              <a:defRPr sz="2400" b="1">
                <a:solidFill>
                  <a:srgbClr val="434343"/>
                </a:solidFill>
              </a:defRPr>
            </a:lvl4pPr>
            <a:lvl5pPr lvl="4" algn="l">
              <a:lnSpc>
                <a:spcPct val="100000"/>
              </a:lnSpc>
              <a:spcBef>
                <a:spcPts val="0"/>
              </a:spcBef>
              <a:spcAft>
                <a:spcPts val="0"/>
              </a:spcAft>
              <a:buClr>
                <a:srgbClr val="434343"/>
              </a:buClr>
              <a:buSzPts val="2400"/>
              <a:buNone/>
              <a:defRPr sz="2400" b="1">
                <a:solidFill>
                  <a:srgbClr val="434343"/>
                </a:solidFill>
              </a:defRPr>
            </a:lvl5pPr>
            <a:lvl6pPr lvl="5" algn="l">
              <a:lnSpc>
                <a:spcPct val="100000"/>
              </a:lnSpc>
              <a:spcBef>
                <a:spcPts val="0"/>
              </a:spcBef>
              <a:spcAft>
                <a:spcPts val="0"/>
              </a:spcAft>
              <a:buClr>
                <a:srgbClr val="434343"/>
              </a:buClr>
              <a:buSzPts val="2400"/>
              <a:buNone/>
              <a:defRPr sz="2400" b="1">
                <a:solidFill>
                  <a:srgbClr val="434343"/>
                </a:solidFill>
              </a:defRPr>
            </a:lvl6pPr>
            <a:lvl7pPr lvl="6" algn="l">
              <a:lnSpc>
                <a:spcPct val="100000"/>
              </a:lnSpc>
              <a:spcBef>
                <a:spcPts val="0"/>
              </a:spcBef>
              <a:spcAft>
                <a:spcPts val="0"/>
              </a:spcAft>
              <a:buClr>
                <a:srgbClr val="434343"/>
              </a:buClr>
              <a:buSzPts val="2400"/>
              <a:buNone/>
              <a:defRPr sz="2400" b="1">
                <a:solidFill>
                  <a:srgbClr val="434343"/>
                </a:solidFill>
              </a:defRPr>
            </a:lvl7pPr>
            <a:lvl8pPr lvl="7" algn="l">
              <a:lnSpc>
                <a:spcPct val="100000"/>
              </a:lnSpc>
              <a:spcBef>
                <a:spcPts val="0"/>
              </a:spcBef>
              <a:spcAft>
                <a:spcPts val="0"/>
              </a:spcAft>
              <a:buClr>
                <a:srgbClr val="434343"/>
              </a:buClr>
              <a:buSzPts val="2400"/>
              <a:buNone/>
              <a:defRPr sz="2400" b="1">
                <a:solidFill>
                  <a:srgbClr val="434343"/>
                </a:solidFill>
              </a:defRPr>
            </a:lvl8pPr>
            <a:lvl9pPr lvl="8" algn="l">
              <a:lnSpc>
                <a:spcPct val="100000"/>
              </a:lnSpc>
              <a:spcBef>
                <a:spcPts val="0"/>
              </a:spcBef>
              <a:spcAft>
                <a:spcPts val="0"/>
              </a:spcAft>
              <a:buClr>
                <a:srgbClr val="434343"/>
              </a:buClr>
              <a:buSzPts val="2400"/>
              <a:buNone/>
              <a:defRPr sz="2400" b="1">
                <a:solidFill>
                  <a:srgbClr val="434343"/>
                </a:solidFill>
              </a:defRPr>
            </a:lvl9pPr>
          </a:lstStyle>
          <a:p>
            <a:endParaRPr/>
          </a:p>
        </p:txBody>
      </p:sp>
      <p:sp>
        <p:nvSpPr>
          <p:cNvPr id="195" name="Google Shape;195;p39"/>
          <p:cNvSpPr txBox="1">
            <a:spLocks noGrp="1"/>
          </p:cNvSpPr>
          <p:nvPr>
            <p:ph type="body" idx="1"/>
          </p:nvPr>
        </p:nvSpPr>
        <p:spPr>
          <a:xfrm>
            <a:off x="1347900" y="1876875"/>
            <a:ext cx="2917200" cy="2630100"/>
          </a:xfrm>
          <a:prstGeom prst="rect">
            <a:avLst/>
          </a:prstGeom>
          <a:noFill/>
          <a:ln>
            <a:noFill/>
          </a:ln>
        </p:spPr>
        <p:txBody>
          <a:bodyPr spcFirstLastPara="1" wrap="square" lIns="91425" tIns="91425" rIns="91425" bIns="91425" anchor="t" anchorCtr="0">
            <a:noAutofit/>
          </a:bodyPr>
          <a:lstStyle>
            <a:lvl1pPr marL="457200" lvl="0" indent="-317500" algn="l">
              <a:lnSpc>
                <a:spcPct val="115000"/>
              </a:lnSpc>
              <a:spcBef>
                <a:spcPts val="0"/>
              </a:spcBef>
              <a:spcAft>
                <a:spcPts val="0"/>
              </a:spcAft>
              <a:buClr>
                <a:srgbClr val="434343"/>
              </a:buClr>
              <a:buSzPts val="1400"/>
              <a:buChar char="●"/>
              <a:defRPr sz="1400">
                <a:solidFill>
                  <a:srgbClr val="434343"/>
                </a:solidFill>
              </a:defRPr>
            </a:lvl1pPr>
            <a:lvl2pPr marL="914400" lvl="1" indent="-304800" algn="l">
              <a:lnSpc>
                <a:spcPct val="115000"/>
              </a:lnSpc>
              <a:spcBef>
                <a:spcPts val="1600"/>
              </a:spcBef>
              <a:spcAft>
                <a:spcPts val="0"/>
              </a:spcAft>
              <a:buClr>
                <a:srgbClr val="434343"/>
              </a:buClr>
              <a:buSzPts val="1200"/>
              <a:buChar char="○"/>
              <a:defRPr sz="1200">
                <a:solidFill>
                  <a:srgbClr val="434343"/>
                </a:solidFill>
              </a:defRPr>
            </a:lvl2pPr>
            <a:lvl3pPr marL="1371600" lvl="2" indent="-304800" algn="l">
              <a:lnSpc>
                <a:spcPct val="115000"/>
              </a:lnSpc>
              <a:spcBef>
                <a:spcPts val="1600"/>
              </a:spcBef>
              <a:spcAft>
                <a:spcPts val="0"/>
              </a:spcAft>
              <a:buClr>
                <a:srgbClr val="434343"/>
              </a:buClr>
              <a:buSzPts val="1200"/>
              <a:buChar char="■"/>
              <a:defRPr sz="1200">
                <a:solidFill>
                  <a:srgbClr val="434343"/>
                </a:solidFill>
              </a:defRPr>
            </a:lvl3pPr>
            <a:lvl4pPr marL="1828800" lvl="3" indent="-304800" algn="l">
              <a:lnSpc>
                <a:spcPct val="115000"/>
              </a:lnSpc>
              <a:spcBef>
                <a:spcPts val="1600"/>
              </a:spcBef>
              <a:spcAft>
                <a:spcPts val="0"/>
              </a:spcAft>
              <a:buClr>
                <a:srgbClr val="434343"/>
              </a:buClr>
              <a:buSzPts val="1200"/>
              <a:buChar char="●"/>
              <a:defRPr sz="1200">
                <a:solidFill>
                  <a:srgbClr val="434343"/>
                </a:solidFill>
              </a:defRPr>
            </a:lvl4pPr>
            <a:lvl5pPr marL="2286000" lvl="4" indent="-304800" algn="l">
              <a:lnSpc>
                <a:spcPct val="115000"/>
              </a:lnSpc>
              <a:spcBef>
                <a:spcPts val="1600"/>
              </a:spcBef>
              <a:spcAft>
                <a:spcPts val="0"/>
              </a:spcAft>
              <a:buClr>
                <a:srgbClr val="434343"/>
              </a:buClr>
              <a:buSzPts val="1200"/>
              <a:buChar char="○"/>
              <a:defRPr sz="1200">
                <a:solidFill>
                  <a:srgbClr val="434343"/>
                </a:solidFill>
              </a:defRPr>
            </a:lvl5pPr>
            <a:lvl6pPr marL="2743200" lvl="5" indent="-304800" algn="l">
              <a:lnSpc>
                <a:spcPct val="115000"/>
              </a:lnSpc>
              <a:spcBef>
                <a:spcPts val="1600"/>
              </a:spcBef>
              <a:spcAft>
                <a:spcPts val="0"/>
              </a:spcAft>
              <a:buClr>
                <a:srgbClr val="434343"/>
              </a:buClr>
              <a:buSzPts val="1200"/>
              <a:buChar char="■"/>
              <a:defRPr sz="1200">
                <a:solidFill>
                  <a:srgbClr val="434343"/>
                </a:solidFill>
              </a:defRPr>
            </a:lvl6pPr>
            <a:lvl7pPr marL="3200400" lvl="6" indent="-304800" algn="l">
              <a:lnSpc>
                <a:spcPct val="115000"/>
              </a:lnSpc>
              <a:spcBef>
                <a:spcPts val="1600"/>
              </a:spcBef>
              <a:spcAft>
                <a:spcPts val="0"/>
              </a:spcAft>
              <a:buClr>
                <a:srgbClr val="434343"/>
              </a:buClr>
              <a:buSzPts val="1200"/>
              <a:buChar char="●"/>
              <a:defRPr sz="1200">
                <a:solidFill>
                  <a:srgbClr val="434343"/>
                </a:solidFill>
              </a:defRPr>
            </a:lvl7pPr>
            <a:lvl8pPr marL="3657600" lvl="7" indent="-304800" algn="l">
              <a:lnSpc>
                <a:spcPct val="115000"/>
              </a:lnSpc>
              <a:spcBef>
                <a:spcPts val="1600"/>
              </a:spcBef>
              <a:spcAft>
                <a:spcPts val="0"/>
              </a:spcAft>
              <a:buClr>
                <a:srgbClr val="434343"/>
              </a:buClr>
              <a:buSzPts val="1200"/>
              <a:buChar char="○"/>
              <a:defRPr sz="1200">
                <a:solidFill>
                  <a:srgbClr val="434343"/>
                </a:solidFill>
              </a:defRPr>
            </a:lvl8pPr>
            <a:lvl9pPr marL="4114800" lvl="8" indent="-304800" algn="l">
              <a:lnSpc>
                <a:spcPct val="115000"/>
              </a:lnSpc>
              <a:spcBef>
                <a:spcPts val="1600"/>
              </a:spcBef>
              <a:spcAft>
                <a:spcPts val="1600"/>
              </a:spcAft>
              <a:buClr>
                <a:srgbClr val="434343"/>
              </a:buClr>
              <a:buSzPts val="1200"/>
              <a:buChar char="■"/>
              <a:defRPr sz="1200">
                <a:solidFill>
                  <a:srgbClr val="434343"/>
                </a:solidFill>
              </a:defRPr>
            </a:lvl9pPr>
          </a:lstStyle>
          <a:p>
            <a:endParaRPr/>
          </a:p>
        </p:txBody>
      </p:sp>
      <p:sp>
        <p:nvSpPr>
          <p:cNvPr id="196" name="Google Shape;196;p39"/>
          <p:cNvSpPr txBox="1">
            <a:spLocks noGrp="1"/>
          </p:cNvSpPr>
          <p:nvPr>
            <p:ph type="body" idx="2"/>
          </p:nvPr>
        </p:nvSpPr>
        <p:spPr>
          <a:xfrm>
            <a:off x="4878875" y="1876925"/>
            <a:ext cx="2917200" cy="2630100"/>
          </a:xfrm>
          <a:prstGeom prst="rect">
            <a:avLst/>
          </a:prstGeom>
          <a:noFill/>
          <a:ln>
            <a:noFill/>
          </a:ln>
        </p:spPr>
        <p:txBody>
          <a:bodyPr spcFirstLastPara="1" wrap="square" lIns="91425" tIns="91425" rIns="91425" bIns="91425" anchor="t" anchorCtr="0">
            <a:noAutofit/>
          </a:bodyPr>
          <a:lstStyle>
            <a:lvl1pPr marL="457200" lvl="0" indent="-317500" algn="l">
              <a:lnSpc>
                <a:spcPct val="115000"/>
              </a:lnSpc>
              <a:spcBef>
                <a:spcPts val="0"/>
              </a:spcBef>
              <a:spcAft>
                <a:spcPts val="0"/>
              </a:spcAft>
              <a:buClr>
                <a:srgbClr val="434343"/>
              </a:buClr>
              <a:buSzPts val="1400"/>
              <a:buChar char="●"/>
              <a:defRPr sz="1400">
                <a:solidFill>
                  <a:srgbClr val="434343"/>
                </a:solidFill>
              </a:defRPr>
            </a:lvl1pPr>
            <a:lvl2pPr marL="914400" lvl="1" indent="-304800" algn="l">
              <a:lnSpc>
                <a:spcPct val="115000"/>
              </a:lnSpc>
              <a:spcBef>
                <a:spcPts val="1600"/>
              </a:spcBef>
              <a:spcAft>
                <a:spcPts val="0"/>
              </a:spcAft>
              <a:buClr>
                <a:srgbClr val="434343"/>
              </a:buClr>
              <a:buSzPts val="1200"/>
              <a:buChar char="○"/>
              <a:defRPr sz="1200">
                <a:solidFill>
                  <a:srgbClr val="434343"/>
                </a:solidFill>
              </a:defRPr>
            </a:lvl2pPr>
            <a:lvl3pPr marL="1371600" lvl="2" indent="-304800" algn="l">
              <a:lnSpc>
                <a:spcPct val="115000"/>
              </a:lnSpc>
              <a:spcBef>
                <a:spcPts val="1600"/>
              </a:spcBef>
              <a:spcAft>
                <a:spcPts val="0"/>
              </a:spcAft>
              <a:buClr>
                <a:srgbClr val="434343"/>
              </a:buClr>
              <a:buSzPts val="1200"/>
              <a:buChar char="■"/>
              <a:defRPr sz="1200">
                <a:solidFill>
                  <a:srgbClr val="434343"/>
                </a:solidFill>
              </a:defRPr>
            </a:lvl3pPr>
            <a:lvl4pPr marL="1828800" lvl="3" indent="-304800" algn="l">
              <a:lnSpc>
                <a:spcPct val="115000"/>
              </a:lnSpc>
              <a:spcBef>
                <a:spcPts val="1600"/>
              </a:spcBef>
              <a:spcAft>
                <a:spcPts val="0"/>
              </a:spcAft>
              <a:buClr>
                <a:srgbClr val="434343"/>
              </a:buClr>
              <a:buSzPts val="1200"/>
              <a:buChar char="●"/>
              <a:defRPr sz="1200">
                <a:solidFill>
                  <a:srgbClr val="434343"/>
                </a:solidFill>
              </a:defRPr>
            </a:lvl4pPr>
            <a:lvl5pPr marL="2286000" lvl="4" indent="-304800" algn="l">
              <a:lnSpc>
                <a:spcPct val="115000"/>
              </a:lnSpc>
              <a:spcBef>
                <a:spcPts val="1600"/>
              </a:spcBef>
              <a:spcAft>
                <a:spcPts val="0"/>
              </a:spcAft>
              <a:buClr>
                <a:srgbClr val="434343"/>
              </a:buClr>
              <a:buSzPts val="1200"/>
              <a:buChar char="○"/>
              <a:defRPr sz="1200">
                <a:solidFill>
                  <a:srgbClr val="434343"/>
                </a:solidFill>
              </a:defRPr>
            </a:lvl5pPr>
            <a:lvl6pPr marL="2743200" lvl="5" indent="-304800" algn="l">
              <a:lnSpc>
                <a:spcPct val="115000"/>
              </a:lnSpc>
              <a:spcBef>
                <a:spcPts val="1600"/>
              </a:spcBef>
              <a:spcAft>
                <a:spcPts val="0"/>
              </a:spcAft>
              <a:buClr>
                <a:srgbClr val="434343"/>
              </a:buClr>
              <a:buSzPts val="1200"/>
              <a:buChar char="■"/>
              <a:defRPr sz="1200">
                <a:solidFill>
                  <a:srgbClr val="434343"/>
                </a:solidFill>
              </a:defRPr>
            </a:lvl6pPr>
            <a:lvl7pPr marL="3200400" lvl="6" indent="-304800" algn="l">
              <a:lnSpc>
                <a:spcPct val="115000"/>
              </a:lnSpc>
              <a:spcBef>
                <a:spcPts val="1600"/>
              </a:spcBef>
              <a:spcAft>
                <a:spcPts val="0"/>
              </a:spcAft>
              <a:buClr>
                <a:srgbClr val="434343"/>
              </a:buClr>
              <a:buSzPts val="1200"/>
              <a:buChar char="●"/>
              <a:defRPr sz="1200">
                <a:solidFill>
                  <a:srgbClr val="434343"/>
                </a:solidFill>
              </a:defRPr>
            </a:lvl7pPr>
            <a:lvl8pPr marL="3657600" lvl="7" indent="-304800" algn="l">
              <a:lnSpc>
                <a:spcPct val="115000"/>
              </a:lnSpc>
              <a:spcBef>
                <a:spcPts val="1600"/>
              </a:spcBef>
              <a:spcAft>
                <a:spcPts val="0"/>
              </a:spcAft>
              <a:buClr>
                <a:srgbClr val="434343"/>
              </a:buClr>
              <a:buSzPts val="1200"/>
              <a:buChar char="○"/>
              <a:defRPr sz="1200">
                <a:solidFill>
                  <a:srgbClr val="434343"/>
                </a:solidFill>
              </a:defRPr>
            </a:lvl8pPr>
            <a:lvl9pPr marL="4114800" lvl="8" indent="-304800" algn="l">
              <a:lnSpc>
                <a:spcPct val="115000"/>
              </a:lnSpc>
              <a:spcBef>
                <a:spcPts val="1600"/>
              </a:spcBef>
              <a:spcAft>
                <a:spcPts val="1600"/>
              </a:spcAft>
              <a:buClr>
                <a:srgbClr val="434343"/>
              </a:buClr>
              <a:buSzPts val="1200"/>
              <a:buChar char="■"/>
              <a:defRPr sz="1200">
                <a:solidFill>
                  <a:srgbClr val="434343"/>
                </a:solidFill>
              </a:defRPr>
            </a:lvl9pPr>
          </a:lstStyle>
          <a:p>
            <a:endParaRPr/>
          </a:p>
        </p:txBody>
      </p:sp>
      <p:sp>
        <p:nvSpPr>
          <p:cNvPr id="197" name="Google Shape;197;p3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rgbClr val="666666"/>
                </a:solidFill>
                <a:latin typeface="Lato"/>
                <a:ea typeface="Lato"/>
                <a:cs typeface="Lato"/>
                <a:sym typeface="Lato"/>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rgbClr val="666666"/>
                </a:solidFill>
                <a:latin typeface="Lato"/>
                <a:ea typeface="Lato"/>
                <a:cs typeface="Lato"/>
                <a:sym typeface="Lato"/>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rgbClr val="666666"/>
                </a:solidFill>
                <a:latin typeface="Lato"/>
                <a:ea typeface="Lato"/>
                <a:cs typeface="Lato"/>
                <a:sym typeface="Lato"/>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rgbClr val="666666"/>
                </a:solidFill>
                <a:latin typeface="Lato"/>
                <a:ea typeface="Lato"/>
                <a:cs typeface="Lato"/>
                <a:sym typeface="Lato"/>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rgbClr val="666666"/>
                </a:solidFill>
                <a:latin typeface="Lato"/>
                <a:ea typeface="Lato"/>
                <a:cs typeface="Lato"/>
                <a:sym typeface="Lato"/>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rgbClr val="666666"/>
                </a:solidFill>
                <a:latin typeface="Lato"/>
                <a:ea typeface="Lato"/>
                <a:cs typeface="Lato"/>
                <a:sym typeface="Lato"/>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rgbClr val="666666"/>
                </a:solidFill>
                <a:latin typeface="Lato"/>
                <a:ea typeface="Lato"/>
                <a:cs typeface="Lato"/>
                <a:sym typeface="Lato"/>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rgbClr val="666666"/>
                </a:solidFill>
                <a:latin typeface="Lato"/>
                <a:ea typeface="Lato"/>
                <a:cs typeface="Lato"/>
                <a:sym typeface="Lato"/>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rgbClr val="666666"/>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Custom layout 9">
  <p:cSld name="AUTOLAYOUT_61">
    <p:bg>
      <p:bgPr>
        <a:solidFill>
          <a:srgbClr val="FFFFFF"/>
        </a:solidFill>
        <a:effectLst/>
      </p:bgPr>
    </p:bg>
    <p:spTree>
      <p:nvGrpSpPr>
        <p:cNvPr id="1" name="Shape 198"/>
        <p:cNvGrpSpPr/>
        <p:nvPr/>
      </p:nvGrpSpPr>
      <p:grpSpPr>
        <a:xfrm>
          <a:off x="0" y="0"/>
          <a:ext cx="0" cy="0"/>
          <a:chOff x="0" y="0"/>
          <a:chExt cx="0" cy="0"/>
        </a:xfrm>
      </p:grpSpPr>
      <p:sp>
        <p:nvSpPr>
          <p:cNvPr id="199" name="Google Shape;199;p40"/>
          <p:cNvSpPr/>
          <p:nvPr/>
        </p:nvSpPr>
        <p:spPr>
          <a:xfrm>
            <a:off x="0" y="0"/>
            <a:ext cx="9144000" cy="5143500"/>
          </a:xfrm>
          <a:prstGeom prst="rect">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0" name="Google Shape;200;p40"/>
          <p:cNvSpPr txBox="1">
            <a:spLocks noGrp="1"/>
          </p:cNvSpPr>
          <p:nvPr>
            <p:ph type="title"/>
          </p:nvPr>
        </p:nvSpPr>
        <p:spPr>
          <a:xfrm>
            <a:off x="291875" y="406900"/>
            <a:ext cx="4813500" cy="13887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Clr>
                <a:schemeClr val="dk1"/>
              </a:buClr>
              <a:buSzPts val="3000"/>
              <a:buNone/>
              <a:defRPr sz="3000">
                <a:solidFill>
                  <a:schemeClr val="lt1"/>
                </a:solidFill>
              </a:defRPr>
            </a:lvl1pPr>
            <a:lvl2pPr lvl="1" algn="l">
              <a:lnSpc>
                <a:spcPct val="100000"/>
              </a:lnSpc>
              <a:spcBef>
                <a:spcPts val="0"/>
              </a:spcBef>
              <a:spcAft>
                <a:spcPts val="0"/>
              </a:spcAft>
              <a:buClr>
                <a:schemeClr val="dk1"/>
              </a:buClr>
              <a:buSzPts val="3000"/>
              <a:buNone/>
              <a:defRPr sz="3000">
                <a:solidFill>
                  <a:schemeClr val="lt1"/>
                </a:solidFill>
              </a:defRPr>
            </a:lvl2pPr>
            <a:lvl3pPr lvl="2" algn="l">
              <a:lnSpc>
                <a:spcPct val="100000"/>
              </a:lnSpc>
              <a:spcBef>
                <a:spcPts val="0"/>
              </a:spcBef>
              <a:spcAft>
                <a:spcPts val="0"/>
              </a:spcAft>
              <a:buClr>
                <a:schemeClr val="dk1"/>
              </a:buClr>
              <a:buSzPts val="3000"/>
              <a:buNone/>
              <a:defRPr sz="3000">
                <a:solidFill>
                  <a:schemeClr val="lt1"/>
                </a:solidFill>
              </a:defRPr>
            </a:lvl3pPr>
            <a:lvl4pPr lvl="3" algn="l">
              <a:lnSpc>
                <a:spcPct val="100000"/>
              </a:lnSpc>
              <a:spcBef>
                <a:spcPts val="0"/>
              </a:spcBef>
              <a:spcAft>
                <a:spcPts val="0"/>
              </a:spcAft>
              <a:buClr>
                <a:schemeClr val="dk1"/>
              </a:buClr>
              <a:buSzPts val="3000"/>
              <a:buNone/>
              <a:defRPr sz="3000">
                <a:solidFill>
                  <a:schemeClr val="lt1"/>
                </a:solidFill>
              </a:defRPr>
            </a:lvl4pPr>
            <a:lvl5pPr lvl="4" algn="l">
              <a:lnSpc>
                <a:spcPct val="100000"/>
              </a:lnSpc>
              <a:spcBef>
                <a:spcPts val="0"/>
              </a:spcBef>
              <a:spcAft>
                <a:spcPts val="0"/>
              </a:spcAft>
              <a:buClr>
                <a:schemeClr val="dk1"/>
              </a:buClr>
              <a:buSzPts val="3000"/>
              <a:buNone/>
              <a:defRPr sz="3000">
                <a:solidFill>
                  <a:schemeClr val="lt1"/>
                </a:solidFill>
              </a:defRPr>
            </a:lvl5pPr>
            <a:lvl6pPr lvl="5" algn="l">
              <a:lnSpc>
                <a:spcPct val="100000"/>
              </a:lnSpc>
              <a:spcBef>
                <a:spcPts val="0"/>
              </a:spcBef>
              <a:spcAft>
                <a:spcPts val="0"/>
              </a:spcAft>
              <a:buClr>
                <a:schemeClr val="dk1"/>
              </a:buClr>
              <a:buSzPts val="3000"/>
              <a:buNone/>
              <a:defRPr sz="3000">
                <a:solidFill>
                  <a:schemeClr val="lt1"/>
                </a:solidFill>
              </a:defRPr>
            </a:lvl6pPr>
            <a:lvl7pPr lvl="6" algn="l">
              <a:lnSpc>
                <a:spcPct val="100000"/>
              </a:lnSpc>
              <a:spcBef>
                <a:spcPts val="0"/>
              </a:spcBef>
              <a:spcAft>
                <a:spcPts val="0"/>
              </a:spcAft>
              <a:buClr>
                <a:schemeClr val="dk1"/>
              </a:buClr>
              <a:buSzPts val="3000"/>
              <a:buNone/>
              <a:defRPr sz="3000">
                <a:solidFill>
                  <a:schemeClr val="lt1"/>
                </a:solidFill>
              </a:defRPr>
            </a:lvl7pPr>
            <a:lvl8pPr lvl="7" algn="l">
              <a:lnSpc>
                <a:spcPct val="100000"/>
              </a:lnSpc>
              <a:spcBef>
                <a:spcPts val="0"/>
              </a:spcBef>
              <a:spcAft>
                <a:spcPts val="0"/>
              </a:spcAft>
              <a:buClr>
                <a:schemeClr val="dk1"/>
              </a:buClr>
              <a:buSzPts val="3000"/>
              <a:buNone/>
              <a:defRPr sz="3000">
                <a:solidFill>
                  <a:schemeClr val="lt1"/>
                </a:solidFill>
              </a:defRPr>
            </a:lvl8pPr>
            <a:lvl9pPr lvl="8" algn="l">
              <a:lnSpc>
                <a:spcPct val="100000"/>
              </a:lnSpc>
              <a:spcBef>
                <a:spcPts val="0"/>
              </a:spcBef>
              <a:spcAft>
                <a:spcPts val="0"/>
              </a:spcAft>
              <a:buClr>
                <a:schemeClr val="dk1"/>
              </a:buClr>
              <a:buSzPts val="3000"/>
              <a:buNone/>
              <a:defRPr sz="3000">
                <a:solidFill>
                  <a:schemeClr val="lt1"/>
                </a:solidFill>
              </a:defRPr>
            </a:lvl9pPr>
          </a:lstStyle>
          <a:p>
            <a:endParaRPr/>
          </a:p>
        </p:txBody>
      </p:sp>
      <p:sp>
        <p:nvSpPr>
          <p:cNvPr id="201" name="Google Shape;201;p40"/>
          <p:cNvSpPr txBox="1">
            <a:spLocks noGrp="1"/>
          </p:cNvSpPr>
          <p:nvPr>
            <p:ph type="body" idx="1"/>
          </p:nvPr>
        </p:nvSpPr>
        <p:spPr>
          <a:xfrm>
            <a:off x="291975" y="1854951"/>
            <a:ext cx="4813500" cy="2577000"/>
          </a:xfrm>
          <a:prstGeom prst="rect">
            <a:avLst/>
          </a:prstGeom>
          <a:noFill/>
          <a:ln>
            <a:noFill/>
          </a:ln>
        </p:spPr>
        <p:txBody>
          <a:bodyPr spcFirstLastPara="1" wrap="square" lIns="91425" tIns="91425" rIns="91425" bIns="91425" anchor="t" anchorCtr="0">
            <a:noAutofit/>
          </a:bodyPr>
          <a:lstStyle>
            <a:lvl1pPr marL="457200" lvl="0" indent="-330200" algn="l">
              <a:lnSpc>
                <a:spcPct val="115000"/>
              </a:lnSpc>
              <a:spcBef>
                <a:spcPts val="0"/>
              </a:spcBef>
              <a:spcAft>
                <a:spcPts val="0"/>
              </a:spcAft>
              <a:buClr>
                <a:schemeClr val="dk2"/>
              </a:buClr>
              <a:buSzPts val="1600"/>
              <a:buChar char="●"/>
              <a:defRPr sz="1600">
                <a:solidFill>
                  <a:schemeClr val="dk2"/>
                </a:solidFill>
              </a:defRPr>
            </a:lvl1pPr>
            <a:lvl2pPr marL="914400" lvl="1" indent="-317500" algn="l">
              <a:lnSpc>
                <a:spcPct val="115000"/>
              </a:lnSpc>
              <a:spcBef>
                <a:spcPts val="1600"/>
              </a:spcBef>
              <a:spcAft>
                <a:spcPts val="0"/>
              </a:spcAft>
              <a:buClr>
                <a:schemeClr val="dk2"/>
              </a:buClr>
              <a:buSzPts val="1400"/>
              <a:buChar char="○"/>
              <a:defRPr sz="1400">
                <a:solidFill>
                  <a:schemeClr val="dk2"/>
                </a:solidFill>
              </a:defRPr>
            </a:lvl2pPr>
            <a:lvl3pPr marL="1371600" lvl="2" indent="-317500" algn="l">
              <a:lnSpc>
                <a:spcPct val="115000"/>
              </a:lnSpc>
              <a:spcBef>
                <a:spcPts val="1600"/>
              </a:spcBef>
              <a:spcAft>
                <a:spcPts val="0"/>
              </a:spcAft>
              <a:buClr>
                <a:schemeClr val="dk2"/>
              </a:buClr>
              <a:buSzPts val="1400"/>
              <a:buChar char="■"/>
              <a:defRPr sz="1400">
                <a:solidFill>
                  <a:schemeClr val="dk2"/>
                </a:solidFill>
              </a:defRPr>
            </a:lvl3pPr>
            <a:lvl4pPr marL="1828800" lvl="3" indent="-317500" algn="l">
              <a:lnSpc>
                <a:spcPct val="115000"/>
              </a:lnSpc>
              <a:spcBef>
                <a:spcPts val="1600"/>
              </a:spcBef>
              <a:spcAft>
                <a:spcPts val="0"/>
              </a:spcAft>
              <a:buClr>
                <a:schemeClr val="dk2"/>
              </a:buClr>
              <a:buSzPts val="1400"/>
              <a:buChar char="●"/>
              <a:defRPr sz="1400">
                <a:solidFill>
                  <a:schemeClr val="dk2"/>
                </a:solidFill>
              </a:defRPr>
            </a:lvl4pPr>
            <a:lvl5pPr marL="2286000" lvl="4" indent="-317500" algn="l">
              <a:lnSpc>
                <a:spcPct val="115000"/>
              </a:lnSpc>
              <a:spcBef>
                <a:spcPts val="1600"/>
              </a:spcBef>
              <a:spcAft>
                <a:spcPts val="0"/>
              </a:spcAft>
              <a:buClr>
                <a:schemeClr val="dk2"/>
              </a:buClr>
              <a:buSzPts val="1400"/>
              <a:buChar char="○"/>
              <a:defRPr sz="1400">
                <a:solidFill>
                  <a:schemeClr val="dk2"/>
                </a:solidFill>
              </a:defRPr>
            </a:lvl5pPr>
            <a:lvl6pPr marL="2743200" lvl="5" indent="-317500" algn="l">
              <a:lnSpc>
                <a:spcPct val="115000"/>
              </a:lnSpc>
              <a:spcBef>
                <a:spcPts val="1600"/>
              </a:spcBef>
              <a:spcAft>
                <a:spcPts val="0"/>
              </a:spcAft>
              <a:buClr>
                <a:schemeClr val="dk2"/>
              </a:buClr>
              <a:buSzPts val="1400"/>
              <a:buChar char="■"/>
              <a:defRPr sz="1400">
                <a:solidFill>
                  <a:schemeClr val="dk2"/>
                </a:solidFill>
              </a:defRPr>
            </a:lvl6pPr>
            <a:lvl7pPr marL="3200400" lvl="6" indent="-317500" algn="l">
              <a:lnSpc>
                <a:spcPct val="115000"/>
              </a:lnSpc>
              <a:spcBef>
                <a:spcPts val="1600"/>
              </a:spcBef>
              <a:spcAft>
                <a:spcPts val="0"/>
              </a:spcAft>
              <a:buClr>
                <a:schemeClr val="dk2"/>
              </a:buClr>
              <a:buSzPts val="1400"/>
              <a:buChar char="●"/>
              <a:defRPr sz="1400">
                <a:solidFill>
                  <a:schemeClr val="dk2"/>
                </a:solidFill>
              </a:defRPr>
            </a:lvl7pPr>
            <a:lvl8pPr marL="3657600" lvl="7" indent="-317500" algn="l">
              <a:lnSpc>
                <a:spcPct val="115000"/>
              </a:lnSpc>
              <a:spcBef>
                <a:spcPts val="1600"/>
              </a:spcBef>
              <a:spcAft>
                <a:spcPts val="0"/>
              </a:spcAft>
              <a:buClr>
                <a:schemeClr val="dk2"/>
              </a:buClr>
              <a:buSzPts val="1400"/>
              <a:buChar char="○"/>
              <a:defRPr sz="1400">
                <a:solidFill>
                  <a:schemeClr val="dk2"/>
                </a:solidFill>
              </a:defRPr>
            </a:lvl8pPr>
            <a:lvl9pPr marL="4114800" lvl="8" indent="-317500" algn="l">
              <a:lnSpc>
                <a:spcPct val="115000"/>
              </a:lnSpc>
              <a:spcBef>
                <a:spcPts val="1600"/>
              </a:spcBef>
              <a:spcAft>
                <a:spcPts val="1600"/>
              </a:spcAft>
              <a:buClr>
                <a:schemeClr val="dk2"/>
              </a:buClr>
              <a:buSzPts val="1400"/>
              <a:buChar char="■"/>
              <a:defRPr sz="1400">
                <a:solidFill>
                  <a:schemeClr val="dk2"/>
                </a:solidFill>
              </a:defRPr>
            </a:lvl9pPr>
          </a:lstStyle>
          <a:p>
            <a:endParaRPr/>
          </a:p>
        </p:txBody>
      </p:sp>
      <p:sp>
        <p:nvSpPr>
          <p:cNvPr id="202" name="Google Shape;202;p4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Lato"/>
                <a:ea typeface="Lato"/>
                <a:cs typeface="Lato"/>
                <a:sym typeface="Lato"/>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Lato"/>
                <a:ea typeface="Lato"/>
                <a:cs typeface="Lato"/>
                <a:sym typeface="Lato"/>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Lato"/>
                <a:ea typeface="Lato"/>
                <a:cs typeface="Lato"/>
                <a:sym typeface="Lato"/>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Lato"/>
                <a:ea typeface="Lato"/>
                <a:cs typeface="Lato"/>
                <a:sym typeface="Lato"/>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Lato"/>
                <a:ea typeface="Lato"/>
                <a:cs typeface="Lato"/>
                <a:sym typeface="Lato"/>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Lato"/>
                <a:ea typeface="Lato"/>
                <a:cs typeface="Lato"/>
                <a:sym typeface="Lato"/>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Lato"/>
                <a:ea typeface="Lato"/>
                <a:cs typeface="Lato"/>
                <a:sym typeface="Lato"/>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Lato"/>
                <a:ea typeface="Lato"/>
                <a:cs typeface="Lato"/>
                <a:sym typeface="Lato"/>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Custom layout 7">
  <p:cSld name="AUTOLAYOUT_60">
    <p:bg>
      <p:bgPr>
        <a:solidFill>
          <a:srgbClr val="FFFFFF"/>
        </a:solidFill>
        <a:effectLst/>
      </p:bgPr>
    </p:bg>
    <p:spTree>
      <p:nvGrpSpPr>
        <p:cNvPr id="1" name="Shape 203"/>
        <p:cNvGrpSpPr/>
        <p:nvPr/>
      </p:nvGrpSpPr>
      <p:grpSpPr>
        <a:xfrm>
          <a:off x="0" y="0"/>
          <a:ext cx="0" cy="0"/>
          <a:chOff x="0" y="0"/>
          <a:chExt cx="0" cy="0"/>
        </a:xfrm>
      </p:grpSpPr>
      <p:sp>
        <p:nvSpPr>
          <p:cNvPr id="204" name="Google Shape;204;p41"/>
          <p:cNvSpPr/>
          <p:nvPr/>
        </p:nvSpPr>
        <p:spPr>
          <a:xfrm>
            <a:off x="3047650" y="0"/>
            <a:ext cx="6096300" cy="5143500"/>
          </a:xfrm>
          <a:prstGeom prst="rect">
            <a:avLst/>
          </a:pr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5" name="Google Shape;205;p41"/>
          <p:cNvSpPr/>
          <p:nvPr/>
        </p:nvSpPr>
        <p:spPr>
          <a:xfrm>
            <a:off x="0" y="0"/>
            <a:ext cx="9144000" cy="5143500"/>
          </a:xfrm>
          <a:prstGeom prst="rect">
            <a:avLst/>
          </a:pr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206" name="Google Shape;206;p41"/>
          <p:cNvGrpSpPr/>
          <p:nvPr/>
        </p:nvGrpSpPr>
        <p:grpSpPr>
          <a:xfrm>
            <a:off x="2" y="4713898"/>
            <a:ext cx="3047923" cy="429600"/>
            <a:chOff x="-73" y="4713898"/>
            <a:chExt cx="3047923" cy="429600"/>
          </a:xfrm>
        </p:grpSpPr>
        <p:sp>
          <p:nvSpPr>
            <p:cNvPr id="207" name="Google Shape;207;p41"/>
            <p:cNvSpPr/>
            <p:nvPr/>
          </p:nvSpPr>
          <p:spPr>
            <a:xfrm rot="-5400000">
              <a:off x="2452050" y="4547698"/>
              <a:ext cx="429600" cy="762000"/>
            </a:xfrm>
            <a:prstGeom prst="rtTriangle">
              <a:avLst/>
            </a:prstGeom>
            <a:solidFill>
              <a:srgbClr val="EFEFE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8" name="Google Shape;208;p41"/>
            <p:cNvSpPr/>
            <p:nvPr/>
          </p:nvSpPr>
          <p:spPr>
            <a:xfrm rot="-5400000">
              <a:off x="928119" y="4547698"/>
              <a:ext cx="429600" cy="762000"/>
            </a:xfrm>
            <a:prstGeom prst="rtTriangle">
              <a:avLst/>
            </a:prstGeom>
            <a:solidFill>
              <a:srgbClr val="D9D9D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9" name="Google Shape;209;p41"/>
            <p:cNvSpPr/>
            <p:nvPr/>
          </p:nvSpPr>
          <p:spPr>
            <a:xfrm rot="5400000" flipH="1">
              <a:off x="1689952" y="4547698"/>
              <a:ext cx="429600" cy="762000"/>
            </a:xfrm>
            <a:prstGeom prst="rtTriangle">
              <a:avLst/>
            </a:prstGeom>
            <a:solidFill>
              <a:srgbClr val="F3F3F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0" name="Google Shape;210;p41"/>
            <p:cNvSpPr/>
            <p:nvPr/>
          </p:nvSpPr>
          <p:spPr>
            <a:xfrm rot="5400000" flipH="1">
              <a:off x="166127" y="4547698"/>
              <a:ext cx="429600" cy="762000"/>
            </a:xfrm>
            <a:prstGeom prst="rtTriangle">
              <a:avLst/>
            </a:prstGeom>
            <a:solidFill>
              <a:srgbClr val="F3F3F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211" name="Google Shape;211;p41"/>
          <p:cNvSpPr txBox="1">
            <a:spLocks noGrp="1"/>
          </p:cNvSpPr>
          <p:nvPr>
            <p:ph type="title"/>
          </p:nvPr>
        </p:nvSpPr>
        <p:spPr>
          <a:xfrm>
            <a:off x="185350" y="679625"/>
            <a:ext cx="2683200" cy="10425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SzPts val="3200"/>
              <a:buNone/>
              <a:defRPr sz="2400" b="1">
                <a:solidFill>
                  <a:srgbClr val="212121"/>
                </a:solidFill>
              </a:defRPr>
            </a:lvl1pPr>
            <a:lvl2pPr lvl="1" algn="l">
              <a:lnSpc>
                <a:spcPct val="100000"/>
              </a:lnSpc>
              <a:spcBef>
                <a:spcPts val="0"/>
              </a:spcBef>
              <a:spcAft>
                <a:spcPts val="0"/>
              </a:spcAft>
              <a:buSzPts val="3200"/>
              <a:buNone/>
              <a:defRPr sz="2400" b="1">
                <a:solidFill>
                  <a:srgbClr val="212121"/>
                </a:solidFill>
              </a:defRPr>
            </a:lvl2pPr>
            <a:lvl3pPr lvl="2" algn="l">
              <a:lnSpc>
                <a:spcPct val="100000"/>
              </a:lnSpc>
              <a:spcBef>
                <a:spcPts val="0"/>
              </a:spcBef>
              <a:spcAft>
                <a:spcPts val="0"/>
              </a:spcAft>
              <a:buSzPts val="3200"/>
              <a:buNone/>
              <a:defRPr sz="2400" b="1">
                <a:solidFill>
                  <a:srgbClr val="212121"/>
                </a:solidFill>
              </a:defRPr>
            </a:lvl3pPr>
            <a:lvl4pPr lvl="3" algn="l">
              <a:lnSpc>
                <a:spcPct val="100000"/>
              </a:lnSpc>
              <a:spcBef>
                <a:spcPts val="0"/>
              </a:spcBef>
              <a:spcAft>
                <a:spcPts val="0"/>
              </a:spcAft>
              <a:buSzPts val="3200"/>
              <a:buNone/>
              <a:defRPr sz="2400" b="1">
                <a:solidFill>
                  <a:srgbClr val="212121"/>
                </a:solidFill>
              </a:defRPr>
            </a:lvl4pPr>
            <a:lvl5pPr lvl="4" algn="l">
              <a:lnSpc>
                <a:spcPct val="100000"/>
              </a:lnSpc>
              <a:spcBef>
                <a:spcPts val="0"/>
              </a:spcBef>
              <a:spcAft>
                <a:spcPts val="0"/>
              </a:spcAft>
              <a:buSzPts val="3200"/>
              <a:buNone/>
              <a:defRPr sz="2400" b="1">
                <a:solidFill>
                  <a:srgbClr val="212121"/>
                </a:solidFill>
              </a:defRPr>
            </a:lvl5pPr>
            <a:lvl6pPr lvl="5" algn="l">
              <a:lnSpc>
                <a:spcPct val="100000"/>
              </a:lnSpc>
              <a:spcBef>
                <a:spcPts val="0"/>
              </a:spcBef>
              <a:spcAft>
                <a:spcPts val="0"/>
              </a:spcAft>
              <a:buSzPts val="3200"/>
              <a:buNone/>
              <a:defRPr sz="2400" b="1">
                <a:solidFill>
                  <a:srgbClr val="212121"/>
                </a:solidFill>
              </a:defRPr>
            </a:lvl6pPr>
            <a:lvl7pPr lvl="6" algn="l">
              <a:lnSpc>
                <a:spcPct val="100000"/>
              </a:lnSpc>
              <a:spcBef>
                <a:spcPts val="0"/>
              </a:spcBef>
              <a:spcAft>
                <a:spcPts val="0"/>
              </a:spcAft>
              <a:buSzPts val="3200"/>
              <a:buNone/>
              <a:defRPr sz="2400" b="1">
                <a:solidFill>
                  <a:srgbClr val="212121"/>
                </a:solidFill>
              </a:defRPr>
            </a:lvl7pPr>
            <a:lvl8pPr lvl="7" algn="l">
              <a:lnSpc>
                <a:spcPct val="100000"/>
              </a:lnSpc>
              <a:spcBef>
                <a:spcPts val="0"/>
              </a:spcBef>
              <a:spcAft>
                <a:spcPts val="0"/>
              </a:spcAft>
              <a:buSzPts val="3200"/>
              <a:buNone/>
              <a:defRPr sz="2400" b="1">
                <a:solidFill>
                  <a:srgbClr val="212121"/>
                </a:solidFill>
              </a:defRPr>
            </a:lvl8pPr>
            <a:lvl9pPr lvl="8" algn="l">
              <a:lnSpc>
                <a:spcPct val="100000"/>
              </a:lnSpc>
              <a:spcBef>
                <a:spcPts val="0"/>
              </a:spcBef>
              <a:spcAft>
                <a:spcPts val="0"/>
              </a:spcAft>
              <a:buSzPts val="3200"/>
              <a:buNone/>
              <a:defRPr sz="2400" b="1">
                <a:solidFill>
                  <a:srgbClr val="212121"/>
                </a:solidFill>
              </a:defRPr>
            </a:lvl9pPr>
          </a:lstStyle>
          <a:p>
            <a:endParaRPr/>
          </a:p>
        </p:txBody>
      </p:sp>
      <p:sp>
        <p:nvSpPr>
          <p:cNvPr id="212" name="Google Shape;212;p41"/>
          <p:cNvSpPr txBox="1">
            <a:spLocks noGrp="1"/>
          </p:cNvSpPr>
          <p:nvPr>
            <p:ph type="body" idx="1"/>
          </p:nvPr>
        </p:nvSpPr>
        <p:spPr>
          <a:xfrm>
            <a:off x="185350" y="1798300"/>
            <a:ext cx="2683200" cy="2540100"/>
          </a:xfrm>
          <a:prstGeom prst="rect">
            <a:avLst/>
          </a:prstGeom>
          <a:noFill/>
          <a:ln>
            <a:noFill/>
          </a:ln>
        </p:spPr>
        <p:txBody>
          <a:bodyPr spcFirstLastPara="1" wrap="square" lIns="91425" tIns="91425" rIns="91425" bIns="91425" anchor="t" anchorCtr="0">
            <a:noAutofit/>
          </a:bodyPr>
          <a:lstStyle>
            <a:lvl1pPr marL="457200" lvl="0" indent="-330200" algn="l">
              <a:lnSpc>
                <a:spcPct val="115000"/>
              </a:lnSpc>
              <a:spcBef>
                <a:spcPts val="0"/>
              </a:spcBef>
              <a:spcAft>
                <a:spcPts val="0"/>
              </a:spcAft>
              <a:buClr>
                <a:srgbClr val="616161"/>
              </a:buClr>
              <a:buSzPts val="1600"/>
              <a:buChar char="●"/>
              <a:defRPr sz="1600">
                <a:solidFill>
                  <a:srgbClr val="616161"/>
                </a:solidFill>
              </a:defRPr>
            </a:lvl1pPr>
            <a:lvl2pPr marL="914400" lvl="1" indent="-317500" algn="l">
              <a:lnSpc>
                <a:spcPct val="115000"/>
              </a:lnSpc>
              <a:spcBef>
                <a:spcPts val="1600"/>
              </a:spcBef>
              <a:spcAft>
                <a:spcPts val="0"/>
              </a:spcAft>
              <a:buClr>
                <a:srgbClr val="616161"/>
              </a:buClr>
              <a:buSzPts val="1400"/>
              <a:buChar char="○"/>
              <a:defRPr sz="1400">
                <a:solidFill>
                  <a:srgbClr val="616161"/>
                </a:solidFill>
              </a:defRPr>
            </a:lvl2pPr>
            <a:lvl3pPr marL="1371600" lvl="2" indent="-317500" algn="l">
              <a:lnSpc>
                <a:spcPct val="115000"/>
              </a:lnSpc>
              <a:spcBef>
                <a:spcPts val="1600"/>
              </a:spcBef>
              <a:spcAft>
                <a:spcPts val="0"/>
              </a:spcAft>
              <a:buClr>
                <a:srgbClr val="616161"/>
              </a:buClr>
              <a:buSzPts val="1400"/>
              <a:buChar char="■"/>
              <a:defRPr sz="1400">
                <a:solidFill>
                  <a:srgbClr val="616161"/>
                </a:solidFill>
              </a:defRPr>
            </a:lvl3pPr>
            <a:lvl4pPr marL="1828800" lvl="3" indent="-317500" algn="l">
              <a:lnSpc>
                <a:spcPct val="115000"/>
              </a:lnSpc>
              <a:spcBef>
                <a:spcPts val="1600"/>
              </a:spcBef>
              <a:spcAft>
                <a:spcPts val="0"/>
              </a:spcAft>
              <a:buClr>
                <a:srgbClr val="616161"/>
              </a:buClr>
              <a:buSzPts val="1400"/>
              <a:buChar char="●"/>
              <a:defRPr sz="1400">
                <a:solidFill>
                  <a:srgbClr val="616161"/>
                </a:solidFill>
              </a:defRPr>
            </a:lvl4pPr>
            <a:lvl5pPr marL="2286000" lvl="4" indent="-317500" algn="l">
              <a:lnSpc>
                <a:spcPct val="115000"/>
              </a:lnSpc>
              <a:spcBef>
                <a:spcPts val="1600"/>
              </a:spcBef>
              <a:spcAft>
                <a:spcPts val="0"/>
              </a:spcAft>
              <a:buClr>
                <a:srgbClr val="616161"/>
              </a:buClr>
              <a:buSzPts val="1400"/>
              <a:buChar char="○"/>
              <a:defRPr sz="1400">
                <a:solidFill>
                  <a:srgbClr val="616161"/>
                </a:solidFill>
              </a:defRPr>
            </a:lvl5pPr>
            <a:lvl6pPr marL="2743200" lvl="5" indent="-317500" algn="l">
              <a:lnSpc>
                <a:spcPct val="115000"/>
              </a:lnSpc>
              <a:spcBef>
                <a:spcPts val="1600"/>
              </a:spcBef>
              <a:spcAft>
                <a:spcPts val="0"/>
              </a:spcAft>
              <a:buClr>
                <a:srgbClr val="616161"/>
              </a:buClr>
              <a:buSzPts val="1400"/>
              <a:buChar char="■"/>
              <a:defRPr sz="1400">
                <a:solidFill>
                  <a:srgbClr val="616161"/>
                </a:solidFill>
              </a:defRPr>
            </a:lvl6pPr>
            <a:lvl7pPr marL="3200400" lvl="6" indent="-317500" algn="l">
              <a:lnSpc>
                <a:spcPct val="115000"/>
              </a:lnSpc>
              <a:spcBef>
                <a:spcPts val="1600"/>
              </a:spcBef>
              <a:spcAft>
                <a:spcPts val="0"/>
              </a:spcAft>
              <a:buClr>
                <a:srgbClr val="616161"/>
              </a:buClr>
              <a:buSzPts val="1400"/>
              <a:buChar char="●"/>
              <a:defRPr sz="1400">
                <a:solidFill>
                  <a:srgbClr val="616161"/>
                </a:solidFill>
              </a:defRPr>
            </a:lvl7pPr>
            <a:lvl8pPr marL="3657600" lvl="7" indent="-317500" algn="l">
              <a:lnSpc>
                <a:spcPct val="115000"/>
              </a:lnSpc>
              <a:spcBef>
                <a:spcPts val="1600"/>
              </a:spcBef>
              <a:spcAft>
                <a:spcPts val="0"/>
              </a:spcAft>
              <a:buClr>
                <a:srgbClr val="616161"/>
              </a:buClr>
              <a:buSzPts val="1400"/>
              <a:buChar char="○"/>
              <a:defRPr sz="1400">
                <a:solidFill>
                  <a:srgbClr val="616161"/>
                </a:solidFill>
              </a:defRPr>
            </a:lvl8pPr>
            <a:lvl9pPr marL="4114800" lvl="8" indent="-317500" algn="l">
              <a:lnSpc>
                <a:spcPct val="115000"/>
              </a:lnSpc>
              <a:spcBef>
                <a:spcPts val="1600"/>
              </a:spcBef>
              <a:spcAft>
                <a:spcPts val="1600"/>
              </a:spcAft>
              <a:buClr>
                <a:srgbClr val="616161"/>
              </a:buClr>
              <a:buSzPts val="1400"/>
              <a:buChar char="■"/>
              <a:defRPr sz="1400">
                <a:solidFill>
                  <a:srgbClr val="616161"/>
                </a:solidFill>
              </a:defRPr>
            </a:lvl9pPr>
          </a:lstStyle>
          <a:p>
            <a:endParaRPr/>
          </a:p>
        </p:txBody>
      </p:sp>
      <p:sp>
        <p:nvSpPr>
          <p:cNvPr id="213" name="Google Shape;213;p4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Lato"/>
                <a:ea typeface="Lato"/>
                <a:cs typeface="Lato"/>
                <a:sym typeface="Lato"/>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Lato"/>
                <a:ea typeface="Lato"/>
                <a:cs typeface="Lato"/>
                <a:sym typeface="Lato"/>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Lato"/>
                <a:ea typeface="Lato"/>
                <a:cs typeface="Lato"/>
                <a:sym typeface="Lato"/>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Lato"/>
                <a:ea typeface="Lato"/>
                <a:cs typeface="Lato"/>
                <a:sym typeface="Lato"/>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Lato"/>
                <a:ea typeface="Lato"/>
                <a:cs typeface="Lato"/>
                <a:sym typeface="Lato"/>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Lato"/>
                <a:ea typeface="Lato"/>
                <a:cs typeface="Lato"/>
                <a:sym typeface="Lato"/>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Lato"/>
                <a:ea typeface="Lato"/>
                <a:cs typeface="Lato"/>
                <a:sym typeface="Lato"/>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Lato"/>
                <a:ea typeface="Lato"/>
                <a:cs typeface="Lato"/>
                <a:sym typeface="Lato"/>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Custom layout 8">
  <p:cSld name="AUTOLAYOUT_21">
    <p:bg>
      <p:bgPr>
        <a:solidFill>
          <a:srgbClr val="FFFFFF"/>
        </a:solidFill>
        <a:effectLst/>
      </p:bgPr>
    </p:bg>
    <p:spTree>
      <p:nvGrpSpPr>
        <p:cNvPr id="1" name="Shape 214"/>
        <p:cNvGrpSpPr/>
        <p:nvPr/>
      </p:nvGrpSpPr>
      <p:grpSpPr>
        <a:xfrm>
          <a:off x="0" y="0"/>
          <a:ext cx="0" cy="0"/>
          <a:chOff x="0" y="0"/>
          <a:chExt cx="0" cy="0"/>
        </a:xfrm>
      </p:grpSpPr>
      <p:sp>
        <p:nvSpPr>
          <p:cNvPr id="215" name="Google Shape;215;p42"/>
          <p:cNvSpPr/>
          <p:nvPr/>
        </p:nvSpPr>
        <p:spPr>
          <a:xfrm>
            <a:off x="0" y="0"/>
            <a:ext cx="9144000" cy="5143500"/>
          </a:xfrm>
          <a:prstGeom prst="rect">
            <a:avLst/>
          </a:pr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216" name="Google Shape;216;p42"/>
          <p:cNvGrpSpPr/>
          <p:nvPr/>
        </p:nvGrpSpPr>
        <p:grpSpPr>
          <a:xfrm>
            <a:off x="0" y="0"/>
            <a:ext cx="9144154" cy="5143624"/>
            <a:chOff x="-77" y="25"/>
            <a:chExt cx="9144154" cy="5143624"/>
          </a:xfrm>
        </p:grpSpPr>
        <p:sp>
          <p:nvSpPr>
            <p:cNvPr id="217" name="Google Shape;217;p42"/>
            <p:cNvSpPr/>
            <p:nvPr/>
          </p:nvSpPr>
          <p:spPr>
            <a:xfrm rot="-5400000">
              <a:off x="-47653" y="2190615"/>
              <a:ext cx="857400" cy="762000"/>
            </a:xfrm>
            <a:prstGeom prst="triangle">
              <a:avLst>
                <a:gd name="adj" fmla="val 50000"/>
              </a:avLst>
            </a:prstGeom>
            <a:solidFill>
              <a:schemeClr val="lt1"/>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8" name="Google Shape;218;p42"/>
            <p:cNvSpPr/>
            <p:nvPr/>
          </p:nvSpPr>
          <p:spPr>
            <a:xfrm rot="-5400000">
              <a:off x="-47653" y="3047879"/>
              <a:ext cx="857400" cy="762000"/>
            </a:xfrm>
            <a:prstGeom prst="triangle">
              <a:avLst>
                <a:gd name="adj" fmla="val 50000"/>
              </a:avLst>
            </a:prstGeom>
            <a:solidFill>
              <a:schemeClr val="lt1"/>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9" name="Google Shape;219;p42"/>
            <p:cNvSpPr/>
            <p:nvPr/>
          </p:nvSpPr>
          <p:spPr>
            <a:xfrm rot="-5400000">
              <a:off x="-47653" y="3905144"/>
              <a:ext cx="857400" cy="762000"/>
            </a:xfrm>
            <a:prstGeom prst="triangle">
              <a:avLst>
                <a:gd name="adj" fmla="val 50000"/>
              </a:avLst>
            </a:prstGeom>
            <a:solidFill>
              <a:schemeClr val="lt1"/>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0" name="Google Shape;220;p42"/>
            <p:cNvSpPr/>
            <p:nvPr/>
          </p:nvSpPr>
          <p:spPr>
            <a:xfrm rot="-5400000">
              <a:off x="-47653" y="476185"/>
              <a:ext cx="857400" cy="762000"/>
            </a:xfrm>
            <a:prstGeom prst="triangle">
              <a:avLst>
                <a:gd name="adj" fmla="val 50000"/>
              </a:avLst>
            </a:prstGeom>
            <a:solidFill>
              <a:schemeClr val="lt1"/>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1" name="Google Shape;221;p42"/>
            <p:cNvSpPr/>
            <p:nvPr/>
          </p:nvSpPr>
          <p:spPr>
            <a:xfrm rot="-5400000">
              <a:off x="-47653" y="1333449"/>
              <a:ext cx="857400" cy="762000"/>
            </a:xfrm>
            <a:prstGeom prst="triangle">
              <a:avLst>
                <a:gd name="adj" fmla="val 50000"/>
              </a:avLst>
            </a:prstGeom>
            <a:solidFill>
              <a:schemeClr val="lt1"/>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2" name="Google Shape;222;p42"/>
            <p:cNvSpPr/>
            <p:nvPr/>
          </p:nvSpPr>
          <p:spPr>
            <a:xfrm rot="5400000">
              <a:off x="714198" y="1762155"/>
              <a:ext cx="857400" cy="762000"/>
            </a:xfrm>
            <a:prstGeom prst="triangle">
              <a:avLst>
                <a:gd name="adj" fmla="val 50000"/>
              </a:avLst>
            </a:prstGeom>
            <a:solidFill>
              <a:schemeClr val="lt1"/>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3" name="Google Shape;223;p42"/>
            <p:cNvSpPr/>
            <p:nvPr/>
          </p:nvSpPr>
          <p:spPr>
            <a:xfrm rot="-5400000">
              <a:off x="714322" y="2190615"/>
              <a:ext cx="857400" cy="762000"/>
            </a:xfrm>
            <a:prstGeom prst="triangle">
              <a:avLst>
                <a:gd name="adj" fmla="val 50000"/>
              </a:avLst>
            </a:prstGeom>
            <a:solidFill>
              <a:schemeClr val="lt1"/>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4" name="Google Shape;224;p42"/>
            <p:cNvSpPr/>
            <p:nvPr/>
          </p:nvSpPr>
          <p:spPr>
            <a:xfrm rot="5400000">
              <a:off x="714198" y="2619420"/>
              <a:ext cx="857400" cy="762000"/>
            </a:xfrm>
            <a:prstGeom prst="triangle">
              <a:avLst>
                <a:gd name="adj" fmla="val 50000"/>
              </a:avLst>
            </a:prstGeom>
            <a:solidFill>
              <a:schemeClr val="lt1"/>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5" name="Google Shape;225;p42"/>
            <p:cNvSpPr/>
            <p:nvPr/>
          </p:nvSpPr>
          <p:spPr>
            <a:xfrm rot="-5400000">
              <a:off x="714322" y="3047879"/>
              <a:ext cx="857400" cy="762000"/>
            </a:xfrm>
            <a:prstGeom prst="triangle">
              <a:avLst>
                <a:gd name="adj" fmla="val 50000"/>
              </a:avLst>
            </a:prstGeom>
            <a:solidFill>
              <a:schemeClr val="lt1"/>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6" name="Google Shape;226;p42"/>
            <p:cNvSpPr/>
            <p:nvPr/>
          </p:nvSpPr>
          <p:spPr>
            <a:xfrm rot="5400000">
              <a:off x="714198" y="3476684"/>
              <a:ext cx="857400" cy="762000"/>
            </a:xfrm>
            <a:prstGeom prst="triangle">
              <a:avLst>
                <a:gd name="adj" fmla="val 50000"/>
              </a:avLst>
            </a:prstGeom>
            <a:solidFill>
              <a:schemeClr val="lt1"/>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7" name="Google Shape;227;p42"/>
            <p:cNvSpPr/>
            <p:nvPr/>
          </p:nvSpPr>
          <p:spPr>
            <a:xfrm rot="-5400000">
              <a:off x="714322" y="3905144"/>
              <a:ext cx="857400" cy="762000"/>
            </a:xfrm>
            <a:prstGeom prst="triangle">
              <a:avLst>
                <a:gd name="adj" fmla="val 50000"/>
              </a:avLst>
            </a:prstGeom>
            <a:solidFill>
              <a:schemeClr val="lt1"/>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8" name="Google Shape;228;p42"/>
            <p:cNvSpPr/>
            <p:nvPr/>
          </p:nvSpPr>
          <p:spPr>
            <a:xfrm rot="5400000">
              <a:off x="714198" y="4333949"/>
              <a:ext cx="857400" cy="762000"/>
            </a:xfrm>
            <a:prstGeom prst="triangle">
              <a:avLst>
                <a:gd name="adj" fmla="val 50000"/>
              </a:avLst>
            </a:prstGeom>
            <a:solidFill>
              <a:schemeClr val="lt1"/>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9" name="Google Shape;229;p42"/>
            <p:cNvSpPr/>
            <p:nvPr/>
          </p:nvSpPr>
          <p:spPr>
            <a:xfrm rot="5400000">
              <a:off x="714198" y="47725"/>
              <a:ext cx="857400" cy="762000"/>
            </a:xfrm>
            <a:prstGeom prst="triangle">
              <a:avLst>
                <a:gd name="adj" fmla="val 50000"/>
              </a:avLst>
            </a:prstGeom>
            <a:solidFill>
              <a:schemeClr val="lt1"/>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0" name="Google Shape;230;p42"/>
            <p:cNvSpPr/>
            <p:nvPr/>
          </p:nvSpPr>
          <p:spPr>
            <a:xfrm rot="-5400000">
              <a:off x="714322" y="476185"/>
              <a:ext cx="857400" cy="762000"/>
            </a:xfrm>
            <a:prstGeom prst="triangle">
              <a:avLst>
                <a:gd name="adj" fmla="val 50000"/>
              </a:avLst>
            </a:prstGeom>
            <a:solidFill>
              <a:schemeClr val="lt1"/>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1" name="Google Shape;231;p42"/>
            <p:cNvSpPr/>
            <p:nvPr/>
          </p:nvSpPr>
          <p:spPr>
            <a:xfrm rot="5400000">
              <a:off x="714198" y="904990"/>
              <a:ext cx="857400" cy="762000"/>
            </a:xfrm>
            <a:prstGeom prst="triangle">
              <a:avLst>
                <a:gd name="adj" fmla="val 50000"/>
              </a:avLst>
            </a:prstGeom>
            <a:solidFill>
              <a:schemeClr val="lt1"/>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2" name="Google Shape;232;p42"/>
            <p:cNvSpPr/>
            <p:nvPr/>
          </p:nvSpPr>
          <p:spPr>
            <a:xfrm rot="-5400000">
              <a:off x="714322" y="1333449"/>
              <a:ext cx="857400" cy="762000"/>
            </a:xfrm>
            <a:prstGeom prst="triangle">
              <a:avLst>
                <a:gd name="adj" fmla="val 50000"/>
              </a:avLst>
            </a:prstGeom>
            <a:solidFill>
              <a:schemeClr val="lt1"/>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3" name="Google Shape;233;p42"/>
            <p:cNvSpPr/>
            <p:nvPr/>
          </p:nvSpPr>
          <p:spPr>
            <a:xfrm rot="5400000">
              <a:off x="1476173" y="1762155"/>
              <a:ext cx="857400" cy="762000"/>
            </a:xfrm>
            <a:prstGeom prst="triangle">
              <a:avLst>
                <a:gd name="adj" fmla="val 50000"/>
              </a:avLst>
            </a:prstGeom>
            <a:solidFill>
              <a:schemeClr val="lt1"/>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4" name="Google Shape;234;p42"/>
            <p:cNvSpPr/>
            <p:nvPr/>
          </p:nvSpPr>
          <p:spPr>
            <a:xfrm rot="-5400000">
              <a:off x="1476296" y="2190615"/>
              <a:ext cx="857400" cy="762000"/>
            </a:xfrm>
            <a:prstGeom prst="triangle">
              <a:avLst>
                <a:gd name="adj" fmla="val 50000"/>
              </a:avLst>
            </a:prstGeom>
            <a:solidFill>
              <a:schemeClr val="lt1"/>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5" name="Google Shape;235;p42"/>
            <p:cNvSpPr/>
            <p:nvPr/>
          </p:nvSpPr>
          <p:spPr>
            <a:xfrm rot="5400000">
              <a:off x="1476173" y="2619420"/>
              <a:ext cx="857400" cy="762000"/>
            </a:xfrm>
            <a:prstGeom prst="triangle">
              <a:avLst>
                <a:gd name="adj" fmla="val 50000"/>
              </a:avLst>
            </a:prstGeom>
            <a:solidFill>
              <a:schemeClr val="lt1"/>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6" name="Google Shape;236;p42"/>
            <p:cNvSpPr/>
            <p:nvPr/>
          </p:nvSpPr>
          <p:spPr>
            <a:xfrm rot="-5400000">
              <a:off x="1476296" y="3047879"/>
              <a:ext cx="857400" cy="762000"/>
            </a:xfrm>
            <a:prstGeom prst="triangle">
              <a:avLst>
                <a:gd name="adj" fmla="val 50000"/>
              </a:avLst>
            </a:prstGeom>
            <a:solidFill>
              <a:schemeClr val="lt1"/>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7" name="Google Shape;237;p42"/>
            <p:cNvSpPr/>
            <p:nvPr/>
          </p:nvSpPr>
          <p:spPr>
            <a:xfrm rot="5400000">
              <a:off x="1476173" y="3476684"/>
              <a:ext cx="857400" cy="762000"/>
            </a:xfrm>
            <a:prstGeom prst="triangle">
              <a:avLst>
                <a:gd name="adj" fmla="val 50000"/>
              </a:avLst>
            </a:prstGeom>
            <a:solidFill>
              <a:schemeClr val="lt1"/>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8" name="Google Shape;238;p42"/>
            <p:cNvSpPr/>
            <p:nvPr/>
          </p:nvSpPr>
          <p:spPr>
            <a:xfrm rot="-5400000">
              <a:off x="1476296" y="3905144"/>
              <a:ext cx="857400" cy="762000"/>
            </a:xfrm>
            <a:prstGeom prst="triangle">
              <a:avLst>
                <a:gd name="adj" fmla="val 50000"/>
              </a:avLst>
            </a:prstGeom>
            <a:solidFill>
              <a:schemeClr val="lt1"/>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9" name="Google Shape;239;p42"/>
            <p:cNvSpPr/>
            <p:nvPr/>
          </p:nvSpPr>
          <p:spPr>
            <a:xfrm rot="5400000">
              <a:off x="1476173" y="4333949"/>
              <a:ext cx="857400" cy="762000"/>
            </a:xfrm>
            <a:prstGeom prst="triangle">
              <a:avLst>
                <a:gd name="adj" fmla="val 50000"/>
              </a:avLst>
            </a:prstGeom>
            <a:solidFill>
              <a:schemeClr val="lt1"/>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0" name="Google Shape;240;p42"/>
            <p:cNvSpPr/>
            <p:nvPr/>
          </p:nvSpPr>
          <p:spPr>
            <a:xfrm rot="5400000">
              <a:off x="1476173" y="47725"/>
              <a:ext cx="857400" cy="762000"/>
            </a:xfrm>
            <a:prstGeom prst="triangle">
              <a:avLst>
                <a:gd name="adj" fmla="val 50000"/>
              </a:avLst>
            </a:prstGeom>
            <a:solidFill>
              <a:schemeClr val="lt1"/>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1" name="Google Shape;241;p42"/>
            <p:cNvSpPr/>
            <p:nvPr/>
          </p:nvSpPr>
          <p:spPr>
            <a:xfrm rot="-5400000">
              <a:off x="1476296" y="476185"/>
              <a:ext cx="857400" cy="762000"/>
            </a:xfrm>
            <a:prstGeom prst="triangle">
              <a:avLst>
                <a:gd name="adj" fmla="val 50000"/>
              </a:avLst>
            </a:prstGeom>
            <a:solidFill>
              <a:schemeClr val="lt1"/>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2" name="Google Shape;242;p42"/>
            <p:cNvSpPr/>
            <p:nvPr/>
          </p:nvSpPr>
          <p:spPr>
            <a:xfrm rot="5400000">
              <a:off x="1476173" y="904990"/>
              <a:ext cx="857400" cy="762000"/>
            </a:xfrm>
            <a:prstGeom prst="triangle">
              <a:avLst>
                <a:gd name="adj" fmla="val 50000"/>
              </a:avLst>
            </a:prstGeom>
            <a:solidFill>
              <a:schemeClr val="lt1"/>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3" name="Google Shape;243;p42"/>
            <p:cNvSpPr/>
            <p:nvPr/>
          </p:nvSpPr>
          <p:spPr>
            <a:xfrm rot="-5400000">
              <a:off x="1476296" y="1333449"/>
              <a:ext cx="857400" cy="762000"/>
            </a:xfrm>
            <a:prstGeom prst="triangle">
              <a:avLst>
                <a:gd name="adj" fmla="val 50000"/>
              </a:avLst>
            </a:prstGeom>
            <a:solidFill>
              <a:schemeClr val="lt1"/>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4" name="Google Shape;244;p42"/>
            <p:cNvSpPr/>
            <p:nvPr/>
          </p:nvSpPr>
          <p:spPr>
            <a:xfrm rot="5400000">
              <a:off x="2238147" y="1762155"/>
              <a:ext cx="857400" cy="762000"/>
            </a:xfrm>
            <a:prstGeom prst="triangle">
              <a:avLst>
                <a:gd name="adj" fmla="val 50000"/>
              </a:avLst>
            </a:prstGeom>
            <a:solidFill>
              <a:schemeClr val="lt1"/>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5" name="Google Shape;245;p42"/>
            <p:cNvSpPr/>
            <p:nvPr/>
          </p:nvSpPr>
          <p:spPr>
            <a:xfrm rot="-5400000">
              <a:off x="2238271" y="2190615"/>
              <a:ext cx="857400" cy="762000"/>
            </a:xfrm>
            <a:prstGeom prst="triangle">
              <a:avLst>
                <a:gd name="adj" fmla="val 50000"/>
              </a:avLst>
            </a:prstGeom>
            <a:solidFill>
              <a:schemeClr val="lt1"/>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6" name="Google Shape;246;p42"/>
            <p:cNvSpPr/>
            <p:nvPr/>
          </p:nvSpPr>
          <p:spPr>
            <a:xfrm rot="5400000">
              <a:off x="2238147" y="2619420"/>
              <a:ext cx="857400" cy="762000"/>
            </a:xfrm>
            <a:prstGeom prst="triangle">
              <a:avLst>
                <a:gd name="adj" fmla="val 50000"/>
              </a:avLst>
            </a:prstGeom>
            <a:solidFill>
              <a:schemeClr val="lt1"/>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7" name="Google Shape;247;p42"/>
            <p:cNvSpPr/>
            <p:nvPr/>
          </p:nvSpPr>
          <p:spPr>
            <a:xfrm rot="-5400000">
              <a:off x="2238271" y="3047879"/>
              <a:ext cx="857400" cy="762000"/>
            </a:xfrm>
            <a:prstGeom prst="triangle">
              <a:avLst>
                <a:gd name="adj" fmla="val 50000"/>
              </a:avLst>
            </a:prstGeom>
            <a:solidFill>
              <a:schemeClr val="lt1"/>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8" name="Google Shape;248;p42"/>
            <p:cNvSpPr/>
            <p:nvPr/>
          </p:nvSpPr>
          <p:spPr>
            <a:xfrm rot="5400000">
              <a:off x="2238147" y="3476684"/>
              <a:ext cx="857400" cy="762000"/>
            </a:xfrm>
            <a:prstGeom prst="triangle">
              <a:avLst>
                <a:gd name="adj" fmla="val 50000"/>
              </a:avLst>
            </a:prstGeom>
            <a:solidFill>
              <a:schemeClr val="lt1"/>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9" name="Google Shape;249;p42"/>
            <p:cNvSpPr/>
            <p:nvPr/>
          </p:nvSpPr>
          <p:spPr>
            <a:xfrm rot="-5400000">
              <a:off x="2238271" y="3905144"/>
              <a:ext cx="857400" cy="762000"/>
            </a:xfrm>
            <a:prstGeom prst="triangle">
              <a:avLst>
                <a:gd name="adj" fmla="val 50000"/>
              </a:avLst>
            </a:prstGeom>
            <a:solidFill>
              <a:schemeClr val="lt1"/>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0" name="Google Shape;250;p42"/>
            <p:cNvSpPr/>
            <p:nvPr/>
          </p:nvSpPr>
          <p:spPr>
            <a:xfrm rot="5400000">
              <a:off x="2238147" y="4333949"/>
              <a:ext cx="857400" cy="762000"/>
            </a:xfrm>
            <a:prstGeom prst="triangle">
              <a:avLst>
                <a:gd name="adj" fmla="val 50000"/>
              </a:avLst>
            </a:prstGeom>
            <a:solidFill>
              <a:schemeClr val="lt1"/>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1" name="Google Shape;251;p42"/>
            <p:cNvSpPr/>
            <p:nvPr/>
          </p:nvSpPr>
          <p:spPr>
            <a:xfrm rot="5400000">
              <a:off x="2238147" y="47725"/>
              <a:ext cx="857400" cy="762000"/>
            </a:xfrm>
            <a:prstGeom prst="triangle">
              <a:avLst>
                <a:gd name="adj" fmla="val 50000"/>
              </a:avLst>
            </a:prstGeom>
            <a:solidFill>
              <a:schemeClr val="lt1"/>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2" name="Google Shape;252;p42"/>
            <p:cNvSpPr/>
            <p:nvPr/>
          </p:nvSpPr>
          <p:spPr>
            <a:xfrm rot="-5400000">
              <a:off x="2238271" y="476185"/>
              <a:ext cx="857400" cy="762000"/>
            </a:xfrm>
            <a:prstGeom prst="triangle">
              <a:avLst>
                <a:gd name="adj" fmla="val 50000"/>
              </a:avLst>
            </a:prstGeom>
            <a:solidFill>
              <a:schemeClr val="lt1"/>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3" name="Google Shape;253;p42"/>
            <p:cNvSpPr/>
            <p:nvPr/>
          </p:nvSpPr>
          <p:spPr>
            <a:xfrm rot="5400000">
              <a:off x="2238147" y="904990"/>
              <a:ext cx="857400" cy="762000"/>
            </a:xfrm>
            <a:prstGeom prst="triangle">
              <a:avLst>
                <a:gd name="adj" fmla="val 50000"/>
              </a:avLst>
            </a:prstGeom>
            <a:solidFill>
              <a:schemeClr val="lt1"/>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4" name="Google Shape;254;p42"/>
            <p:cNvSpPr/>
            <p:nvPr/>
          </p:nvSpPr>
          <p:spPr>
            <a:xfrm rot="-5400000">
              <a:off x="2238271" y="1333449"/>
              <a:ext cx="857400" cy="762000"/>
            </a:xfrm>
            <a:prstGeom prst="triangle">
              <a:avLst>
                <a:gd name="adj" fmla="val 50000"/>
              </a:avLst>
            </a:prstGeom>
            <a:solidFill>
              <a:schemeClr val="lt1"/>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5" name="Google Shape;255;p42"/>
            <p:cNvSpPr/>
            <p:nvPr/>
          </p:nvSpPr>
          <p:spPr>
            <a:xfrm rot="5400000">
              <a:off x="3000173" y="1762155"/>
              <a:ext cx="857400" cy="762000"/>
            </a:xfrm>
            <a:prstGeom prst="triangle">
              <a:avLst>
                <a:gd name="adj" fmla="val 50000"/>
              </a:avLst>
            </a:prstGeom>
            <a:solidFill>
              <a:schemeClr val="lt1"/>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6" name="Google Shape;256;p42"/>
            <p:cNvSpPr/>
            <p:nvPr/>
          </p:nvSpPr>
          <p:spPr>
            <a:xfrm rot="-5400000">
              <a:off x="3000297" y="2190615"/>
              <a:ext cx="857400" cy="762000"/>
            </a:xfrm>
            <a:prstGeom prst="triangle">
              <a:avLst>
                <a:gd name="adj" fmla="val 50000"/>
              </a:avLst>
            </a:prstGeom>
            <a:solidFill>
              <a:schemeClr val="lt1"/>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7" name="Google Shape;257;p42"/>
            <p:cNvSpPr/>
            <p:nvPr/>
          </p:nvSpPr>
          <p:spPr>
            <a:xfrm rot="5400000">
              <a:off x="3000173" y="2619420"/>
              <a:ext cx="857400" cy="762000"/>
            </a:xfrm>
            <a:prstGeom prst="triangle">
              <a:avLst>
                <a:gd name="adj" fmla="val 50000"/>
              </a:avLst>
            </a:prstGeom>
            <a:solidFill>
              <a:schemeClr val="lt1"/>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8" name="Google Shape;258;p42"/>
            <p:cNvSpPr/>
            <p:nvPr/>
          </p:nvSpPr>
          <p:spPr>
            <a:xfrm rot="-5400000">
              <a:off x="3000297" y="3047879"/>
              <a:ext cx="857400" cy="762000"/>
            </a:xfrm>
            <a:prstGeom prst="triangle">
              <a:avLst>
                <a:gd name="adj" fmla="val 50000"/>
              </a:avLst>
            </a:prstGeom>
            <a:solidFill>
              <a:schemeClr val="lt1"/>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9" name="Google Shape;259;p42"/>
            <p:cNvSpPr/>
            <p:nvPr/>
          </p:nvSpPr>
          <p:spPr>
            <a:xfrm rot="5400000">
              <a:off x="3000173" y="3476684"/>
              <a:ext cx="857400" cy="762000"/>
            </a:xfrm>
            <a:prstGeom prst="triangle">
              <a:avLst>
                <a:gd name="adj" fmla="val 50000"/>
              </a:avLst>
            </a:prstGeom>
            <a:solidFill>
              <a:schemeClr val="lt1"/>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0" name="Google Shape;260;p42"/>
            <p:cNvSpPr/>
            <p:nvPr/>
          </p:nvSpPr>
          <p:spPr>
            <a:xfrm rot="-5400000">
              <a:off x="3000297" y="3905144"/>
              <a:ext cx="857400" cy="762000"/>
            </a:xfrm>
            <a:prstGeom prst="triangle">
              <a:avLst>
                <a:gd name="adj" fmla="val 50000"/>
              </a:avLst>
            </a:prstGeom>
            <a:solidFill>
              <a:schemeClr val="lt1"/>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1" name="Google Shape;261;p42"/>
            <p:cNvSpPr/>
            <p:nvPr/>
          </p:nvSpPr>
          <p:spPr>
            <a:xfrm rot="5400000">
              <a:off x="3000173" y="4333949"/>
              <a:ext cx="857400" cy="762000"/>
            </a:xfrm>
            <a:prstGeom prst="triangle">
              <a:avLst>
                <a:gd name="adj" fmla="val 50000"/>
              </a:avLst>
            </a:prstGeom>
            <a:solidFill>
              <a:schemeClr val="lt1"/>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2" name="Google Shape;262;p42"/>
            <p:cNvSpPr/>
            <p:nvPr/>
          </p:nvSpPr>
          <p:spPr>
            <a:xfrm rot="5400000">
              <a:off x="3000173" y="47725"/>
              <a:ext cx="857400" cy="762000"/>
            </a:xfrm>
            <a:prstGeom prst="triangle">
              <a:avLst>
                <a:gd name="adj" fmla="val 50000"/>
              </a:avLst>
            </a:prstGeom>
            <a:solidFill>
              <a:schemeClr val="lt1"/>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3" name="Google Shape;263;p42"/>
            <p:cNvSpPr/>
            <p:nvPr/>
          </p:nvSpPr>
          <p:spPr>
            <a:xfrm rot="-5400000">
              <a:off x="3000297" y="476185"/>
              <a:ext cx="857400" cy="762000"/>
            </a:xfrm>
            <a:prstGeom prst="triangle">
              <a:avLst>
                <a:gd name="adj" fmla="val 50000"/>
              </a:avLst>
            </a:prstGeom>
            <a:solidFill>
              <a:schemeClr val="lt1"/>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4" name="Google Shape;264;p42"/>
            <p:cNvSpPr/>
            <p:nvPr/>
          </p:nvSpPr>
          <p:spPr>
            <a:xfrm rot="5400000">
              <a:off x="3000173" y="904990"/>
              <a:ext cx="857400" cy="762000"/>
            </a:xfrm>
            <a:prstGeom prst="triangle">
              <a:avLst>
                <a:gd name="adj" fmla="val 50000"/>
              </a:avLst>
            </a:prstGeom>
            <a:solidFill>
              <a:schemeClr val="lt1"/>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5" name="Google Shape;265;p42"/>
            <p:cNvSpPr/>
            <p:nvPr/>
          </p:nvSpPr>
          <p:spPr>
            <a:xfrm rot="-5400000">
              <a:off x="3000297" y="1333449"/>
              <a:ext cx="857400" cy="762000"/>
            </a:xfrm>
            <a:prstGeom prst="triangle">
              <a:avLst>
                <a:gd name="adj" fmla="val 50000"/>
              </a:avLst>
            </a:prstGeom>
            <a:solidFill>
              <a:schemeClr val="lt1"/>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6" name="Google Shape;266;p42"/>
            <p:cNvSpPr/>
            <p:nvPr/>
          </p:nvSpPr>
          <p:spPr>
            <a:xfrm rot="5400000">
              <a:off x="3762251" y="1762155"/>
              <a:ext cx="857400" cy="762000"/>
            </a:xfrm>
            <a:prstGeom prst="triangle">
              <a:avLst>
                <a:gd name="adj" fmla="val 50000"/>
              </a:avLst>
            </a:prstGeom>
            <a:solidFill>
              <a:schemeClr val="lt1"/>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7" name="Google Shape;267;p42"/>
            <p:cNvSpPr/>
            <p:nvPr/>
          </p:nvSpPr>
          <p:spPr>
            <a:xfrm rot="-5400000">
              <a:off x="3762374" y="2190615"/>
              <a:ext cx="857400" cy="762000"/>
            </a:xfrm>
            <a:prstGeom prst="triangle">
              <a:avLst>
                <a:gd name="adj" fmla="val 50000"/>
              </a:avLst>
            </a:prstGeom>
            <a:solidFill>
              <a:schemeClr val="lt1"/>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8" name="Google Shape;268;p42"/>
            <p:cNvSpPr/>
            <p:nvPr/>
          </p:nvSpPr>
          <p:spPr>
            <a:xfrm rot="5400000">
              <a:off x="3762251" y="2619420"/>
              <a:ext cx="857400" cy="762000"/>
            </a:xfrm>
            <a:prstGeom prst="triangle">
              <a:avLst>
                <a:gd name="adj" fmla="val 50000"/>
              </a:avLst>
            </a:prstGeom>
            <a:solidFill>
              <a:schemeClr val="lt1"/>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9" name="Google Shape;269;p42"/>
            <p:cNvSpPr/>
            <p:nvPr/>
          </p:nvSpPr>
          <p:spPr>
            <a:xfrm rot="-5400000">
              <a:off x="3762374" y="3047879"/>
              <a:ext cx="857400" cy="762000"/>
            </a:xfrm>
            <a:prstGeom prst="triangle">
              <a:avLst>
                <a:gd name="adj" fmla="val 50000"/>
              </a:avLst>
            </a:prstGeom>
            <a:solidFill>
              <a:schemeClr val="lt1"/>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0" name="Google Shape;270;p42"/>
            <p:cNvSpPr/>
            <p:nvPr/>
          </p:nvSpPr>
          <p:spPr>
            <a:xfrm rot="5400000">
              <a:off x="3762251" y="3476684"/>
              <a:ext cx="857400" cy="762000"/>
            </a:xfrm>
            <a:prstGeom prst="triangle">
              <a:avLst>
                <a:gd name="adj" fmla="val 50000"/>
              </a:avLst>
            </a:prstGeom>
            <a:solidFill>
              <a:schemeClr val="lt1"/>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1" name="Google Shape;271;p42"/>
            <p:cNvSpPr/>
            <p:nvPr/>
          </p:nvSpPr>
          <p:spPr>
            <a:xfrm rot="-5400000">
              <a:off x="3762374" y="3905144"/>
              <a:ext cx="857400" cy="762000"/>
            </a:xfrm>
            <a:prstGeom prst="triangle">
              <a:avLst>
                <a:gd name="adj" fmla="val 50000"/>
              </a:avLst>
            </a:prstGeom>
            <a:solidFill>
              <a:schemeClr val="lt1"/>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2" name="Google Shape;272;p42"/>
            <p:cNvSpPr/>
            <p:nvPr/>
          </p:nvSpPr>
          <p:spPr>
            <a:xfrm rot="5400000">
              <a:off x="3762251" y="4333949"/>
              <a:ext cx="857400" cy="762000"/>
            </a:xfrm>
            <a:prstGeom prst="triangle">
              <a:avLst>
                <a:gd name="adj" fmla="val 50000"/>
              </a:avLst>
            </a:prstGeom>
            <a:solidFill>
              <a:schemeClr val="lt1"/>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3" name="Google Shape;273;p42"/>
            <p:cNvSpPr/>
            <p:nvPr/>
          </p:nvSpPr>
          <p:spPr>
            <a:xfrm rot="5400000">
              <a:off x="3762251" y="47725"/>
              <a:ext cx="857400" cy="762000"/>
            </a:xfrm>
            <a:prstGeom prst="triangle">
              <a:avLst>
                <a:gd name="adj" fmla="val 50000"/>
              </a:avLst>
            </a:prstGeom>
            <a:solidFill>
              <a:schemeClr val="lt1"/>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4" name="Google Shape;274;p42"/>
            <p:cNvSpPr/>
            <p:nvPr/>
          </p:nvSpPr>
          <p:spPr>
            <a:xfrm rot="-5400000">
              <a:off x="3762374" y="476185"/>
              <a:ext cx="857400" cy="762000"/>
            </a:xfrm>
            <a:prstGeom prst="triangle">
              <a:avLst>
                <a:gd name="adj" fmla="val 50000"/>
              </a:avLst>
            </a:prstGeom>
            <a:solidFill>
              <a:schemeClr val="lt1"/>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5" name="Google Shape;275;p42"/>
            <p:cNvSpPr/>
            <p:nvPr/>
          </p:nvSpPr>
          <p:spPr>
            <a:xfrm rot="5400000">
              <a:off x="3762251" y="904990"/>
              <a:ext cx="857400" cy="762000"/>
            </a:xfrm>
            <a:prstGeom prst="triangle">
              <a:avLst>
                <a:gd name="adj" fmla="val 50000"/>
              </a:avLst>
            </a:prstGeom>
            <a:solidFill>
              <a:schemeClr val="lt1"/>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6" name="Google Shape;276;p42"/>
            <p:cNvSpPr/>
            <p:nvPr/>
          </p:nvSpPr>
          <p:spPr>
            <a:xfrm rot="-5400000">
              <a:off x="3762374" y="1333449"/>
              <a:ext cx="857400" cy="762000"/>
            </a:xfrm>
            <a:prstGeom prst="triangle">
              <a:avLst>
                <a:gd name="adj" fmla="val 50000"/>
              </a:avLst>
            </a:prstGeom>
            <a:solidFill>
              <a:schemeClr val="lt1"/>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7" name="Google Shape;277;p42"/>
            <p:cNvSpPr/>
            <p:nvPr/>
          </p:nvSpPr>
          <p:spPr>
            <a:xfrm rot="5400000">
              <a:off x="-47777" y="1762155"/>
              <a:ext cx="857400" cy="762000"/>
            </a:xfrm>
            <a:prstGeom prst="triangle">
              <a:avLst>
                <a:gd name="adj" fmla="val 50000"/>
              </a:avLst>
            </a:prstGeom>
            <a:solidFill>
              <a:schemeClr val="lt1"/>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8" name="Google Shape;278;p42"/>
            <p:cNvSpPr/>
            <p:nvPr/>
          </p:nvSpPr>
          <p:spPr>
            <a:xfrm rot="5400000">
              <a:off x="-47777" y="2619420"/>
              <a:ext cx="857400" cy="762000"/>
            </a:xfrm>
            <a:prstGeom prst="triangle">
              <a:avLst>
                <a:gd name="adj" fmla="val 50000"/>
              </a:avLst>
            </a:prstGeom>
            <a:solidFill>
              <a:schemeClr val="lt1"/>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9" name="Google Shape;279;p42"/>
            <p:cNvSpPr/>
            <p:nvPr/>
          </p:nvSpPr>
          <p:spPr>
            <a:xfrm rot="5400000">
              <a:off x="-47777" y="3476684"/>
              <a:ext cx="857400" cy="762000"/>
            </a:xfrm>
            <a:prstGeom prst="triangle">
              <a:avLst>
                <a:gd name="adj" fmla="val 50000"/>
              </a:avLst>
            </a:prstGeom>
            <a:solidFill>
              <a:schemeClr val="lt1"/>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0" name="Google Shape;280;p42"/>
            <p:cNvSpPr/>
            <p:nvPr/>
          </p:nvSpPr>
          <p:spPr>
            <a:xfrm rot="5400000">
              <a:off x="-47777" y="4333949"/>
              <a:ext cx="857400" cy="762000"/>
            </a:xfrm>
            <a:prstGeom prst="triangle">
              <a:avLst>
                <a:gd name="adj" fmla="val 50000"/>
              </a:avLst>
            </a:prstGeom>
            <a:solidFill>
              <a:schemeClr val="lt1"/>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1" name="Google Shape;281;p42"/>
            <p:cNvSpPr/>
            <p:nvPr/>
          </p:nvSpPr>
          <p:spPr>
            <a:xfrm rot="-5400000">
              <a:off x="166697" y="4548163"/>
              <a:ext cx="428700" cy="762000"/>
            </a:xfrm>
            <a:prstGeom prst="rtTriangle">
              <a:avLst/>
            </a:prstGeom>
            <a:solidFill>
              <a:schemeClr val="lt1"/>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2" name="Google Shape;282;p42"/>
            <p:cNvSpPr/>
            <p:nvPr/>
          </p:nvSpPr>
          <p:spPr>
            <a:xfrm rot="5400000">
              <a:off x="-47777" y="47725"/>
              <a:ext cx="857400" cy="762000"/>
            </a:xfrm>
            <a:prstGeom prst="triangle">
              <a:avLst>
                <a:gd name="adj" fmla="val 50000"/>
              </a:avLst>
            </a:prstGeom>
            <a:solidFill>
              <a:schemeClr val="lt1"/>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3" name="Google Shape;283;p42"/>
            <p:cNvSpPr/>
            <p:nvPr/>
          </p:nvSpPr>
          <p:spPr>
            <a:xfrm rot="5400000">
              <a:off x="-47777" y="904990"/>
              <a:ext cx="857400" cy="762000"/>
            </a:xfrm>
            <a:prstGeom prst="triangle">
              <a:avLst>
                <a:gd name="adj" fmla="val 50000"/>
              </a:avLst>
            </a:prstGeom>
            <a:solidFill>
              <a:schemeClr val="lt1"/>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4" name="Google Shape;284;p42"/>
            <p:cNvSpPr/>
            <p:nvPr/>
          </p:nvSpPr>
          <p:spPr>
            <a:xfrm rot="-5400000" flipH="1">
              <a:off x="166697" y="-166420"/>
              <a:ext cx="428700" cy="762000"/>
            </a:xfrm>
            <a:prstGeom prst="rtTriangle">
              <a:avLst/>
            </a:prstGeom>
            <a:solidFill>
              <a:schemeClr val="lt1"/>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5" name="Google Shape;285;p42"/>
            <p:cNvSpPr/>
            <p:nvPr/>
          </p:nvSpPr>
          <p:spPr>
            <a:xfrm rot="-5400000">
              <a:off x="928672" y="4548163"/>
              <a:ext cx="428700" cy="762000"/>
            </a:xfrm>
            <a:prstGeom prst="rtTriangle">
              <a:avLst/>
            </a:prstGeom>
            <a:solidFill>
              <a:schemeClr val="lt1"/>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6" name="Google Shape;286;p42"/>
            <p:cNvSpPr/>
            <p:nvPr/>
          </p:nvSpPr>
          <p:spPr>
            <a:xfrm rot="-5400000" flipH="1">
              <a:off x="928672" y="-166420"/>
              <a:ext cx="428700" cy="762000"/>
            </a:xfrm>
            <a:prstGeom prst="rtTriangle">
              <a:avLst/>
            </a:prstGeom>
            <a:solidFill>
              <a:schemeClr val="lt1"/>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7" name="Google Shape;287;p42"/>
            <p:cNvSpPr/>
            <p:nvPr/>
          </p:nvSpPr>
          <p:spPr>
            <a:xfrm rot="-5400000">
              <a:off x="1690646" y="4548163"/>
              <a:ext cx="428700" cy="762000"/>
            </a:xfrm>
            <a:prstGeom prst="rtTriangle">
              <a:avLst/>
            </a:prstGeom>
            <a:solidFill>
              <a:schemeClr val="lt1"/>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8" name="Google Shape;288;p42"/>
            <p:cNvSpPr/>
            <p:nvPr/>
          </p:nvSpPr>
          <p:spPr>
            <a:xfrm rot="-5400000" flipH="1">
              <a:off x="1690646" y="-166420"/>
              <a:ext cx="428700" cy="762000"/>
            </a:xfrm>
            <a:prstGeom prst="rtTriangle">
              <a:avLst/>
            </a:prstGeom>
            <a:solidFill>
              <a:schemeClr val="lt1"/>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9" name="Google Shape;289;p42"/>
            <p:cNvSpPr/>
            <p:nvPr/>
          </p:nvSpPr>
          <p:spPr>
            <a:xfrm rot="-5400000">
              <a:off x="2452621" y="4548163"/>
              <a:ext cx="428700" cy="762000"/>
            </a:xfrm>
            <a:prstGeom prst="rtTriangle">
              <a:avLst/>
            </a:prstGeom>
            <a:solidFill>
              <a:schemeClr val="lt1"/>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0" name="Google Shape;290;p42"/>
            <p:cNvSpPr/>
            <p:nvPr/>
          </p:nvSpPr>
          <p:spPr>
            <a:xfrm rot="-5400000" flipH="1">
              <a:off x="2452621" y="-166420"/>
              <a:ext cx="428700" cy="762000"/>
            </a:xfrm>
            <a:prstGeom prst="rtTriangle">
              <a:avLst/>
            </a:prstGeom>
            <a:solidFill>
              <a:schemeClr val="lt1"/>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1" name="Google Shape;291;p42"/>
            <p:cNvSpPr/>
            <p:nvPr/>
          </p:nvSpPr>
          <p:spPr>
            <a:xfrm rot="-5400000">
              <a:off x="3214647" y="4548163"/>
              <a:ext cx="428700" cy="762000"/>
            </a:xfrm>
            <a:prstGeom prst="rtTriangle">
              <a:avLst/>
            </a:prstGeom>
            <a:solidFill>
              <a:schemeClr val="lt1"/>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2" name="Google Shape;292;p42"/>
            <p:cNvSpPr/>
            <p:nvPr/>
          </p:nvSpPr>
          <p:spPr>
            <a:xfrm rot="-5400000" flipH="1">
              <a:off x="3214647" y="-166420"/>
              <a:ext cx="428700" cy="762000"/>
            </a:xfrm>
            <a:prstGeom prst="rtTriangle">
              <a:avLst/>
            </a:prstGeom>
            <a:solidFill>
              <a:schemeClr val="lt1"/>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3" name="Google Shape;293;p42"/>
            <p:cNvSpPr/>
            <p:nvPr/>
          </p:nvSpPr>
          <p:spPr>
            <a:xfrm rot="-5400000">
              <a:off x="3976724" y="4548163"/>
              <a:ext cx="428700" cy="762000"/>
            </a:xfrm>
            <a:prstGeom prst="rtTriangle">
              <a:avLst/>
            </a:prstGeom>
            <a:solidFill>
              <a:schemeClr val="lt1"/>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4" name="Google Shape;294;p42"/>
            <p:cNvSpPr/>
            <p:nvPr/>
          </p:nvSpPr>
          <p:spPr>
            <a:xfrm rot="-5400000" flipH="1">
              <a:off x="3976724" y="-166420"/>
              <a:ext cx="428700" cy="762000"/>
            </a:xfrm>
            <a:prstGeom prst="rtTriangle">
              <a:avLst/>
            </a:prstGeom>
            <a:solidFill>
              <a:schemeClr val="lt1"/>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5" name="Google Shape;295;p42"/>
            <p:cNvSpPr/>
            <p:nvPr/>
          </p:nvSpPr>
          <p:spPr>
            <a:xfrm rot="-5400000">
              <a:off x="4524349" y="2190615"/>
              <a:ext cx="857400" cy="762000"/>
            </a:xfrm>
            <a:prstGeom prst="triangle">
              <a:avLst>
                <a:gd name="adj" fmla="val 50000"/>
              </a:avLst>
            </a:prstGeom>
            <a:solidFill>
              <a:schemeClr val="lt1"/>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6" name="Google Shape;296;p42"/>
            <p:cNvSpPr/>
            <p:nvPr/>
          </p:nvSpPr>
          <p:spPr>
            <a:xfrm rot="-5400000">
              <a:off x="4524349" y="3047879"/>
              <a:ext cx="857400" cy="762000"/>
            </a:xfrm>
            <a:prstGeom prst="triangle">
              <a:avLst>
                <a:gd name="adj" fmla="val 50000"/>
              </a:avLst>
            </a:prstGeom>
            <a:solidFill>
              <a:schemeClr val="lt1"/>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7" name="Google Shape;297;p42"/>
            <p:cNvSpPr/>
            <p:nvPr/>
          </p:nvSpPr>
          <p:spPr>
            <a:xfrm rot="-5400000">
              <a:off x="4524349" y="3905144"/>
              <a:ext cx="857400" cy="762000"/>
            </a:xfrm>
            <a:prstGeom prst="triangle">
              <a:avLst>
                <a:gd name="adj" fmla="val 50000"/>
              </a:avLst>
            </a:prstGeom>
            <a:solidFill>
              <a:schemeClr val="lt1"/>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8" name="Google Shape;298;p42"/>
            <p:cNvSpPr/>
            <p:nvPr/>
          </p:nvSpPr>
          <p:spPr>
            <a:xfrm rot="-5400000">
              <a:off x="4524349" y="476185"/>
              <a:ext cx="857400" cy="762000"/>
            </a:xfrm>
            <a:prstGeom prst="triangle">
              <a:avLst>
                <a:gd name="adj" fmla="val 50000"/>
              </a:avLst>
            </a:prstGeom>
            <a:solidFill>
              <a:schemeClr val="lt1"/>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9" name="Google Shape;299;p42"/>
            <p:cNvSpPr/>
            <p:nvPr/>
          </p:nvSpPr>
          <p:spPr>
            <a:xfrm rot="-5400000">
              <a:off x="4524349" y="1333449"/>
              <a:ext cx="857400" cy="762000"/>
            </a:xfrm>
            <a:prstGeom prst="triangle">
              <a:avLst>
                <a:gd name="adj" fmla="val 50000"/>
              </a:avLst>
            </a:prstGeom>
            <a:solidFill>
              <a:schemeClr val="lt1"/>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0" name="Google Shape;300;p42"/>
            <p:cNvSpPr/>
            <p:nvPr/>
          </p:nvSpPr>
          <p:spPr>
            <a:xfrm rot="5400000">
              <a:off x="5286200" y="1762155"/>
              <a:ext cx="857400" cy="762000"/>
            </a:xfrm>
            <a:prstGeom prst="triangle">
              <a:avLst>
                <a:gd name="adj" fmla="val 50000"/>
              </a:avLst>
            </a:prstGeom>
            <a:solidFill>
              <a:schemeClr val="lt1"/>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1" name="Google Shape;301;p42"/>
            <p:cNvSpPr/>
            <p:nvPr/>
          </p:nvSpPr>
          <p:spPr>
            <a:xfrm rot="-5400000">
              <a:off x="5286324" y="2190615"/>
              <a:ext cx="857400" cy="762000"/>
            </a:xfrm>
            <a:prstGeom prst="triangle">
              <a:avLst>
                <a:gd name="adj" fmla="val 50000"/>
              </a:avLst>
            </a:prstGeom>
            <a:solidFill>
              <a:schemeClr val="lt1"/>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2" name="Google Shape;302;p42"/>
            <p:cNvSpPr/>
            <p:nvPr/>
          </p:nvSpPr>
          <p:spPr>
            <a:xfrm rot="5400000">
              <a:off x="5286200" y="2619420"/>
              <a:ext cx="857400" cy="762000"/>
            </a:xfrm>
            <a:prstGeom prst="triangle">
              <a:avLst>
                <a:gd name="adj" fmla="val 50000"/>
              </a:avLst>
            </a:prstGeom>
            <a:solidFill>
              <a:schemeClr val="lt1"/>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3" name="Google Shape;303;p42"/>
            <p:cNvSpPr/>
            <p:nvPr/>
          </p:nvSpPr>
          <p:spPr>
            <a:xfrm rot="-5400000">
              <a:off x="5286324" y="3047879"/>
              <a:ext cx="857400" cy="762000"/>
            </a:xfrm>
            <a:prstGeom prst="triangle">
              <a:avLst>
                <a:gd name="adj" fmla="val 50000"/>
              </a:avLst>
            </a:prstGeom>
            <a:solidFill>
              <a:schemeClr val="lt1"/>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4" name="Google Shape;304;p42"/>
            <p:cNvSpPr/>
            <p:nvPr/>
          </p:nvSpPr>
          <p:spPr>
            <a:xfrm rot="5400000">
              <a:off x="5286200" y="3476684"/>
              <a:ext cx="857400" cy="762000"/>
            </a:xfrm>
            <a:prstGeom prst="triangle">
              <a:avLst>
                <a:gd name="adj" fmla="val 50000"/>
              </a:avLst>
            </a:prstGeom>
            <a:solidFill>
              <a:schemeClr val="lt1"/>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5" name="Google Shape;305;p42"/>
            <p:cNvSpPr/>
            <p:nvPr/>
          </p:nvSpPr>
          <p:spPr>
            <a:xfrm rot="-5400000">
              <a:off x="5286324" y="3905144"/>
              <a:ext cx="857400" cy="762000"/>
            </a:xfrm>
            <a:prstGeom prst="triangle">
              <a:avLst>
                <a:gd name="adj" fmla="val 50000"/>
              </a:avLst>
            </a:prstGeom>
            <a:solidFill>
              <a:schemeClr val="lt1"/>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6" name="Google Shape;306;p42"/>
            <p:cNvSpPr/>
            <p:nvPr/>
          </p:nvSpPr>
          <p:spPr>
            <a:xfrm rot="5400000">
              <a:off x="5286200" y="4333949"/>
              <a:ext cx="857400" cy="762000"/>
            </a:xfrm>
            <a:prstGeom prst="triangle">
              <a:avLst>
                <a:gd name="adj" fmla="val 50000"/>
              </a:avLst>
            </a:prstGeom>
            <a:solidFill>
              <a:schemeClr val="lt1"/>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7" name="Google Shape;307;p42"/>
            <p:cNvSpPr/>
            <p:nvPr/>
          </p:nvSpPr>
          <p:spPr>
            <a:xfrm rot="5400000">
              <a:off x="5286200" y="47725"/>
              <a:ext cx="857400" cy="762000"/>
            </a:xfrm>
            <a:prstGeom prst="triangle">
              <a:avLst>
                <a:gd name="adj" fmla="val 50000"/>
              </a:avLst>
            </a:prstGeom>
            <a:solidFill>
              <a:schemeClr val="lt1"/>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8" name="Google Shape;308;p42"/>
            <p:cNvSpPr/>
            <p:nvPr/>
          </p:nvSpPr>
          <p:spPr>
            <a:xfrm rot="-5400000">
              <a:off x="5286324" y="476185"/>
              <a:ext cx="857400" cy="762000"/>
            </a:xfrm>
            <a:prstGeom prst="triangle">
              <a:avLst>
                <a:gd name="adj" fmla="val 50000"/>
              </a:avLst>
            </a:prstGeom>
            <a:solidFill>
              <a:schemeClr val="lt1"/>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9" name="Google Shape;309;p42"/>
            <p:cNvSpPr/>
            <p:nvPr/>
          </p:nvSpPr>
          <p:spPr>
            <a:xfrm rot="5400000">
              <a:off x="5286200" y="904990"/>
              <a:ext cx="857400" cy="762000"/>
            </a:xfrm>
            <a:prstGeom prst="triangle">
              <a:avLst>
                <a:gd name="adj" fmla="val 50000"/>
              </a:avLst>
            </a:prstGeom>
            <a:solidFill>
              <a:schemeClr val="lt1"/>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0" name="Google Shape;310;p42"/>
            <p:cNvSpPr/>
            <p:nvPr/>
          </p:nvSpPr>
          <p:spPr>
            <a:xfrm rot="-5400000">
              <a:off x="5286324" y="1333449"/>
              <a:ext cx="857400" cy="762000"/>
            </a:xfrm>
            <a:prstGeom prst="triangle">
              <a:avLst>
                <a:gd name="adj" fmla="val 50000"/>
              </a:avLst>
            </a:prstGeom>
            <a:solidFill>
              <a:schemeClr val="lt1"/>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1" name="Google Shape;311;p42"/>
            <p:cNvSpPr/>
            <p:nvPr/>
          </p:nvSpPr>
          <p:spPr>
            <a:xfrm rot="5400000">
              <a:off x="6048175" y="1762155"/>
              <a:ext cx="857400" cy="762000"/>
            </a:xfrm>
            <a:prstGeom prst="triangle">
              <a:avLst>
                <a:gd name="adj" fmla="val 50000"/>
              </a:avLst>
            </a:prstGeom>
            <a:solidFill>
              <a:schemeClr val="lt1"/>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2" name="Google Shape;312;p42"/>
            <p:cNvSpPr/>
            <p:nvPr/>
          </p:nvSpPr>
          <p:spPr>
            <a:xfrm rot="-5400000">
              <a:off x="6048298" y="2190615"/>
              <a:ext cx="857400" cy="762000"/>
            </a:xfrm>
            <a:prstGeom prst="triangle">
              <a:avLst>
                <a:gd name="adj" fmla="val 50000"/>
              </a:avLst>
            </a:prstGeom>
            <a:solidFill>
              <a:schemeClr val="lt1"/>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3" name="Google Shape;313;p42"/>
            <p:cNvSpPr/>
            <p:nvPr/>
          </p:nvSpPr>
          <p:spPr>
            <a:xfrm rot="5400000">
              <a:off x="6048175" y="2619420"/>
              <a:ext cx="857400" cy="762000"/>
            </a:xfrm>
            <a:prstGeom prst="triangle">
              <a:avLst>
                <a:gd name="adj" fmla="val 50000"/>
              </a:avLst>
            </a:prstGeom>
            <a:solidFill>
              <a:schemeClr val="lt1"/>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4" name="Google Shape;314;p42"/>
            <p:cNvSpPr/>
            <p:nvPr/>
          </p:nvSpPr>
          <p:spPr>
            <a:xfrm rot="-5400000">
              <a:off x="6048298" y="3047879"/>
              <a:ext cx="857400" cy="762000"/>
            </a:xfrm>
            <a:prstGeom prst="triangle">
              <a:avLst>
                <a:gd name="adj" fmla="val 50000"/>
              </a:avLst>
            </a:prstGeom>
            <a:solidFill>
              <a:schemeClr val="lt1"/>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5" name="Google Shape;315;p42"/>
            <p:cNvSpPr/>
            <p:nvPr/>
          </p:nvSpPr>
          <p:spPr>
            <a:xfrm rot="5400000">
              <a:off x="6048175" y="3476684"/>
              <a:ext cx="857400" cy="762000"/>
            </a:xfrm>
            <a:prstGeom prst="triangle">
              <a:avLst>
                <a:gd name="adj" fmla="val 50000"/>
              </a:avLst>
            </a:prstGeom>
            <a:solidFill>
              <a:schemeClr val="lt1"/>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6" name="Google Shape;316;p42"/>
            <p:cNvSpPr/>
            <p:nvPr/>
          </p:nvSpPr>
          <p:spPr>
            <a:xfrm rot="-5400000">
              <a:off x="6048298" y="3905144"/>
              <a:ext cx="857400" cy="762000"/>
            </a:xfrm>
            <a:prstGeom prst="triangle">
              <a:avLst>
                <a:gd name="adj" fmla="val 50000"/>
              </a:avLst>
            </a:prstGeom>
            <a:solidFill>
              <a:schemeClr val="lt1"/>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7" name="Google Shape;317;p42"/>
            <p:cNvSpPr/>
            <p:nvPr/>
          </p:nvSpPr>
          <p:spPr>
            <a:xfrm rot="5400000">
              <a:off x="6048175" y="4333949"/>
              <a:ext cx="857400" cy="762000"/>
            </a:xfrm>
            <a:prstGeom prst="triangle">
              <a:avLst>
                <a:gd name="adj" fmla="val 50000"/>
              </a:avLst>
            </a:prstGeom>
            <a:solidFill>
              <a:schemeClr val="lt1"/>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8" name="Google Shape;318;p42"/>
            <p:cNvSpPr/>
            <p:nvPr/>
          </p:nvSpPr>
          <p:spPr>
            <a:xfrm rot="5400000">
              <a:off x="6048175" y="47725"/>
              <a:ext cx="857400" cy="762000"/>
            </a:xfrm>
            <a:prstGeom prst="triangle">
              <a:avLst>
                <a:gd name="adj" fmla="val 50000"/>
              </a:avLst>
            </a:prstGeom>
            <a:solidFill>
              <a:schemeClr val="lt1"/>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9" name="Google Shape;319;p42"/>
            <p:cNvSpPr/>
            <p:nvPr/>
          </p:nvSpPr>
          <p:spPr>
            <a:xfrm rot="-5400000">
              <a:off x="6048298" y="476185"/>
              <a:ext cx="857400" cy="762000"/>
            </a:xfrm>
            <a:prstGeom prst="triangle">
              <a:avLst>
                <a:gd name="adj" fmla="val 50000"/>
              </a:avLst>
            </a:prstGeom>
            <a:solidFill>
              <a:schemeClr val="lt1"/>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0" name="Google Shape;320;p42"/>
            <p:cNvSpPr/>
            <p:nvPr/>
          </p:nvSpPr>
          <p:spPr>
            <a:xfrm rot="5400000">
              <a:off x="6048175" y="904990"/>
              <a:ext cx="857400" cy="762000"/>
            </a:xfrm>
            <a:prstGeom prst="triangle">
              <a:avLst>
                <a:gd name="adj" fmla="val 50000"/>
              </a:avLst>
            </a:prstGeom>
            <a:solidFill>
              <a:schemeClr val="lt1"/>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1" name="Google Shape;321;p42"/>
            <p:cNvSpPr/>
            <p:nvPr/>
          </p:nvSpPr>
          <p:spPr>
            <a:xfrm rot="-5400000">
              <a:off x="6048298" y="1333449"/>
              <a:ext cx="857400" cy="762000"/>
            </a:xfrm>
            <a:prstGeom prst="triangle">
              <a:avLst>
                <a:gd name="adj" fmla="val 50000"/>
              </a:avLst>
            </a:prstGeom>
            <a:solidFill>
              <a:schemeClr val="lt1"/>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2" name="Google Shape;322;p42"/>
            <p:cNvSpPr/>
            <p:nvPr/>
          </p:nvSpPr>
          <p:spPr>
            <a:xfrm rot="5400000">
              <a:off x="6810149" y="1762155"/>
              <a:ext cx="857400" cy="762000"/>
            </a:xfrm>
            <a:prstGeom prst="triangle">
              <a:avLst>
                <a:gd name="adj" fmla="val 50000"/>
              </a:avLst>
            </a:prstGeom>
            <a:solidFill>
              <a:schemeClr val="lt1"/>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3" name="Google Shape;323;p42"/>
            <p:cNvSpPr/>
            <p:nvPr/>
          </p:nvSpPr>
          <p:spPr>
            <a:xfrm rot="-5400000">
              <a:off x="6810273" y="2190615"/>
              <a:ext cx="857400" cy="762000"/>
            </a:xfrm>
            <a:prstGeom prst="triangle">
              <a:avLst>
                <a:gd name="adj" fmla="val 50000"/>
              </a:avLst>
            </a:prstGeom>
            <a:solidFill>
              <a:schemeClr val="lt1"/>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4" name="Google Shape;324;p42"/>
            <p:cNvSpPr/>
            <p:nvPr/>
          </p:nvSpPr>
          <p:spPr>
            <a:xfrm rot="5400000">
              <a:off x="6810149" y="2619420"/>
              <a:ext cx="857400" cy="762000"/>
            </a:xfrm>
            <a:prstGeom prst="triangle">
              <a:avLst>
                <a:gd name="adj" fmla="val 50000"/>
              </a:avLst>
            </a:prstGeom>
            <a:solidFill>
              <a:schemeClr val="lt1"/>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5" name="Google Shape;325;p42"/>
            <p:cNvSpPr/>
            <p:nvPr/>
          </p:nvSpPr>
          <p:spPr>
            <a:xfrm rot="-5400000">
              <a:off x="6810273" y="3047879"/>
              <a:ext cx="857400" cy="762000"/>
            </a:xfrm>
            <a:prstGeom prst="triangle">
              <a:avLst>
                <a:gd name="adj" fmla="val 50000"/>
              </a:avLst>
            </a:prstGeom>
            <a:solidFill>
              <a:schemeClr val="lt1"/>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6" name="Google Shape;326;p42"/>
            <p:cNvSpPr/>
            <p:nvPr/>
          </p:nvSpPr>
          <p:spPr>
            <a:xfrm rot="5400000">
              <a:off x="6810149" y="3476684"/>
              <a:ext cx="857400" cy="762000"/>
            </a:xfrm>
            <a:prstGeom prst="triangle">
              <a:avLst>
                <a:gd name="adj" fmla="val 50000"/>
              </a:avLst>
            </a:prstGeom>
            <a:solidFill>
              <a:schemeClr val="lt1"/>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7" name="Google Shape;327;p42"/>
            <p:cNvSpPr/>
            <p:nvPr/>
          </p:nvSpPr>
          <p:spPr>
            <a:xfrm rot="-5400000">
              <a:off x="6810273" y="3905144"/>
              <a:ext cx="857400" cy="762000"/>
            </a:xfrm>
            <a:prstGeom prst="triangle">
              <a:avLst>
                <a:gd name="adj" fmla="val 50000"/>
              </a:avLst>
            </a:prstGeom>
            <a:solidFill>
              <a:schemeClr val="lt1"/>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8" name="Google Shape;328;p42"/>
            <p:cNvSpPr/>
            <p:nvPr/>
          </p:nvSpPr>
          <p:spPr>
            <a:xfrm rot="5400000">
              <a:off x="6810149" y="4333949"/>
              <a:ext cx="857400" cy="762000"/>
            </a:xfrm>
            <a:prstGeom prst="triangle">
              <a:avLst>
                <a:gd name="adj" fmla="val 50000"/>
              </a:avLst>
            </a:prstGeom>
            <a:solidFill>
              <a:schemeClr val="lt1"/>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9" name="Google Shape;329;p42"/>
            <p:cNvSpPr/>
            <p:nvPr/>
          </p:nvSpPr>
          <p:spPr>
            <a:xfrm rot="5400000">
              <a:off x="6810149" y="47725"/>
              <a:ext cx="857400" cy="762000"/>
            </a:xfrm>
            <a:prstGeom prst="triangle">
              <a:avLst>
                <a:gd name="adj" fmla="val 50000"/>
              </a:avLst>
            </a:prstGeom>
            <a:solidFill>
              <a:schemeClr val="lt1"/>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0" name="Google Shape;330;p42"/>
            <p:cNvSpPr/>
            <p:nvPr/>
          </p:nvSpPr>
          <p:spPr>
            <a:xfrm rot="-5400000">
              <a:off x="6810273" y="476185"/>
              <a:ext cx="857400" cy="762000"/>
            </a:xfrm>
            <a:prstGeom prst="triangle">
              <a:avLst>
                <a:gd name="adj" fmla="val 50000"/>
              </a:avLst>
            </a:prstGeom>
            <a:solidFill>
              <a:schemeClr val="lt1"/>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1" name="Google Shape;331;p42"/>
            <p:cNvSpPr/>
            <p:nvPr/>
          </p:nvSpPr>
          <p:spPr>
            <a:xfrm rot="5400000">
              <a:off x="6810149" y="904990"/>
              <a:ext cx="857400" cy="762000"/>
            </a:xfrm>
            <a:prstGeom prst="triangle">
              <a:avLst>
                <a:gd name="adj" fmla="val 50000"/>
              </a:avLst>
            </a:prstGeom>
            <a:solidFill>
              <a:schemeClr val="lt1"/>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2" name="Google Shape;332;p42"/>
            <p:cNvSpPr/>
            <p:nvPr/>
          </p:nvSpPr>
          <p:spPr>
            <a:xfrm rot="-5400000">
              <a:off x="6810273" y="1333449"/>
              <a:ext cx="857400" cy="762000"/>
            </a:xfrm>
            <a:prstGeom prst="triangle">
              <a:avLst>
                <a:gd name="adj" fmla="val 50000"/>
              </a:avLst>
            </a:prstGeom>
            <a:solidFill>
              <a:schemeClr val="lt1"/>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3" name="Google Shape;333;p42"/>
            <p:cNvSpPr/>
            <p:nvPr/>
          </p:nvSpPr>
          <p:spPr>
            <a:xfrm rot="5400000">
              <a:off x="7572175" y="1762155"/>
              <a:ext cx="857400" cy="762000"/>
            </a:xfrm>
            <a:prstGeom prst="triangle">
              <a:avLst>
                <a:gd name="adj" fmla="val 50000"/>
              </a:avLst>
            </a:prstGeom>
            <a:solidFill>
              <a:schemeClr val="lt1"/>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4" name="Google Shape;334;p42"/>
            <p:cNvSpPr/>
            <p:nvPr/>
          </p:nvSpPr>
          <p:spPr>
            <a:xfrm rot="-5400000">
              <a:off x="7572299" y="2190615"/>
              <a:ext cx="857400" cy="762000"/>
            </a:xfrm>
            <a:prstGeom prst="triangle">
              <a:avLst>
                <a:gd name="adj" fmla="val 50000"/>
              </a:avLst>
            </a:prstGeom>
            <a:solidFill>
              <a:schemeClr val="lt1"/>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5" name="Google Shape;335;p42"/>
            <p:cNvSpPr/>
            <p:nvPr/>
          </p:nvSpPr>
          <p:spPr>
            <a:xfrm rot="5400000">
              <a:off x="7572175" y="2619420"/>
              <a:ext cx="857400" cy="762000"/>
            </a:xfrm>
            <a:prstGeom prst="triangle">
              <a:avLst>
                <a:gd name="adj" fmla="val 50000"/>
              </a:avLst>
            </a:prstGeom>
            <a:solidFill>
              <a:schemeClr val="lt1"/>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6" name="Google Shape;336;p42"/>
            <p:cNvSpPr/>
            <p:nvPr/>
          </p:nvSpPr>
          <p:spPr>
            <a:xfrm rot="-5400000">
              <a:off x="7572299" y="3047879"/>
              <a:ext cx="857400" cy="762000"/>
            </a:xfrm>
            <a:prstGeom prst="triangle">
              <a:avLst>
                <a:gd name="adj" fmla="val 50000"/>
              </a:avLst>
            </a:prstGeom>
            <a:solidFill>
              <a:schemeClr val="lt1"/>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7" name="Google Shape;337;p42"/>
            <p:cNvSpPr/>
            <p:nvPr/>
          </p:nvSpPr>
          <p:spPr>
            <a:xfrm rot="5400000">
              <a:off x="7572175" y="3476684"/>
              <a:ext cx="857400" cy="762000"/>
            </a:xfrm>
            <a:prstGeom prst="triangle">
              <a:avLst>
                <a:gd name="adj" fmla="val 50000"/>
              </a:avLst>
            </a:prstGeom>
            <a:solidFill>
              <a:schemeClr val="lt1"/>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8" name="Google Shape;338;p42"/>
            <p:cNvSpPr/>
            <p:nvPr/>
          </p:nvSpPr>
          <p:spPr>
            <a:xfrm rot="-5400000">
              <a:off x="7572299" y="3905144"/>
              <a:ext cx="857400" cy="762000"/>
            </a:xfrm>
            <a:prstGeom prst="triangle">
              <a:avLst>
                <a:gd name="adj" fmla="val 50000"/>
              </a:avLst>
            </a:prstGeom>
            <a:solidFill>
              <a:schemeClr val="lt1"/>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9" name="Google Shape;339;p42"/>
            <p:cNvSpPr/>
            <p:nvPr/>
          </p:nvSpPr>
          <p:spPr>
            <a:xfrm rot="5400000">
              <a:off x="7572175" y="4333949"/>
              <a:ext cx="857400" cy="762000"/>
            </a:xfrm>
            <a:prstGeom prst="triangle">
              <a:avLst>
                <a:gd name="adj" fmla="val 50000"/>
              </a:avLst>
            </a:prstGeom>
            <a:solidFill>
              <a:schemeClr val="lt1"/>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0" name="Google Shape;340;p42"/>
            <p:cNvSpPr/>
            <p:nvPr/>
          </p:nvSpPr>
          <p:spPr>
            <a:xfrm rot="5400000">
              <a:off x="7572175" y="47725"/>
              <a:ext cx="857400" cy="762000"/>
            </a:xfrm>
            <a:prstGeom prst="triangle">
              <a:avLst>
                <a:gd name="adj" fmla="val 50000"/>
              </a:avLst>
            </a:prstGeom>
            <a:solidFill>
              <a:schemeClr val="lt1"/>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1" name="Google Shape;341;p42"/>
            <p:cNvSpPr/>
            <p:nvPr/>
          </p:nvSpPr>
          <p:spPr>
            <a:xfrm rot="-5400000">
              <a:off x="7572299" y="476185"/>
              <a:ext cx="857400" cy="762000"/>
            </a:xfrm>
            <a:prstGeom prst="triangle">
              <a:avLst>
                <a:gd name="adj" fmla="val 50000"/>
              </a:avLst>
            </a:prstGeom>
            <a:solidFill>
              <a:schemeClr val="lt1"/>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2" name="Google Shape;342;p42"/>
            <p:cNvSpPr/>
            <p:nvPr/>
          </p:nvSpPr>
          <p:spPr>
            <a:xfrm rot="5400000">
              <a:off x="7572175" y="904990"/>
              <a:ext cx="857400" cy="762000"/>
            </a:xfrm>
            <a:prstGeom prst="triangle">
              <a:avLst>
                <a:gd name="adj" fmla="val 50000"/>
              </a:avLst>
            </a:prstGeom>
            <a:solidFill>
              <a:schemeClr val="lt1"/>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3" name="Google Shape;343;p42"/>
            <p:cNvSpPr/>
            <p:nvPr/>
          </p:nvSpPr>
          <p:spPr>
            <a:xfrm rot="-5400000">
              <a:off x="7572299" y="1333449"/>
              <a:ext cx="857400" cy="762000"/>
            </a:xfrm>
            <a:prstGeom prst="triangle">
              <a:avLst>
                <a:gd name="adj" fmla="val 50000"/>
              </a:avLst>
            </a:prstGeom>
            <a:solidFill>
              <a:schemeClr val="lt1"/>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4" name="Google Shape;344;p42"/>
            <p:cNvSpPr/>
            <p:nvPr/>
          </p:nvSpPr>
          <p:spPr>
            <a:xfrm rot="5400000">
              <a:off x="8334253" y="1762155"/>
              <a:ext cx="857400" cy="762000"/>
            </a:xfrm>
            <a:prstGeom prst="triangle">
              <a:avLst>
                <a:gd name="adj" fmla="val 50000"/>
              </a:avLst>
            </a:prstGeom>
            <a:solidFill>
              <a:schemeClr val="lt1"/>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5" name="Google Shape;345;p42"/>
            <p:cNvSpPr/>
            <p:nvPr/>
          </p:nvSpPr>
          <p:spPr>
            <a:xfrm rot="-5400000">
              <a:off x="8334377" y="2190615"/>
              <a:ext cx="857400" cy="762000"/>
            </a:xfrm>
            <a:prstGeom prst="triangle">
              <a:avLst>
                <a:gd name="adj" fmla="val 50000"/>
              </a:avLst>
            </a:prstGeom>
            <a:solidFill>
              <a:schemeClr val="lt1"/>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6" name="Google Shape;346;p42"/>
            <p:cNvSpPr/>
            <p:nvPr/>
          </p:nvSpPr>
          <p:spPr>
            <a:xfrm rot="5400000">
              <a:off x="8334253" y="2619420"/>
              <a:ext cx="857400" cy="762000"/>
            </a:xfrm>
            <a:prstGeom prst="triangle">
              <a:avLst>
                <a:gd name="adj" fmla="val 50000"/>
              </a:avLst>
            </a:prstGeom>
            <a:solidFill>
              <a:schemeClr val="lt1"/>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7" name="Google Shape;347;p42"/>
            <p:cNvSpPr/>
            <p:nvPr/>
          </p:nvSpPr>
          <p:spPr>
            <a:xfrm rot="-5400000">
              <a:off x="8334377" y="3047879"/>
              <a:ext cx="857400" cy="762000"/>
            </a:xfrm>
            <a:prstGeom prst="triangle">
              <a:avLst>
                <a:gd name="adj" fmla="val 50000"/>
              </a:avLst>
            </a:prstGeom>
            <a:solidFill>
              <a:schemeClr val="lt1"/>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8" name="Google Shape;348;p42"/>
            <p:cNvSpPr/>
            <p:nvPr/>
          </p:nvSpPr>
          <p:spPr>
            <a:xfrm rot="5400000">
              <a:off x="8334253" y="3476684"/>
              <a:ext cx="857400" cy="762000"/>
            </a:xfrm>
            <a:prstGeom prst="triangle">
              <a:avLst>
                <a:gd name="adj" fmla="val 50000"/>
              </a:avLst>
            </a:prstGeom>
            <a:solidFill>
              <a:schemeClr val="lt1"/>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9" name="Google Shape;349;p42"/>
            <p:cNvSpPr/>
            <p:nvPr/>
          </p:nvSpPr>
          <p:spPr>
            <a:xfrm rot="-5400000">
              <a:off x="8334377" y="3905144"/>
              <a:ext cx="857400" cy="762000"/>
            </a:xfrm>
            <a:prstGeom prst="triangle">
              <a:avLst>
                <a:gd name="adj" fmla="val 50000"/>
              </a:avLst>
            </a:prstGeom>
            <a:solidFill>
              <a:schemeClr val="lt1"/>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0" name="Google Shape;350;p42"/>
            <p:cNvSpPr/>
            <p:nvPr/>
          </p:nvSpPr>
          <p:spPr>
            <a:xfrm rot="5400000">
              <a:off x="8334253" y="4333949"/>
              <a:ext cx="857400" cy="762000"/>
            </a:xfrm>
            <a:prstGeom prst="triangle">
              <a:avLst>
                <a:gd name="adj" fmla="val 50000"/>
              </a:avLst>
            </a:prstGeom>
            <a:solidFill>
              <a:schemeClr val="lt1"/>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1" name="Google Shape;351;p42"/>
            <p:cNvSpPr/>
            <p:nvPr/>
          </p:nvSpPr>
          <p:spPr>
            <a:xfrm rot="5400000">
              <a:off x="8334253" y="47725"/>
              <a:ext cx="857400" cy="762000"/>
            </a:xfrm>
            <a:prstGeom prst="triangle">
              <a:avLst>
                <a:gd name="adj" fmla="val 50000"/>
              </a:avLst>
            </a:prstGeom>
            <a:solidFill>
              <a:schemeClr val="lt1"/>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2" name="Google Shape;352;p42"/>
            <p:cNvSpPr/>
            <p:nvPr/>
          </p:nvSpPr>
          <p:spPr>
            <a:xfrm rot="-5400000">
              <a:off x="8334377" y="476185"/>
              <a:ext cx="857400" cy="762000"/>
            </a:xfrm>
            <a:prstGeom prst="triangle">
              <a:avLst>
                <a:gd name="adj" fmla="val 50000"/>
              </a:avLst>
            </a:prstGeom>
            <a:solidFill>
              <a:schemeClr val="lt1"/>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3" name="Google Shape;353;p42"/>
            <p:cNvSpPr/>
            <p:nvPr/>
          </p:nvSpPr>
          <p:spPr>
            <a:xfrm rot="5400000">
              <a:off x="8334253" y="904990"/>
              <a:ext cx="857400" cy="762000"/>
            </a:xfrm>
            <a:prstGeom prst="triangle">
              <a:avLst>
                <a:gd name="adj" fmla="val 50000"/>
              </a:avLst>
            </a:prstGeom>
            <a:solidFill>
              <a:schemeClr val="lt1"/>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4" name="Google Shape;354;p42"/>
            <p:cNvSpPr/>
            <p:nvPr/>
          </p:nvSpPr>
          <p:spPr>
            <a:xfrm rot="-5400000">
              <a:off x="8334377" y="1333449"/>
              <a:ext cx="857400" cy="762000"/>
            </a:xfrm>
            <a:prstGeom prst="triangle">
              <a:avLst>
                <a:gd name="adj" fmla="val 50000"/>
              </a:avLst>
            </a:prstGeom>
            <a:solidFill>
              <a:schemeClr val="lt1"/>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5" name="Google Shape;355;p42"/>
            <p:cNvSpPr/>
            <p:nvPr/>
          </p:nvSpPr>
          <p:spPr>
            <a:xfrm rot="5400000">
              <a:off x="4524225" y="1762155"/>
              <a:ext cx="857400" cy="762000"/>
            </a:xfrm>
            <a:prstGeom prst="triangle">
              <a:avLst>
                <a:gd name="adj" fmla="val 50000"/>
              </a:avLst>
            </a:prstGeom>
            <a:solidFill>
              <a:schemeClr val="lt1"/>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6" name="Google Shape;356;p42"/>
            <p:cNvSpPr/>
            <p:nvPr/>
          </p:nvSpPr>
          <p:spPr>
            <a:xfrm rot="5400000">
              <a:off x="4524225" y="2619420"/>
              <a:ext cx="857400" cy="762000"/>
            </a:xfrm>
            <a:prstGeom prst="triangle">
              <a:avLst>
                <a:gd name="adj" fmla="val 50000"/>
              </a:avLst>
            </a:prstGeom>
            <a:solidFill>
              <a:schemeClr val="lt1"/>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7" name="Google Shape;357;p42"/>
            <p:cNvSpPr/>
            <p:nvPr/>
          </p:nvSpPr>
          <p:spPr>
            <a:xfrm rot="5400000">
              <a:off x="4524225" y="3476684"/>
              <a:ext cx="857400" cy="762000"/>
            </a:xfrm>
            <a:prstGeom prst="triangle">
              <a:avLst>
                <a:gd name="adj" fmla="val 50000"/>
              </a:avLst>
            </a:prstGeom>
            <a:solidFill>
              <a:schemeClr val="lt1"/>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8" name="Google Shape;358;p42"/>
            <p:cNvSpPr/>
            <p:nvPr/>
          </p:nvSpPr>
          <p:spPr>
            <a:xfrm rot="5400000">
              <a:off x="4524225" y="4333949"/>
              <a:ext cx="857400" cy="762000"/>
            </a:xfrm>
            <a:prstGeom prst="triangle">
              <a:avLst>
                <a:gd name="adj" fmla="val 50000"/>
              </a:avLst>
            </a:prstGeom>
            <a:solidFill>
              <a:schemeClr val="lt1"/>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9" name="Google Shape;359;p42"/>
            <p:cNvSpPr/>
            <p:nvPr/>
          </p:nvSpPr>
          <p:spPr>
            <a:xfrm rot="-5400000">
              <a:off x="4738699" y="4548163"/>
              <a:ext cx="428700" cy="762000"/>
            </a:xfrm>
            <a:prstGeom prst="rtTriangle">
              <a:avLst/>
            </a:prstGeom>
            <a:solidFill>
              <a:schemeClr val="lt1"/>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0" name="Google Shape;360;p42"/>
            <p:cNvSpPr/>
            <p:nvPr/>
          </p:nvSpPr>
          <p:spPr>
            <a:xfrm rot="5400000">
              <a:off x="4524225" y="47725"/>
              <a:ext cx="857400" cy="762000"/>
            </a:xfrm>
            <a:prstGeom prst="triangle">
              <a:avLst>
                <a:gd name="adj" fmla="val 50000"/>
              </a:avLst>
            </a:prstGeom>
            <a:solidFill>
              <a:schemeClr val="lt1"/>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1" name="Google Shape;361;p42"/>
            <p:cNvSpPr/>
            <p:nvPr/>
          </p:nvSpPr>
          <p:spPr>
            <a:xfrm rot="5400000">
              <a:off x="4524225" y="904990"/>
              <a:ext cx="857400" cy="762000"/>
            </a:xfrm>
            <a:prstGeom prst="triangle">
              <a:avLst>
                <a:gd name="adj" fmla="val 50000"/>
              </a:avLst>
            </a:prstGeom>
            <a:solidFill>
              <a:schemeClr val="lt1"/>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2" name="Google Shape;362;p42"/>
            <p:cNvSpPr/>
            <p:nvPr/>
          </p:nvSpPr>
          <p:spPr>
            <a:xfrm rot="-5400000" flipH="1">
              <a:off x="4738699" y="-166420"/>
              <a:ext cx="428700" cy="762000"/>
            </a:xfrm>
            <a:prstGeom prst="rtTriangle">
              <a:avLst/>
            </a:prstGeom>
            <a:solidFill>
              <a:schemeClr val="lt1"/>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3" name="Google Shape;363;p42"/>
            <p:cNvSpPr/>
            <p:nvPr/>
          </p:nvSpPr>
          <p:spPr>
            <a:xfrm rot="-5400000">
              <a:off x="5500674" y="4548163"/>
              <a:ext cx="428700" cy="762000"/>
            </a:xfrm>
            <a:prstGeom prst="rtTriangle">
              <a:avLst/>
            </a:prstGeom>
            <a:solidFill>
              <a:schemeClr val="lt1"/>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4" name="Google Shape;364;p42"/>
            <p:cNvSpPr/>
            <p:nvPr/>
          </p:nvSpPr>
          <p:spPr>
            <a:xfrm rot="-5400000" flipH="1">
              <a:off x="5500674" y="-166420"/>
              <a:ext cx="428700" cy="762000"/>
            </a:xfrm>
            <a:prstGeom prst="rtTriangle">
              <a:avLst/>
            </a:prstGeom>
            <a:solidFill>
              <a:schemeClr val="lt1"/>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5" name="Google Shape;365;p42"/>
            <p:cNvSpPr/>
            <p:nvPr/>
          </p:nvSpPr>
          <p:spPr>
            <a:xfrm rot="-5400000">
              <a:off x="6262648" y="4548163"/>
              <a:ext cx="428700" cy="762000"/>
            </a:xfrm>
            <a:prstGeom prst="rtTriangle">
              <a:avLst/>
            </a:prstGeom>
            <a:solidFill>
              <a:schemeClr val="lt1"/>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6" name="Google Shape;366;p42"/>
            <p:cNvSpPr/>
            <p:nvPr/>
          </p:nvSpPr>
          <p:spPr>
            <a:xfrm rot="-5400000" flipH="1">
              <a:off x="6262648" y="-166420"/>
              <a:ext cx="428700" cy="762000"/>
            </a:xfrm>
            <a:prstGeom prst="rtTriangle">
              <a:avLst/>
            </a:prstGeom>
            <a:solidFill>
              <a:schemeClr val="lt1"/>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7" name="Google Shape;367;p42"/>
            <p:cNvSpPr/>
            <p:nvPr/>
          </p:nvSpPr>
          <p:spPr>
            <a:xfrm rot="-5400000">
              <a:off x="7024623" y="4548163"/>
              <a:ext cx="428700" cy="762000"/>
            </a:xfrm>
            <a:prstGeom prst="rtTriangle">
              <a:avLst/>
            </a:prstGeom>
            <a:solidFill>
              <a:schemeClr val="lt1"/>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8" name="Google Shape;368;p42"/>
            <p:cNvSpPr/>
            <p:nvPr/>
          </p:nvSpPr>
          <p:spPr>
            <a:xfrm rot="-5400000" flipH="1">
              <a:off x="7024623" y="-166420"/>
              <a:ext cx="428700" cy="762000"/>
            </a:xfrm>
            <a:prstGeom prst="rtTriangle">
              <a:avLst/>
            </a:prstGeom>
            <a:solidFill>
              <a:schemeClr val="lt1"/>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9" name="Google Shape;369;p42"/>
            <p:cNvSpPr/>
            <p:nvPr/>
          </p:nvSpPr>
          <p:spPr>
            <a:xfrm rot="-5400000">
              <a:off x="7786649" y="4548163"/>
              <a:ext cx="428700" cy="762000"/>
            </a:xfrm>
            <a:prstGeom prst="rtTriangle">
              <a:avLst/>
            </a:prstGeom>
            <a:solidFill>
              <a:schemeClr val="lt1"/>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0" name="Google Shape;370;p42"/>
            <p:cNvSpPr/>
            <p:nvPr/>
          </p:nvSpPr>
          <p:spPr>
            <a:xfrm rot="-5400000" flipH="1">
              <a:off x="7786649" y="-166420"/>
              <a:ext cx="428700" cy="762000"/>
            </a:xfrm>
            <a:prstGeom prst="rtTriangle">
              <a:avLst/>
            </a:prstGeom>
            <a:solidFill>
              <a:schemeClr val="lt1"/>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1" name="Google Shape;371;p42"/>
            <p:cNvSpPr/>
            <p:nvPr/>
          </p:nvSpPr>
          <p:spPr>
            <a:xfrm rot="-5400000">
              <a:off x="8548727" y="4548163"/>
              <a:ext cx="428700" cy="762000"/>
            </a:xfrm>
            <a:prstGeom prst="rtTriangle">
              <a:avLst/>
            </a:prstGeom>
            <a:solidFill>
              <a:schemeClr val="lt1"/>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2" name="Google Shape;372;p42"/>
            <p:cNvSpPr/>
            <p:nvPr/>
          </p:nvSpPr>
          <p:spPr>
            <a:xfrm rot="-5400000" flipH="1">
              <a:off x="8548727" y="-166420"/>
              <a:ext cx="428700" cy="762000"/>
            </a:xfrm>
            <a:prstGeom prst="rtTriangle">
              <a:avLst/>
            </a:prstGeom>
            <a:solidFill>
              <a:schemeClr val="lt1"/>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373" name="Google Shape;373;p42"/>
          <p:cNvSpPr/>
          <p:nvPr/>
        </p:nvSpPr>
        <p:spPr>
          <a:xfrm>
            <a:off x="1527325" y="1290025"/>
            <a:ext cx="6089400" cy="2563500"/>
          </a:xfrm>
          <a:prstGeom prst="rect">
            <a:avLst/>
          </a:pr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4" name="Google Shape;374;p42"/>
          <p:cNvSpPr txBox="1">
            <a:spLocks noGrp="1"/>
          </p:cNvSpPr>
          <p:nvPr>
            <p:ph type="title"/>
          </p:nvPr>
        </p:nvSpPr>
        <p:spPr>
          <a:xfrm>
            <a:off x="1885350" y="1897113"/>
            <a:ext cx="5373300" cy="13494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3200"/>
              <a:buNone/>
              <a:defRPr sz="3200" b="1">
                <a:solidFill>
                  <a:srgbClr val="212121"/>
                </a:solidFill>
              </a:defRPr>
            </a:lvl1pPr>
            <a:lvl2pPr lvl="1" algn="ctr">
              <a:lnSpc>
                <a:spcPct val="100000"/>
              </a:lnSpc>
              <a:spcBef>
                <a:spcPts val="0"/>
              </a:spcBef>
              <a:spcAft>
                <a:spcPts val="0"/>
              </a:spcAft>
              <a:buSzPts val="3200"/>
              <a:buNone/>
              <a:defRPr sz="3200" b="1">
                <a:solidFill>
                  <a:srgbClr val="212121"/>
                </a:solidFill>
              </a:defRPr>
            </a:lvl2pPr>
            <a:lvl3pPr lvl="2" algn="ctr">
              <a:lnSpc>
                <a:spcPct val="100000"/>
              </a:lnSpc>
              <a:spcBef>
                <a:spcPts val="0"/>
              </a:spcBef>
              <a:spcAft>
                <a:spcPts val="0"/>
              </a:spcAft>
              <a:buSzPts val="3200"/>
              <a:buNone/>
              <a:defRPr sz="3200" b="1">
                <a:solidFill>
                  <a:srgbClr val="212121"/>
                </a:solidFill>
              </a:defRPr>
            </a:lvl3pPr>
            <a:lvl4pPr lvl="3" algn="ctr">
              <a:lnSpc>
                <a:spcPct val="100000"/>
              </a:lnSpc>
              <a:spcBef>
                <a:spcPts val="0"/>
              </a:spcBef>
              <a:spcAft>
                <a:spcPts val="0"/>
              </a:spcAft>
              <a:buSzPts val="3200"/>
              <a:buNone/>
              <a:defRPr sz="3200" b="1">
                <a:solidFill>
                  <a:srgbClr val="212121"/>
                </a:solidFill>
              </a:defRPr>
            </a:lvl4pPr>
            <a:lvl5pPr lvl="4" algn="ctr">
              <a:lnSpc>
                <a:spcPct val="100000"/>
              </a:lnSpc>
              <a:spcBef>
                <a:spcPts val="0"/>
              </a:spcBef>
              <a:spcAft>
                <a:spcPts val="0"/>
              </a:spcAft>
              <a:buSzPts val="3200"/>
              <a:buNone/>
              <a:defRPr sz="3200" b="1">
                <a:solidFill>
                  <a:srgbClr val="212121"/>
                </a:solidFill>
              </a:defRPr>
            </a:lvl5pPr>
            <a:lvl6pPr lvl="5" algn="ctr">
              <a:lnSpc>
                <a:spcPct val="100000"/>
              </a:lnSpc>
              <a:spcBef>
                <a:spcPts val="0"/>
              </a:spcBef>
              <a:spcAft>
                <a:spcPts val="0"/>
              </a:spcAft>
              <a:buSzPts val="3200"/>
              <a:buNone/>
              <a:defRPr sz="3200" b="1">
                <a:solidFill>
                  <a:srgbClr val="212121"/>
                </a:solidFill>
              </a:defRPr>
            </a:lvl6pPr>
            <a:lvl7pPr lvl="6" algn="ctr">
              <a:lnSpc>
                <a:spcPct val="100000"/>
              </a:lnSpc>
              <a:spcBef>
                <a:spcPts val="0"/>
              </a:spcBef>
              <a:spcAft>
                <a:spcPts val="0"/>
              </a:spcAft>
              <a:buSzPts val="3200"/>
              <a:buNone/>
              <a:defRPr sz="3200" b="1">
                <a:solidFill>
                  <a:srgbClr val="212121"/>
                </a:solidFill>
              </a:defRPr>
            </a:lvl7pPr>
            <a:lvl8pPr lvl="7" algn="ctr">
              <a:lnSpc>
                <a:spcPct val="100000"/>
              </a:lnSpc>
              <a:spcBef>
                <a:spcPts val="0"/>
              </a:spcBef>
              <a:spcAft>
                <a:spcPts val="0"/>
              </a:spcAft>
              <a:buSzPts val="3200"/>
              <a:buNone/>
              <a:defRPr sz="3200" b="1">
                <a:solidFill>
                  <a:srgbClr val="212121"/>
                </a:solidFill>
              </a:defRPr>
            </a:lvl8pPr>
            <a:lvl9pPr lvl="8" algn="ctr">
              <a:lnSpc>
                <a:spcPct val="100000"/>
              </a:lnSpc>
              <a:spcBef>
                <a:spcPts val="0"/>
              </a:spcBef>
              <a:spcAft>
                <a:spcPts val="0"/>
              </a:spcAft>
              <a:buSzPts val="3200"/>
              <a:buNone/>
              <a:defRPr sz="3200" b="1">
                <a:solidFill>
                  <a:srgbClr val="212121"/>
                </a:solidFill>
              </a:defRPr>
            </a:lvl9pPr>
          </a:lstStyle>
          <a:p>
            <a:endParaRPr/>
          </a:p>
        </p:txBody>
      </p:sp>
      <p:sp>
        <p:nvSpPr>
          <p:cNvPr id="375" name="Google Shape;375;p4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rgbClr val="616161"/>
                </a:solidFill>
                <a:latin typeface="Lato"/>
                <a:ea typeface="Lato"/>
                <a:cs typeface="Lato"/>
                <a:sym typeface="Lato"/>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rgbClr val="616161"/>
                </a:solidFill>
                <a:latin typeface="Lato"/>
                <a:ea typeface="Lato"/>
                <a:cs typeface="Lato"/>
                <a:sym typeface="Lato"/>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rgbClr val="616161"/>
                </a:solidFill>
                <a:latin typeface="Lato"/>
                <a:ea typeface="Lato"/>
                <a:cs typeface="Lato"/>
                <a:sym typeface="Lato"/>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rgbClr val="616161"/>
                </a:solidFill>
                <a:latin typeface="Lato"/>
                <a:ea typeface="Lato"/>
                <a:cs typeface="Lato"/>
                <a:sym typeface="Lato"/>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rgbClr val="616161"/>
                </a:solidFill>
                <a:latin typeface="Lato"/>
                <a:ea typeface="Lato"/>
                <a:cs typeface="Lato"/>
                <a:sym typeface="Lato"/>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rgbClr val="616161"/>
                </a:solidFill>
                <a:latin typeface="Lato"/>
                <a:ea typeface="Lato"/>
                <a:cs typeface="Lato"/>
                <a:sym typeface="Lato"/>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rgbClr val="616161"/>
                </a:solidFill>
                <a:latin typeface="Lato"/>
                <a:ea typeface="Lato"/>
                <a:cs typeface="Lato"/>
                <a:sym typeface="Lato"/>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rgbClr val="616161"/>
                </a:solidFill>
                <a:latin typeface="Lato"/>
                <a:ea typeface="Lato"/>
                <a:cs typeface="Lato"/>
                <a:sym typeface="Lato"/>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rgbClr val="616161"/>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376"/>
        <p:cNvGrpSpPr/>
        <p:nvPr/>
      </p:nvGrpSpPr>
      <p:grpSpPr>
        <a:xfrm>
          <a:off x="0" y="0"/>
          <a:ext cx="0" cy="0"/>
          <a:chOff x="0" y="0"/>
          <a:chExt cx="0" cy="0"/>
        </a:xfrm>
      </p:grpSpPr>
      <p:sp>
        <p:nvSpPr>
          <p:cNvPr id="377" name="Google Shape;377;p43"/>
          <p:cNvSpPr/>
          <p:nvPr/>
        </p:nvSpPr>
        <p:spPr>
          <a:xfrm>
            <a:off x="586721" y="0"/>
            <a:ext cx="7970700" cy="66600"/>
          </a:xfrm>
          <a:prstGeom prst="rect">
            <a:avLst/>
          </a:pr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8" name="Google Shape;378;p43"/>
          <p:cNvSpPr/>
          <p:nvPr/>
        </p:nvSpPr>
        <p:spPr>
          <a:xfrm>
            <a:off x="586721" y="5076900"/>
            <a:ext cx="7970700" cy="6660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cxnSp>
        <p:nvCxnSpPr>
          <p:cNvPr id="379" name="Google Shape;379;p43"/>
          <p:cNvCxnSpPr/>
          <p:nvPr/>
        </p:nvCxnSpPr>
        <p:spPr>
          <a:xfrm>
            <a:off x="733219" y="2235351"/>
            <a:ext cx="385200" cy="0"/>
          </a:xfrm>
          <a:prstGeom prst="straightConnector1">
            <a:avLst/>
          </a:prstGeom>
          <a:noFill/>
          <a:ln w="28575" cap="flat" cmpd="sng">
            <a:solidFill>
              <a:schemeClr val="dk1"/>
            </a:solidFill>
            <a:prstDash val="solid"/>
            <a:round/>
            <a:headEnd type="none" w="sm" len="sm"/>
            <a:tailEnd type="none" w="sm" len="sm"/>
          </a:ln>
        </p:spPr>
      </p:cxnSp>
      <p:sp>
        <p:nvSpPr>
          <p:cNvPr id="380" name="Google Shape;380;p43"/>
          <p:cNvSpPr txBox="1">
            <a:spLocks noGrp="1"/>
          </p:cNvSpPr>
          <p:nvPr>
            <p:ph type="ctrTitle"/>
          </p:nvPr>
        </p:nvSpPr>
        <p:spPr>
          <a:xfrm>
            <a:off x="630600" y="136800"/>
            <a:ext cx="7893000" cy="1853700"/>
          </a:xfrm>
          <a:prstGeom prst="rect">
            <a:avLst/>
          </a:prstGeom>
          <a:noFill/>
          <a:ln>
            <a:noFill/>
          </a:ln>
        </p:spPr>
        <p:txBody>
          <a:bodyPr spcFirstLastPara="1" wrap="square" lIns="91425" tIns="91425" rIns="91425" bIns="91425" anchor="b" anchorCtr="0">
            <a:noAutofit/>
          </a:bodyPr>
          <a:lstStyle>
            <a:lvl1pPr lvl="0" algn="l">
              <a:lnSpc>
                <a:spcPct val="100000"/>
              </a:lnSpc>
              <a:spcBef>
                <a:spcPts val="1000"/>
              </a:spcBef>
              <a:spcAft>
                <a:spcPts val="0"/>
              </a:spcAft>
              <a:buSzPts val="4800"/>
              <a:buNone/>
              <a:defRPr sz="4800"/>
            </a:lvl1pPr>
            <a:lvl2pPr lvl="1" algn="l">
              <a:lnSpc>
                <a:spcPct val="100000"/>
              </a:lnSpc>
              <a:spcBef>
                <a:spcPts val="1000"/>
              </a:spcBef>
              <a:spcAft>
                <a:spcPts val="0"/>
              </a:spcAft>
              <a:buSzPts val="4800"/>
              <a:buNone/>
              <a:defRPr sz="4800"/>
            </a:lvl2pPr>
            <a:lvl3pPr lvl="2" algn="l">
              <a:lnSpc>
                <a:spcPct val="100000"/>
              </a:lnSpc>
              <a:spcBef>
                <a:spcPts val="1000"/>
              </a:spcBef>
              <a:spcAft>
                <a:spcPts val="0"/>
              </a:spcAft>
              <a:buSzPts val="4800"/>
              <a:buNone/>
              <a:defRPr sz="4800"/>
            </a:lvl3pPr>
            <a:lvl4pPr lvl="3" algn="l">
              <a:lnSpc>
                <a:spcPct val="100000"/>
              </a:lnSpc>
              <a:spcBef>
                <a:spcPts val="1000"/>
              </a:spcBef>
              <a:spcAft>
                <a:spcPts val="0"/>
              </a:spcAft>
              <a:buSzPts val="4800"/>
              <a:buNone/>
              <a:defRPr sz="4800"/>
            </a:lvl4pPr>
            <a:lvl5pPr lvl="4" algn="l">
              <a:lnSpc>
                <a:spcPct val="100000"/>
              </a:lnSpc>
              <a:spcBef>
                <a:spcPts val="1000"/>
              </a:spcBef>
              <a:spcAft>
                <a:spcPts val="0"/>
              </a:spcAft>
              <a:buSzPts val="4800"/>
              <a:buNone/>
              <a:defRPr sz="4800"/>
            </a:lvl5pPr>
            <a:lvl6pPr lvl="5" algn="l">
              <a:lnSpc>
                <a:spcPct val="100000"/>
              </a:lnSpc>
              <a:spcBef>
                <a:spcPts val="1000"/>
              </a:spcBef>
              <a:spcAft>
                <a:spcPts val="0"/>
              </a:spcAft>
              <a:buSzPts val="4800"/>
              <a:buNone/>
              <a:defRPr sz="4800"/>
            </a:lvl6pPr>
            <a:lvl7pPr lvl="6" algn="l">
              <a:lnSpc>
                <a:spcPct val="100000"/>
              </a:lnSpc>
              <a:spcBef>
                <a:spcPts val="1000"/>
              </a:spcBef>
              <a:spcAft>
                <a:spcPts val="0"/>
              </a:spcAft>
              <a:buSzPts val="4800"/>
              <a:buNone/>
              <a:defRPr sz="4800"/>
            </a:lvl7pPr>
            <a:lvl8pPr lvl="7" algn="l">
              <a:lnSpc>
                <a:spcPct val="100000"/>
              </a:lnSpc>
              <a:spcBef>
                <a:spcPts val="1000"/>
              </a:spcBef>
              <a:spcAft>
                <a:spcPts val="0"/>
              </a:spcAft>
              <a:buSzPts val="4800"/>
              <a:buNone/>
              <a:defRPr sz="4800"/>
            </a:lvl8pPr>
            <a:lvl9pPr lvl="8" algn="l">
              <a:lnSpc>
                <a:spcPct val="100000"/>
              </a:lnSpc>
              <a:spcBef>
                <a:spcPts val="1000"/>
              </a:spcBef>
              <a:spcAft>
                <a:spcPts val="0"/>
              </a:spcAft>
              <a:buSzPts val="4800"/>
              <a:buNone/>
              <a:defRPr sz="4800"/>
            </a:lvl9pPr>
          </a:lstStyle>
          <a:p>
            <a:endParaRPr/>
          </a:p>
        </p:txBody>
      </p:sp>
      <p:sp>
        <p:nvSpPr>
          <p:cNvPr id="381" name="Google Shape;381;p43"/>
          <p:cNvSpPr txBox="1">
            <a:spLocks noGrp="1"/>
          </p:cNvSpPr>
          <p:nvPr>
            <p:ph type="subTitle" idx="1"/>
          </p:nvPr>
        </p:nvSpPr>
        <p:spPr>
          <a:xfrm>
            <a:off x="630600" y="3228375"/>
            <a:ext cx="7893000" cy="1274100"/>
          </a:xfrm>
          <a:prstGeom prst="rect">
            <a:avLst/>
          </a:prstGeom>
          <a:noFill/>
          <a:ln>
            <a:noFill/>
          </a:ln>
        </p:spPr>
        <p:txBody>
          <a:bodyPr spcFirstLastPara="1" wrap="square" lIns="91425" tIns="91425" rIns="91425" bIns="91425" anchor="b" anchorCtr="0">
            <a:noAutofit/>
          </a:bodyPr>
          <a:lstStyle>
            <a:lvl1pPr lvl="0" algn="l">
              <a:lnSpc>
                <a:spcPct val="100000"/>
              </a:lnSpc>
              <a:spcBef>
                <a:spcPts val="1000"/>
              </a:spcBef>
              <a:spcAft>
                <a:spcPts val="0"/>
              </a:spcAft>
              <a:buClr>
                <a:schemeClr val="accent6"/>
              </a:buClr>
              <a:buSzPts val="2400"/>
              <a:buNone/>
              <a:defRPr sz="2400">
                <a:solidFill>
                  <a:schemeClr val="accent6"/>
                </a:solidFill>
              </a:defRPr>
            </a:lvl1pPr>
            <a:lvl2pPr lvl="1" algn="l">
              <a:lnSpc>
                <a:spcPct val="100000"/>
              </a:lnSpc>
              <a:spcBef>
                <a:spcPts val="1000"/>
              </a:spcBef>
              <a:spcAft>
                <a:spcPts val="0"/>
              </a:spcAft>
              <a:buClr>
                <a:schemeClr val="accent6"/>
              </a:buClr>
              <a:buSzPts val="2400"/>
              <a:buNone/>
              <a:defRPr sz="2400">
                <a:solidFill>
                  <a:schemeClr val="accent6"/>
                </a:solidFill>
              </a:defRPr>
            </a:lvl2pPr>
            <a:lvl3pPr lvl="2" algn="l">
              <a:lnSpc>
                <a:spcPct val="100000"/>
              </a:lnSpc>
              <a:spcBef>
                <a:spcPts val="1000"/>
              </a:spcBef>
              <a:spcAft>
                <a:spcPts val="0"/>
              </a:spcAft>
              <a:buClr>
                <a:schemeClr val="accent6"/>
              </a:buClr>
              <a:buSzPts val="2400"/>
              <a:buNone/>
              <a:defRPr sz="2400">
                <a:solidFill>
                  <a:schemeClr val="accent6"/>
                </a:solidFill>
              </a:defRPr>
            </a:lvl3pPr>
            <a:lvl4pPr lvl="3" algn="l">
              <a:lnSpc>
                <a:spcPct val="100000"/>
              </a:lnSpc>
              <a:spcBef>
                <a:spcPts val="1000"/>
              </a:spcBef>
              <a:spcAft>
                <a:spcPts val="0"/>
              </a:spcAft>
              <a:buClr>
                <a:schemeClr val="accent6"/>
              </a:buClr>
              <a:buSzPts val="2400"/>
              <a:buNone/>
              <a:defRPr sz="2400">
                <a:solidFill>
                  <a:schemeClr val="accent6"/>
                </a:solidFill>
              </a:defRPr>
            </a:lvl4pPr>
            <a:lvl5pPr lvl="4" algn="l">
              <a:lnSpc>
                <a:spcPct val="100000"/>
              </a:lnSpc>
              <a:spcBef>
                <a:spcPts val="1000"/>
              </a:spcBef>
              <a:spcAft>
                <a:spcPts val="0"/>
              </a:spcAft>
              <a:buClr>
                <a:schemeClr val="accent6"/>
              </a:buClr>
              <a:buSzPts val="2400"/>
              <a:buNone/>
              <a:defRPr sz="2400">
                <a:solidFill>
                  <a:schemeClr val="accent6"/>
                </a:solidFill>
              </a:defRPr>
            </a:lvl5pPr>
            <a:lvl6pPr lvl="5" algn="l">
              <a:lnSpc>
                <a:spcPct val="100000"/>
              </a:lnSpc>
              <a:spcBef>
                <a:spcPts val="1000"/>
              </a:spcBef>
              <a:spcAft>
                <a:spcPts val="0"/>
              </a:spcAft>
              <a:buClr>
                <a:schemeClr val="accent6"/>
              </a:buClr>
              <a:buSzPts val="2400"/>
              <a:buNone/>
              <a:defRPr sz="2400">
                <a:solidFill>
                  <a:schemeClr val="accent6"/>
                </a:solidFill>
              </a:defRPr>
            </a:lvl6pPr>
            <a:lvl7pPr lvl="6" algn="l">
              <a:lnSpc>
                <a:spcPct val="100000"/>
              </a:lnSpc>
              <a:spcBef>
                <a:spcPts val="1000"/>
              </a:spcBef>
              <a:spcAft>
                <a:spcPts val="0"/>
              </a:spcAft>
              <a:buClr>
                <a:schemeClr val="accent6"/>
              </a:buClr>
              <a:buSzPts val="2400"/>
              <a:buNone/>
              <a:defRPr sz="2400">
                <a:solidFill>
                  <a:schemeClr val="accent6"/>
                </a:solidFill>
              </a:defRPr>
            </a:lvl7pPr>
            <a:lvl8pPr lvl="7" algn="l">
              <a:lnSpc>
                <a:spcPct val="100000"/>
              </a:lnSpc>
              <a:spcBef>
                <a:spcPts val="1000"/>
              </a:spcBef>
              <a:spcAft>
                <a:spcPts val="0"/>
              </a:spcAft>
              <a:buClr>
                <a:schemeClr val="accent6"/>
              </a:buClr>
              <a:buSzPts val="2400"/>
              <a:buNone/>
              <a:defRPr sz="2400">
                <a:solidFill>
                  <a:schemeClr val="accent6"/>
                </a:solidFill>
              </a:defRPr>
            </a:lvl8pPr>
            <a:lvl9pPr lvl="8" algn="l">
              <a:lnSpc>
                <a:spcPct val="100000"/>
              </a:lnSpc>
              <a:spcBef>
                <a:spcPts val="1000"/>
              </a:spcBef>
              <a:spcAft>
                <a:spcPts val="0"/>
              </a:spcAft>
              <a:buClr>
                <a:schemeClr val="accent6"/>
              </a:buClr>
              <a:buSzPts val="2400"/>
              <a:buNone/>
              <a:defRPr sz="2400">
                <a:solidFill>
                  <a:schemeClr val="accent6"/>
                </a:solidFill>
              </a:defRPr>
            </a:lvl9pPr>
          </a:lstStyle>
          <a:p>
            <a:endParaRPr/>
          </a:p>
        </p:txBody>
      </p:sp>
      <p:sp>
        <p:nvSpPr>
          <p:cNvPr id="382" name="Google Shape;382;p4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Lato"/>
                <a:ea typeface="Lato"/>
                <a:cs typeface="Lato"/>
                <a:sym typeface="Lato"/>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Lato"/>
                <a:ea typeface="Lato"/>
                <a:cs typeface="Lato"/>
                <a:sym typeface="Lato"/>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Lato"/>
                <a:ea typeface="Lato"/>
                <a:cs typeface="Lato"/>
                <a:sym typeface="Lato"/>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Lato"/>
                <a:ea typeface="Lato"/>
                <a:cs typeface="Lato"/>
                <a:sym typeface="Lato"/>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Lato"/>
                <a:ea typeface="Lato"/>
                <a:cs typeface="Lato"/>
                <a:sym typeface="Lato"/>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Lato"/>
                <a:ea typeface="Lato"/>
                <a:cs typeface="Lato"/>
                <a:sym typeface="Lato"/>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Lato"/>
                <a:ea typeface="Lato"/>
                <a:cs typeface="Lato"/>
                <a:sym typeface="Lato"/>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Lato"/>
                <a:ea typeface="Lato"/>
                <a:cs typeface="Lato"/>
                <a:sym typeface="Lato"/>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83"/>
        <p:cNvGrpSpPr/>
        <p:nvPr/>
      </p:nvGrpSpPr>
      <p:grpSpPr>
        <a:xfrm>
          <a:off x="0" y="0"/>
          <a:ext cx="0" cy="0"/>
          <a:chOff x="0" y="0"/>
          <a:chExt cx="0" cy="0"/>
        </a:xfrm>
      </p:grpSpPr>
      <p:sp>
        <p:nvSpPr>
          <p:cNvPr id="384" name="Google Shape;384;p44"/>
          <p:cNvSpPr/>
          <p:nvPr/>
        </p:nvSpPr>
        <p:spPr>
          <a:xfrm>
            <a:off x="586721" y="5076900"/>
            <a:ext cx="7970700" cy="6660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5" name="Google Shape;385;p44"/>
          <p:cNvSpPr/>
          <p:nvPr/>
        </p:nvSpPr>
        <p:spPr>
          <a:xfrm>
            <a:off x="586721" y="0"/>
            <a:ext cx="7970700" cy="66600"/>
          </a:xfrm>
          <a:prstGeom prst="rect">
            <a:avLst/>
          </a:pr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6" name="Google Shape;386;p44"/>
          <p:cNvSpPr txBox="1">
            <a:spLocks noGrp="1"/>
          </p:cNvSpPr>
          <p:nvPr>
            <p:ph type="title"/>
          </p:nvPr>
        </p:nvSpPr>
        <p:spPr>
          <a:xfrm>
            <a:off x="509550" y="1921350"/>
            <a:ext cx="8124900" cy="13008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3600"/>
              <a:buNone/>
              <a:defRPr sz="36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a:endParaRPr/>
          </a:p>
        </p:txBody>
      </p:sp>
      <p:sp>
        <p:nvSpPr>
          <p:cNvPr id="387" name="Google Shape;387;p4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Lato"/>
                <a:ea typeface="Lato"/>
                <a:cs typeface="Lato"/>
                <a:sym typeface="Lato"/>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Lato"/>
                <a:ea typeface="Lato"/>
                <a:cs typeface="Lato"/>
                <a:sym typeface="Lato"/>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Lato"/>
                <a:ea typeface="Lato"/>
                <a:cs typeface="Lato"/>
                <a:sym typeface="Lato"/>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Lato"/>
                <a:ea typeface="Lato"/>
                <a:cs typeface="Lato"/>
                <a:sym typeface="Lato"/>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Lato"/>
                <a:ea typeface="Lato"/>
                <a:cs typeface="Lato"/>
                <a:sym typeface="Lato"/>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Lato"/>
                <a:ea typeface="Lato"/>
                <a:cs typeface="Lato"/>
                <a:sym typeface="Lato"/>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Lato"/>
                <a:ea typeface="Lato"/>
                <a:cs typeface="Lato"/>
                <a:sym typeface="Lato"/>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Lato"/>
                <a:ea typeface="Lato"/>
                <a:cs typeface="Lato"/>
                <a:sym typeface="Lato"/>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388"/>
        <p:cNvGrpSpPr/>
        <p:nvPr/>
      </p:nvGrpSpPr>
      <p:grpSpPr>
        <a:xfrm>
          <a:off x="0" y="0"/>
          <a:ext cx="0" cy="0"/>
          <a:chOff x="0" y="0"/>
          <a:chExt cx="0" cy="0"/>
        </a:xfrm>
      </p:grpSpPr>
      <p:sp>
        <p:nvSpPr>
          <p:cNvPr id="389" name="Google Shape;389;p45"/>
          <p:cNvSpPr/>
          <p:nvPr/>
        </p:nvSpPr>
        <p:spPr>
          <a:xfrm>
            <a:off x="-125" y="5045700"/>
            <a:ext cx="9144000" cy="97800"/>
          </a:xfrm>
          <a:prstGeom prst="rect">
            <a:avLst/>
          </a:pr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cxnSp>
        <p:nvCxnSpPr>
          <p:cNvPr id="390" name="Google Shape;390;p45"/>
          <p:cNvCxnSpPr/>
          <p:nvPr/>
        </p:nvCxnSpPr>
        <p:spPr>
          <a:xfrm>
            <a:off x="419425" y="1154195"/>
            <a:ext cx="385200" cy="0"/>
          </a:xfrm>
          <a:prstGeom prst="straightConnector1">
            <a:avLst/>
          </a:prstGeom>
          <a:noFill/>
          <a:ln w="28575" cap="flat" cmpd="sng">
            <a:solidFill>
              <a:schemeClr val="dk1"/>
            </a:solidFill>
            <a:prstDash val="solid"/>
            <a:round/>
            <a:headEnd type="none" w="sm" len="sm"/>
            <a:tailEnd type="none" w="sm" len="sm"/>
          </a:ln>
        </p:spPr>
      </p:cxnSp>
      <p:sp>
        <p:nvSpPr>
          <p:cNvPr id="391" name="Google Shape;391;p45"/>
          <p:cNvSpPr txBox="1">
            <a:spLocks noGrp="1"/>
          </p:cNvSpPr>
          <p:nvPr>
            <p:ph type="title"/>
          </p:nvPr>
        </p:nvSpPr>
        <p:spPr>
          <a:xfrm>
            <a:off x="311700" y="372725"/>
            <a:ext cx="8520600" cy="6450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3200"/>
              <a:buNone/>
              <a:defRPr/>
            </a:lvl1pPr>
            <a:lvl2pPr lvl="1" algn="l">
              <a:lnSpc>
                <a:spcPct val="100000"/>
              </a:lnSpc>
              <a:spcBef>
                <a:spcPts val="0"/>
              </a:spcBef>
              <a:spcAft>
                <a:spcPts val="0"/>
              </a:spcAft>
              <a:buSzPts val="3200"/>
              <a:buNone/>
              <a:defRPr/>
            </a:lvl2pPr>
            <a:lvl3pPr lvl="2" algn="l">
              <a:lnSpc>
                <a:spcPct val="100000"/>
              </a:lnSpc>
              <a:spcBef>
                <a:spcPts val="0"/>
              </a:spcBef>
              <a:spcAft>
                <a:spcPts val="0"/>
              </a:spcAft>
              <a:buSzPts val="3200"/>
              <a:buNone/>
              <a:defRPr/>
            </a:lvl3pPr>
            <a:lvl4pPr lvl="3" algn="l">
              <a:lnSpc>
                <a:spcPct val="100000"/>
              </a:lnSpc>
              <a:spcBef>
                <a:spcPts val="0"/>
              </a:spcBef>
              <a:spcAft>
                <a:spcPts val="0"/>
              </a:spcAft>
              <a:buSzPts val="3200"/>
              <a:buNone/>
              <a:defRPr/>
            </a:lvl4pPr>
            <a:lvl5pPr lvl="4" algn="l">
              <a:lnSpc>
                <a:spcPct val="100000"/>
              </a:lnSpc>
              <a:spcBef>
                <a:spcPts val="0"/>
              </a:spcBef>
              <a:spcAft>
                <a:spcPts val="0"/>
              </a:spcAft>
              <a:buSzPts val="3200"/>
              <a:buNone/>
              <a:defRPr/>
            </a:lvl5pPr>
            <a:lvl6pPr lvl="5" algn="l">
              <a:lnSpc>
                <a:spcPct val="100000"/>
              </a:lnSpc>
              <a:spcBef>
                <a:spcPts val="0"/>
              </a:spcBef>
              <a:spcAft>
                <a:spcPts val="0"/>
              </a:spcAft>
              <a:buSzPts val="3200"/>
              <a:buNone/>
              <a:defRPr/>
            </a:lvl6pPr>
            <a:lvl7pPr lvl="6" algn="l">
              <a:lnSpc>
                <a:spcPct val="100000"/>
              </a:lnSpc>
              <a:spcBef>
                <a:spcPts val="0"/>
              </a:spcBef>
              <a:spcAft>
                <a:spcPts val="0"/>
              </a:spcAft>
              <a:buSzPts val="3200"/>
              <a:buNone/>
              <a:defRPr/>
            </a:lvl7pPr>
            <a:lvl8pPr lvl="7" algn="l">
              <a:lnSpc>
                <a:spcPct val="100000"/>
              </a:lnSpc>
              <a:spcBef>
                <a:spcPts val="0"/>
              </a:spcBef>
              <a:spcAft>
                <a:spcPts val="0"/>
              </a:spcAft>
              <a:buSzPts val="3200"/>
              <a:buNone/>
              <a:defRPr/>
            </a:lvl8pPr>
            <a:lvl9pPr lvl="8" algn="l">
              <a:lnSpc>
                <a:spcPct val="100000"/>
              </a:lnSpc>
              <a:spcBef>
                <a:spcPts val="0"/>
              </a:spcBef>
              <a:spcAft>
                <a:spcPts val="0"/>
              </a:spcAft>
              <a:buSzPts val="3200"/>
              <a:buNone/>
              <a:defRPr/>
            </a:lvl9pPr>
          </a:lstStyle>
          <a:p>
            <a:endParaRPr/>
          </a:p>
        </p:txBody>
      </p:sp>
      <p:sp>
        <p:nvSpPr>
          <p:cNvPr id="392" name="Google Shape;392;p45"/>
          <p:cNvSpPr txBox="1">
            <a:spLocks noGrp="1"/>
          </p:cNvSpPr>
          <p:nvPr>
            <p:ph type="body" idx="1"/>
          </p:nvPr>
        </p:nvSpPr>
        <p:spPr>
          <a:xfrm>
            <a:off x="311700" y="1417800"/>
            <a:ext cx="8520600" cy="3150900"/>
          </a:xfrm>
          <a:prstGeom prst="rect">
            <a:avLst/>
          </a:prstGeom>
          <a:noFill/>
          <a:ln>
            <a:noFill/>
          </a:ln>
        </p:spPr>
        <p:txBody>
          <a:bodyPr spcFirstLastPara="1" wrap="square" lIns="91425" tIns="91425" rIns="91425" bIns="91425" anchor="t" anchorCtr="0">
            <a:no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1600"/>
              </a:spcBef>
              <a:spcAft>
                <a:spcPts val="0"/>
              </a:spcAft>
              <a:buSzPts val="1400"/>
              <a:buChar char="○"/>
              <a:defRPr/>
            </a:lvl2pPr>
            <a:lvl3pPr marL="1371600" lvl="2" indent="-317500" algn="l">
              <a:lnSpc>
                <a:spcPct val="115000"/>
              </a:lnSpc>
              <a:spcBef>
                <a:spcPts val="1600"/>
              </a:spcBef>
              <a:spcAft>
                <a:spcPts val="0"/>
              </a:spcAft>
              <a:buSzPts val="1400"/>
              <a:buChar char="■"/>
              <a:defRPr/>
            </a:lvl3pPr>
            <a:lvl4pPr marL="1828800" lvl="3" indent="-317500" algn="l">
              <a:lnSpc>
                <a:spcPct val="115000"/>
              </a:lnSpc>
              <a:spcBef>
                <a:spcPts val="1600"/>
              </a:spcBef>
              <a:spcAft>
                <a:spcPts val="0"/>
              </a:spcAft>
              <a:buSzPts val="1400"/>
              <a:buChar char="●"/>
              <a:defRPr/>
            </a:lvl4pPr>
            <a:lvl5pPr marL="2286000" lvl="4" indent="-317500" algn="l">
              <a:lnSpc>
                <a:spcPct val="115000"/>
              </a:lnSpc>
              <a:spcBef>
                <a:spcPts val="1600"/>
              </a:spcBef>
              <a:spcAft>
                <a:spcPts val="0"/>
              </a:spcAft>
              <a:buSzPts val="1400"/>
              <a:buChar char="○"/>
              <a:defRPr/>
            </a:lvl5pPr>
            <a:lvl6pPr marL="2743200" lvl="5" indent="-317500" algn="l">
              <a:lnSpc>
                <a:spcPct val="115000"/>
              </a:lnSpc>
              <a:spcBef>
                <a:spcPts val="1600"/>
              </a:spcBef>
              <a:spcAft>
                <a:spcPts val="0"/>
              </a:spcAft>
              <a:buSzPts val="1400"/>
              <a:buChar char="■"/>
              <a:defRPr/>
            </a:lvl6pPr>
            <a:lvl7pPr marL="3200400" lvl="6" indent="-317500" algn="l">
              <a:lnSpc>
                <a:spcPct val="115000"/>
              </a:lnSpc>
              <a:spcBef>
                <a:spcPts val="1600"/>
              </a:spcBef>
              <a:spcAft>
                <a:spcPts val="0"/>
              </a:spcAft>
              <a:buSzPts val="1400"/>
              <a:buChar char="●"/>
              <a:defRPr/>
            </a:lvl7pPr>
            <a:lvl8pPr marL="3657600" lvl="7" indent="-317500" algn="l">
              <a:lnSpc>
                <a:spcPct val="115000"/>
              </a:lnSpc>
              <a:spcBef>
                <a:spcPts val="1600"/>
              </a:spcBef>
              <a:spcAft>
                <a:spcPts val="0"/>
              </a:spcAft>
              <a:buSzPts val="1400"/>
              <a:buChar char="○"/>
              <a:defRPr/>
            </a:lvl8pPr>
            <a:lvl9pPr marL="4114800" lvl="8" indent="-317500" algn="l">
              <a:lnSpc>
                <a:spcPct val="115000"/>
              </a:lnSpc>
              <a:spcBef>
                <a:spcPts val="1600"/>
              </a:spcBef>
              <a:spcAft>
                <a:spcPts val="1600"/>
              </a:spcAft>
              <a:buSzPts val="1400"/>
              <a:buChar char="■"/>
              <a:defRPr/>
            </a:lvl9pPr>
          </a:lstStyle>
          <a:p>
            <a:endParaRPr/>
          </a:p>
        </p:txBody>
      </p:sp>
      <p:sp>
        <p:nvSpPr>
          <p:cNvPr id="393" name="Google Shape;393;p4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Lato"/>
                <a:ea typeface="Lato"/>
                <a:cs typeface="Lato"/>
                <a:sym typeface="Lato"/>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Lato"/>
                <a:ea typeface="Lato"/>
                <a:cs typeface="Lato"/>
                <a:sym typeface="Lato"/>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Lato"/>
                <a:ea typeface="Lato"/>
                <a:cs typeface="Lato"/>
                <a:sym typeface="Lato"/>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Lato"/>
                <a:ea typeface="Lato"/>
                <a:cs typeface="Lato"/>
                <a:sym typeface="Lato"/>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Lato"/>
                <a:ea typeface="Lato"/>
                <a:cs typeface="Lato"/>
                <a:sym typeface="Lato"/>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Lato"/>
                <a:ea typeface="Lato"/>
                <a:cs typeface="Lato"/>
                <a:sym typeface="Lato"/>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Lato"/>
                <a:ea typeface="Lato"/>
                <a:cs typeface="Lato"/>
                <a:sym typeface="Lato"/>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Lato"/>
                <a:ea typeface="Lato"/>
                <a:cs typeface="Lato"/>
                <a:sym typeface="Lato"/>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394"/>
        <p:cNvGrpSpPr/>
        <p:nvPr/>
      </p:nvGrpSpPr>
      <p:grpSpPr>
        <a:xfrm>
          <a:off x="0" y="0"/>
          <a:ext cx="0" cy="0"/>
          <a:chOff x="0" y="0"/>
          <a:chExt cx="0" cy="0"/>
        </a:xfrm>
      </p:grpSpPr>
      <p:cxnSp>
        <p:nvCxnSpPr>
          <p:cNvPr id="395" name="Google Shape;395;p46"/>
          <p:cNvCxnSpPr/>
          <p:nvPr/>
        </p:nvCxnSpPr>
        <p:spPr>
          <a:xfrm>
            <a:off x="419425" y="1154195"/>
            <a:ext cx="385200" cy="0"/>
          </a:xfrm>
          <a:prstGeom prst="straightConnector1">
            <a:avLst/>
          </a:prstGeom>
          <a:noFill/>
          <a:ln w="28575" cap="flat" cmpd="sng">
            <a:solidFill>
              <a:schemeClr val="dk1"/>
            </a:solidFill>
            <a:prstDash val="solid"/>
            <a:round/>
            <a:headEnd type="none" w="sm" len="sm"/>
            <a:tailEnd type="none" w="sm" len="sm"/>
          </a:ln>
        </p:spPr>
      </p:cxnSp>
      <p:sp>
        <p:nvSpPr>
          <p:cNvPr id="396" name="Google Shape;396;p46"/>
          <p:cNvSpPr txBox="1">
            <a:spLocks noGrp="1"/>
          </p:cNvSpPr>
          <p:nvPr>
            <p:ph type="title"/>
          </p:nvPr>
        </p:nvSpPr>
        <p:spPr>
          <a:xfrm>
            <a:off x="311700" y="372725"/>
            <a:ext cx="8520600" cy="6450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3200"/>
              <a:buNone/>
              <a:defRPr/>
            </a:lvl1pPr>
            <a:lvl2pPr lvl="1" algn="l">
              <a:lnSpc>
                <a:spcPct val="100000"/>
              </a:lnSpc>
              <a:spcBef>
                <a:spcPts val="0"/>
              </a:spcBef>
              <a:spcAft>
                <a:spcPts val="0"/>
              </a:spcAft>
              <a:buSzPts val="3200"/>
              <a:buNone/>
              <a:defRPr/>
            </a:lvl2pPr>
            <a:lvl3pPr lvl="2" algn="l">
              <a:lnSpc>
                <a:spcPct val="100000"/>
              </a:lnSpc>
              <a:spcBef>
                <a:spcPts val="0"/>
              </a:spcBef>
              <a:spcAft>
                <a:spcPts val="0"/>
              </a:spcAft>
              <a:buSzPts val="3200"/>
              <a:buNone/>
              <a:defRPr/>
            </a:lvl3pPr>
            <a:lvl4pPr lvl="3" algn="l">
              <a:lnSpc>
                <a:spcPct val="100000"/>
              </a:lnSpc>
              <a:spcBef>
                <a:spcPts val="0"/>
              </a:spcBef>
              <a:spcAft>
                <a:spcPts val="0"/>
              </a:spcAft>
              <a:buSzPts val="3200"/>
              <a:buNone/>
              <a:defRPr/>
            </a:lvl4pPr>
            <a:lvl5pPr lvl="4" algn="l">
              <a:lnSpc>
                <a:spcPct val="100000"/>
              </a:lnSpc>
              <a:spcBef>
                <a:spcPts val="0"/>
              </a:spcBef>
              <a:spcAft>
                <a:spcPts val="0"/>
              </a:spcAft>
              <a:buSzPts val="3200"/>
              <a:buNone/>
              <a:defRPr/>
            </a:lvl5pPr>
            <a:lvl6pPr lvl="5" algn="l">
              <a:lnSpc>
                <a:spcPct val="100000"/>
              </a:lnSpc>
              <a:spcBef>
                <a:spcPts val="0"/>
              </a:spcBef>
              <a:spcAft>
                <a:spcPts val="0"/>
              </a:spcAft>
              <a:buSzPts val="3200"/>
              <a:buNone/>
              <a:defRPr/>
            </a:lvl6pPr>
            <a:lvl7pPr lvl="6" algn="l">
              <a:lnSpc>
                <a:spcPct val="100000"/>
              </a:lnSpc>
              <a:spcBef>
                <a:spcPts val="0"/>
              </a:spcBef>
              <a:spcAft>
                <a:spcPts val="0"/>
              </a:spcAft>
              <a:buSzPts val="3200"/>
              <a:buNone/>
              <a:defRPr/>
            </a:lvl7pPr>
            <a:lvl8pPr lvl="7" algn="l">
              <a:lnSpc>
                <a:spcPct val="100000"/>
              </a:lnSpc>
              <a:spcBef>
                <a:spcPts val="0"/>
              </a:spcBef>
              <a:spcAft>
                <a:spcPts val="0"/>
              </a:spcAft>
              <a:buSzPts val="3200"/>
              <a:buNone/>
              <a:defRPr/>
            </a:lvl8pPr>
            <a:lvl9pPr lvl="8" algn="l">
              <a:lnSpc>
                <a:spcPct val="100000"/>
              </a:lnSpc>
              <a:spcBef>
                <a:spcPts val="0"/>
              </a:spcBef>
              <a:spcAft>
                <a:spcPts val="0"/>
              </a:spcAft>
              <a:buSzPts val="3200"/>
              <a:buNone/>
              <a:defRPr/>
            </a:lvl9pPr>
          </a:lstStyle>
          <a:p>
            <a:endParaRPr/>
          </a:p>
        </p:txBody>
      </p:sp>
      <p:sp>
        <p:nvSpPr>
          <p:cNvPr id="397" name="Google Shape;397;p46"/>
          <p:cNvSpPr txBox="1">
            <a:spLocks noGrp="1"/>
          </p:cNvSpPr>
          <p:nvPr>
            <p:ph type="body" idx="1"/>
          </p:nvPr>
        </p:nvSpPr>
        <p:spPr>
          <a:xfrm>
            <a:off x="311700" y="1417950"/>
            <a:ext cx="3999900" cy="3150900"/>
          </a:xfrm>
          <a:prstGeom prst="rect">
            <a:avLst/>
          </a:prstGeom>
          <a:noFill/>
          <a:ln>
            <a:noFill/>
          </a:ln>
        </p:spPr>
        <p:txBody>
          <a:bodyPr spcFirstLastPara="1" wrap="square" lIns="91425" tIns="91425" rIns="91425" bIns="91425" anchor="t" anchorCtr="0">
            <a:no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1600"/>
              </a:spcBef>
              <a:spcAft>
                <a:spcPts val="0"/>
              </a:spcAft>
              <a:buSzPts val="1200"/>
              <a:buChar char="○"/>
              <a:defRPr sz="1200"/>
            </a:lvl2pPr>
            <a:lvl3pPr marL="1371600" lvl="2" indent="-304800" algn="l">
              <a:lnSpc>
                <a:spcPct val="115000"/>
              </a:lnSpc>
              <a:spcBef>
                <a:spcPts val="1600"/>
              </a:spcBef>
              <a:spcAft>
                <a:spcPts val="0"/>
              </a:spcAft>
              <a:buSzPts val="1200"/>
              <a:buChar char="■"/>
              <a:defRPr sz="1200"/>
            </a:lvl3pPr>
            <a:lvl4pPr marL="1828800" lvl="3" indent="-304800" algn="l">
              <a:lnSpc>
                <a:spcPct val="115000"/>
              </a:lnSpc>
              <a:spcBef>
                <a:spcPts val="1600"/>
              </a:spcBef>
              <a:spcAft>
                <a:spcPts val="0"/>
              </a:spcAft>
              <a:buSzPts val="1200"/>
              <a:buChar char="●"/>
              <a:defRPr sz="1200"/>
            </a:lvl4pPr>
            <a:lvl5pPr marL="2286000" lvl="4" indent="-304800" algn="l">
              <a:lnSpc>
                <a:spcPct val="115000"/>
              </a:lnSpc>
              <a:spcBef>
                <a:spcPts val="1600"/>
              </a:spcBef>
              <a:spcAft>
                <a:spcPts val="0"/>
              </a:spcAft>
              <a:buSzPts val="1200"/>
              <a:buChar char="○"/>
              <a:defRPr sz="1200"/>
            </a:lvl5pPr>
            <a:lvl6pPr marL="2743200" lvl="5" indent="-304800" algn="l">
              <a:lnSpc>
                <a:spcPct val="115000"/>
              </a:lnSpc>
              <a:spcBef>
                <a:spcPts val="1600"/>
              </a:spcBef>
              <a:spcAft>
                <a:spcPts val="0"/>
              </a:spcAft>
              <a:buSzPts val="1200"/>
              <a:buChar char="■"/>
              <a:defRPr sz="1200"/>
            </a:lvl6pPr>
            <a:lvl7pPr marL="3200400" lvl="6" indent="-304800" algn="l">
              <a:lnSpc>
                <a:spcPct val="115000"/>
              </a:lnSpc>
              <a:spcBef>
                <a:spcPts val="1600"/>
              </a:spcBef>
              <a:spcAft>
                <a:spcPts val="0"/>
              </a:spcAft>
              <a:buSzPts val="1200"/>
              <a:buChar char="●"/>
              <a:defRPr sz="1200"/>
            </a:lvl7pPr>
            <a:lvl8pPr marL="3657600" lvl="7" indent="-304800" algn="l">
              <a:lnSpc>
                <a:spcPct val="115000"/>
              </a:lnSpc>
              <a:spcBef>
                <a:spcPts val="1600"/>
              </a:spcBef>
              <a:spcAft>
                <a:spcPts val="0"/>
              </a:spcAft>
              <a:buSzPts val="1200"/>
              <a:buChar char="○"/>
              <a:defRPr sz="1200"/>
            </a:lvl8pPr>
            <a:lvl9pPr marL="4114800" lvl="8" indent="-304800" algn="l">
              <a:lnSpc>
                <a:spcPct val="115000"/>
              </a:lnSpc>
              <a:spcBef>
                <a:spcPts val="1600"/>
              </a:spcBef>
              <a:spcAft>
                <a:spcPts val="1600"/>
              </a:spcAft>
              <a:buSzPts val="1200"/>
              <a:buChar char="■"/>
              <a:defRPr sz="1200"/>
            </a:lvl9pPr>
          </a:lstStyle>
          <a:p>
            <a:endParaRPr/>
          </a:p>
        </p:txBody>
      </p:sp>
      <p:sp>
        <p:nvSpPr>
          <p:cNvPr id="398" name="Google Shape;398;p46"/>
          <p:cNvSpPr txBox="1">
            <a:spLocks noGrp="1"/>
          </p:cNvSpPr>
          <p:nvPr>
            <p:ph type="body" idx="2"/>
          </p:nvPr>
        </p:nvSpPr>
        <p:spPr>
          <a:xfrm>
            <a:off x="4832400" y="1417950"/>
            <a:ext cx="3999900" cy="3150900"/>
          </a:xfrm>
          <a:prstGeom prst="rect">
            <a:avLst/>
          </a:prstGeom>
          <a:noFill/>
          <a:ln>
            <a:noFill/>
          </a:ln>
        </p:spPr>
        <p:txBody>
          <a:bodyPr spcFirstLastPara="1" wrap="square" lIns="91425" tIns="91425" rIns="91425" bIns="91425" anchor="t" anchorCtr="0">
            <a:no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1600"/>
              </a:spcBef>
              <a:spcAft>
                <a:spcPts val="0"/>
              </a:spcAft>
              <a:buSzPts val="1200"/>
              <a:buChar char="○"/>
              <a:defRPr sz="1200"/>
            </a:lvl2pPr>
            <a:lvl3pPr marL="1371600" lvl="2" indent="-304800" algn="l">
              <a:lnSpc>
                <a:spcPct val="115000"/>
              </a:lnSpc>
              <a:spcBef>
                <a:spcPts val="1600"/>
              </a:spcBef>
              <a:spcAft>
                <a:spcPts val="0"/>
              </a:spcAft>
              <a:buSzPts val="1200"/>
              <a:buChar char="■"/>
              <a:defRPr sz="1200"/>
            </a:lvl3pPr>
            <a:lvl4pPr marL="1828800" lvl="3" indent="-304800" algn="l">
              <a:lnSpc>
                <a:spcPct val="115000"/>
              </a:lnSpc>
              <a:spcBef>
                <a:spcPts val="1600"/>
              </a:spcBef>
              <a:spcAft>
                <a:spcPts val="0"/>
              </a:spcAft>
              <a:buSzPts val="1200"/>
              <a:buChar char="●"/>
              <a:defRPr sz="1200"/>
            </a:lvl4pPr>
            <a:lvl5pPr marL="2286000" lvl="4" indent="-304800" algn="l">
              <a:lnSpc>
                <a:spcPct val="115000"/>
              </a:lnSpc>
              <a:spcBef>
                <a:spcPts val="1600"/>
              </a:spcBef>
              <a:spcAft>
                <a:spcPts val="0"/>
              </a:spcAft>
              <a:buSzPts val="1200"/>
              <a:buChar char="○"/>
              <a:defRPr sz="1200"/>
            </a:lvl5pPr>
            <a:lvl6pPr marL="2743200" lvl="5" indent="-304800" algn="l">
              <a:lnSpc>
                <a:spcPct val="115000"/>
              </a:lnSpc>
              <a:spcBef>
                <a:spcPts val="1600"/>
              </a:spcBef>
              <a:spcAft>
                <a:spcPts val="0"/>
              </a:spcAft>
              <a:buSzPts val="1200"/>
              <a:buChar char="■"/>
              <a:defRPr sz="1200"/>
            </a:lvl6pPr>
            <a:lvl7pPr marL="3200400" lvl="6" indent="-304800" algn="l">
              <a:lnSpc>
                <a:spcPct val="115000"/>
              </a:lnSpc>
              <a:spcBef>
                <a:spcPts val="1600"/>
              </a:spcBef>
              <a:spcAft>
                <a:spcPts val="0"/>
              </a:spcAft>
              <a:buSzPts val="1200"/>
              <a:buChar char="●"/>
              <a:defRPr sz="1200"/>
            </a:lvl7pPr>
            <a:lvl8pPr marL="3657600" lvl="7" indent="-304800" algn="l">
              <a:lnSpc>
                <a:spcPct val="115000"/>
              </a:lnSpc>
              <a:spcBef>
                <a:spcPts val="1600"/>
              </a:spcBef>
              <a:spcAft>
                <a:spcPts val="0"/>
              </a:spcAft>
              <a:buSzPts val="1200"/>
              <a:buChar char="○"/>
              <a:defRPr sz="1200"/>
            </a:lvl8pPr>
            <a:lvl9pPr marL="4114800" lvl="8" indent="-304800" algn="l">
              <a:lnSpc>
                <a:spcPct val="115000"/>
              </a:lnSpc>
              <a:spcBef>
                <a:spcPts val="1600"/>
              </a:spcBef>
              <a:spcAft>
                <a:spcPts val="1600"/>
              </a:spcAft>
              <a:buSzPts val="1200"/>
              <a:buChar char="■"/>
              <a:defRPr sz="1200"/>
            </a:lvl9pPr>
          </a:lstStyle>
          <a:p>
            <a:endParaRPr/>
          </a:p>
        </p:txBody>
      </p:sp>
      <p:sp>
        <p:nvSpPr>
          <p:cNvPr id="399" name="Google Shape;399;p4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Lato"/>
                <a:ea typeface="Lato"/>
                <a:cs typeface="Lato"/>
                <a:sym typeface="Lato"/>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Lato"/>
                <a:ea typeface="Lato"/>
                <a:cs typeface="Lato"/>
                <a:sym typeface="Lato"/>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Lato"/>
                <a:ea typeface="Lato"/>
                <a:cs typeface="Lato"/>
                <a:sym typeface="Lato"/>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Lato"/>
                <a:ea typeface="Lato"/>
                <a:cs typeface="Lato"/>
                <a:sym typeface="Lato"/>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Lato"/>
                <a:ea typeface="Lato"/>
                <a:cs typeface="Lato"/>
                <a:sym typeface="Lato"/>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Lato"/>
                <a:ea typeface="Lato"/>
                <a:cs typeface="Lato"/>
                <a:sym typeface="Lato"/>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Lato"/>
                <a:ea typeface="Lato"/>
                <a:cs typeface="Lato"/>
                <a:sym typeface="Lato"/>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Lato"/>
                <a:ea typeface="Lato"/>
                <a:cs typeface="Lato"/>
                <a:sym typeface="Lato"/>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00"/>
        <p:cNvGrpSpPr/>
        <p:nvPr/>
      </p:nvGrpSpPr>
      <p:grpSpPr>
        <a:xfrm>
          <a:off x="0" y="0"/>
          <a:ext cx="0" cy="0"/>
          <a:chOff x="0" y="0"/>
          <a:chExt cx="0" cy="0"/>
        </a:xfrm>
      </p:grpSpPr>
      <p:sp>
        <p:nvSpPr>
          <p:cNvPr id="401" name="Google Shape;401;p47"/>
          <p:cNvSpPr txBox="1">
            <a:spLocks noGrp="1"/>
          </p:cNvSpPr>
          <p:nvPr>
            <p:ph type="title"/>
          </p:nvPr>
        </p:nvSpPr>
        <p:spPr>
          <a:xfrm>
            <a:off x="311700" y="372725"/>
            <a:ext cx="8520600" cy="6450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3200"/>
              <a:buNone/>
              <a:defRPr/>
            </a:lvl1pPr>
            <a:lvl2pPr lvl="1" algn="l">
              <a:lnSpc>
                <a:spcPct val="100000"/>
              </a:lnSpc>
              <a:spcBef>
                <a:spcPts val="0"/>
              </a:spcBef>
              <a:spcAft>
                <a:spcPts val="0"/>
              </a:spcAft>
              <a:buSzPts val="3200"/>
              <a:buNone/>
              <a:defRPr/>
            </a:lvl2pPr>
            <a:lvl3pPr lvl="2" algn="l">
              <a:lnSpc>
                <a:spcPct val="100000"/>
              </a:lnSpc>
              <a:spcBef>
                <a:spcPts val="0"/>
              </a:spcBef>
              <a:spcAft>
                <a:spcPts val="0"/>
              </a:spcAft>
              <a:buSzPts val="3200"/>
              <a:buNone/>
              <a:defRPr/>
            </a:lvl3pPr>
            <a:lvl4pPr lvl="3" algn="l">
              <a:lnSpc>
                <a:spcPct val="100000"/>
              </a:lnSpc>
              <a:spcBef>
                <a:spcPts val="0"/>
              </a:spcBef>
              <a:spcAft>
                <a:spcPts val="0"/>
              </a:spcAft>
              <a:buSzPts val="3200"/>
              <a:buNone/>
              <a:defRPr/>
            </a:lvl4pPr>
            <a:lvl5pPr lvl="4" algn="l">
              <a:lnSpc>
                <a:spcPct val="100000"/>
              </a:lnSpc>
              <a:spcBef>
                <a:spcPts val="0"/>
              </a:spcBef>
              <a:spcAft>
                <a:spcPts val="0"/>
              </a:spcAft>
              <a:buSzPts val="3200"/>
              <a:buNone/>
              <a:defRPr/>
            </a:lvl5pPr>
            <a:lvl6pPr lvl="5" algn="l">
              <a:lnSpc>
                <a:spcPct val="100000"/>
              </a:lnSpc>
              <a:spcBef>
                <a:spcPts val="0"/>
              </a:spcBef>
              <a:spcAft>
                <a:spcPts val="0"/>
              </a:spcAft>
              <a:buSzPts val="3200"/>
              <a:buNone/>
              <a:defRPr/>
            </a:lvl6pPr>
            <a:lvl7pPr lvl="6" algn="l">
              <a:lnSpc>
                <a:spcPct val="100000"/>
              </a:lnSpc>
              <a:spcBef>
                <a:spcPts val="0"/>
              </a:spcBef>
              <a:spcAft>
                <a:spcPts val="0"/>
              </a:spcAft>
              <a:buSzPts val="3200"/>
              <a:buNone/>
              <a:defRPr/>
            </a:lvl7pPr>
            <a:lvl8pPr lvl="7" algn="l">
              <a:lnSpc>
                <a:spcPct val="100000"/>
              </a:lnSpc>
              <a:spcBef>
                <a:spcPts val="0"/>
              </a:spcBef>
              <a:spcAft>
                <a:spcPts val="0"/>
              </a:spcAft>
              <a:buSzPts val="3200"/>
              <a:buNone/>
              <a:defRPr/>
            </a:lvl8pPr>
            <a:lvl9pPr lvl="8" algn="l">
              <a:lnSpc>
                <a:spcPct val="100000"/>
              </a:lnSpc>
              <a:spcBef>
                <a:spcPts val="0"/>
              </a:spcBef>
              <a:spcAft>
                <a:spcPts val="0"/>
              </a:spcAft>
              <a:buSzPts val="3200"/>
              <a:buNone/>
              <a:defRPr/>
            </a:lvl9pPr>
          </a:lstStyle>
          <a:p>
            <a:endParaRPr/>
          </a:p>
        </p:txBody>
      </p:sp>
      <p:sp>
        <p:nvSpPr>
          <p:cNvPr id="402" name="Google Shape;402;p4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Lato"/>
                <a:ea typeface="Lato"/>
                <a:cs typeface="Lato"/>
                <a:sym typeface="Lato"/>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Lato"/>
                <a:ea typeface="Lato"/>
                <a:cs typeface="Lato"/>
                <a:sym typeface="Lato"/>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Lato"/>
                <a:ea typeface="Lato"/>
                <a:cs typeface="Lato"/>
                <a:sym typeface="Lato"/>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Lato"/>
                <a:ea typeface="Lato"/>
                <a:cs typeface="Lato"/>
                <a:sym typeface="Lato"/>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Lato"/>
                <a:ea typeface="Lato"/>
                <a:cs typeface="Lato"/>
                <a:sym typeface="Lato"/>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Lato"/>
                <a:ea typeface="Lato"/>
                <a:cs typeface="Lato"/>
                <a:sym typeface="Lato"/>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Lato"/>
                <a:ea typeface="Lato"/>
                <a:cs typeface="Lato"/>
                <a:sym typeface="Lato"/>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Lato"/>
                <a:ea typeface="Lato"/>
                <a:cs typeface="Lato"/>
                <a:sym typeface="Lato"/>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403"/>
        <p:cNvGrpSpPr/>
        <p:nvPr/>
      </p:nvGrpSpPr>
      <p:grpSpPr>
        <a:xfrm>
          <a:off x="0" y="0"/>
          <a:ext cx="0" cy="0"/>
          <a:chOff x="0" y="0"/>
          <a:chExt cx="0" cy="0"/>
        </a:xfrm>
      </p:grpSpPr>
      <p:cxnSp>
        <p:nvCxnSpPr>
          <p:cNvPr id="404" name="Google Shape;404;p48"/>
          <p:cNvCxnSpPr/>
          <p:nvPr/>
        </p:nvCxnSpPr>
        <p:spPr>
          <a:xfrm>
            <a:off x="411044" y="1417772"/>
            <a:ext cx="385200" cy="0"/>
          </a:xfrm>
          <a:prstGeom prst="straightConnector1">
            <a:avLst/>
          </a:prstGeom>
          <a:noFill/>
          <a:ln w="28575" cap="flat" cmpd="sng">
            <a:solidFill>
              <a:schemeClr val="dk1"/>
            </a:solidFill>
            <a:prstDash val="solid"/>
            <a:round/>
            <a:headEnd type="none" w="sm" len="sm"/>
            <a:tailEnd type="none" w="sm" len="sm"/>
          </a:ln>
        </p:spPr>
      </p:cxnSp>
      <p:sp>
        <p:nvSpPr>
          <p:cNvPr id="405" name="Google Shape;405;p48"/>
          <p:cNvSpPr txBox="1">
            <a:spLocks noGrp="1"/>
          </p:cNvSpPr>
          <p:nvPr>
            <p:ph type="title"/>
          </p:nvPr>
        </p:nvSpPr>
        <p:spPr>
          <a:xfrm>
            <a:off x="311700" y="555600"/>
            <a:ext cx="2808000" cy="7557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a:endParaRPr/>
          </a:p>
        </p:txBody>
      </p:sp>
      <p:sp>
        <p:nvSpPr>
          <p:cNvPr id="406" name="Google Shape;406;p48"/>
          <p:cNvSpPr txBox="1">
            <a:spLocks noGrp="1"/>
          </p:cNvSpPr>
          <p:nvPr>
            <p:ph type="body" idx="1"/>
          </p:nvPr>
        </p:nvSpPr>
        <p:spPr>
          <a:xfrm>
            <a:off x="311700" y="1640350"/>
            <a:ext cx="2808000" cy="2928900"/>
          </a:xfrm>
          <a:prstGeom prst="rect">
            <a:avLst/>
          </a:prstGeom>
          <a:noFill/>
          <a:ln>
            <a:noFill/>
          </a:ln>
        </p:spPr>
        <p:txBody>
          <a:bodyPr spcFirstLastPara="1" wrap="square" lIns="91425" tIns="91425" rIns="91425" bIns="91425" anchor="t" anchorCtr="0">
            <a:noAutofit/>
          </a:bodyPr>
          <a:lstStyle>
            <a:lvl1pPr marL="457200" lvl="0" indent="-304800" algn="l">
              <a:lnSpc>
                <a:spcPct val="115000"/>
              </a:lnSpc>
              <a:spcBef>
                <a:spcPts val="0"/>
              </a:spcBef>
              <a:spcAft>
                <a:spcPts val="0"/>
              </a:spcAft>
              <a:buSzPts val="1200"/>
              <a:buChar char="●"/>
              <a:defRPr sz="1200"/>
            </a:lvl1pPr>
            <a:lvl2pPr marL="914400" lvl="1" indent="-304800" algn="l">
              <a:lnSpc>
                <a:spcPct val="115000"/>
              </a:lnSpc>
              <a:spcBef>
                <a:spcPts val="1600"/>
              </a:spcBef>
              <a:spcAft>
                <a:spcPts val="0"/>
              </a:spcAft>
              <a:buSzPts val="1200"/>
              <a:buChar char="○"/>
              <a:defRPr sz="1200"/>
            </a:lvl2pPr>
            <a:lvl3pPr marL="1371600" lvl="2" indent="-304800" algn="l">
              <a:lnSpc>
                <a:spcPct val="115000"/>
              </a:lnSpc>
              <a:spcBef>
                <a:spcPts val="1600"/>
              </a:spcBef>
              <a:spcAft>
                <a:spcPts val="0"/>
              </a:spcAft>
              <a:buSzPts val="1200"/>
              <a:buChar char="■"/>
              <a:defRPr sz="1200"/>
            </a:lvl3pPr>
            <a:lvl4pPr marL="1828800" lvl="3" indent="-304800" algn="l">
              <a:lnSpc>
                <a:spcPct val="115000"/>
              </a:lnSpc>
              <a:spcBef>
                <a:spcPts val="1600"/>
              </a:spcBef>
              <a:spcAft>
                <a:spcPts val="0"/>
              </a:spcAft>
              <a:buSzPts val="1200"/>
              <a:buChar char="●"/>
              <a:defRPr sz="1200"/>
            </a:lvl4pPr>
            <a:lvl5pPr marL="2286000" lvl="4" indent="-304800" algn="l">
              <a:lnSpc>
                <a:spcPct val="115000"/>
              </a:lnSpc>
              <a:spcBef>
                <a:spcPts val="1600"/>
              </a:spcBef>
              <a:spcAft>
                <a:spcPts val="0"/>
              </a:spcAft>
              <a:buSzPts val="1200"/>
              <a:buChar char="○"/>
              <a:defRPr sz="1200"/>
            </a:lvl5pPr>
            <a:lvl6pPr marL="2743200" lvl="5" indent="-304800" algn="l">
              <a:lnSpc>
                <a:spcPct val="115000"/>
              </a:lnSpc>
              <a:spcBef>
                <a:spcPts val="1600"/>
              </a:spcBef>
              <a:spcAft>
                <a:spcPts val="0"/>
              </a:spcAft>
              <a:buSzPts val="1200"/>
              <a:buChar char="■"/>
              <a:defRPr sz="1200"/>
            </a:lvl6pPr>
            <a:lvl7pPr marL="3200400" lvl="6" indent="-304800" algn="l">
              <a:lnSpc>
                <a:spcPct val="115000"/>
              </a:lnSpc>
              <a:spcBef>
                <a:spcPts val="1600"/>
              </a:spcBef>
              <a:spcAft>
                <a:spcPts val="0"/>
              </a:spcAft>
              <a:buSzPts val="1200"/>
              <a:buChar char="●"/>
              <a:defRPr sz="1200"/>
            </a:lvl7pPr>
            <a:lvl8pPr marL="3657600" lvl="7" indent="-304800" algn="l">
              <a:lnSpc>
                <a:spcPct val="115000"/>
              </a:lnSpc>
              <a:spcBef>
                <a:spcPts val="1600"/>
              </a:spcBef>
              <a:spcAft>
                <a:spcPts val="0"/>
              </a:spcAft>
              <a:buSzPts val="1200"/>
              <a:buChar char="○"/>
              <a:defRPr sz="1200"/>
            </a:lvl8pPr>
            <a:lvl9pPr marL="4114800" lvl="8" indent="-304800" algn="l">
              <a:lnSpc>
                <a:spcPct val="115000"/>
              </a:lnSpc>
              <a:spcBef>
                <a:spcPts val="1600"/>
              </a:spcBef>
              <a:spcAft>
                <a:spcPts val="1600"/>
              </a:spcAft>
              <a:buSzPts val="1200"/>
              <a:buChar char="■"/>
              <a:defRPr sz="1200"/>
            </a:lvl9pPr>
          </a:lstStyle>
          <a:p>
            <a:endParaRPr/>
          </a:p>
        </p:txBody>
      </p:sp>
      <p:sp>
        <p:nvSpPr>
          <p:cNvPr id="407" name="Google Shape;407;p4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Lato"/>
                <a:ea typeface="Lato"/>
                <a:cs typeface="Lato"/>
                <a:sym typeface="Lato"/>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Lato"/>
                <a:ea typeface="Lato"/>
                <a:cs typeface="Lato"/>
                <a:sym typeface="Lato"/>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Lato"/>
                <a:ea typeface="Lato"/>
                <a:cs typeface="Lato"/>
                <a:sym typeface="Lato"/>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Lato"/>
                <a:ea typeface="Lato"/>
                <a:cs typeface="Lato"/>
                <a:sym typeface="Lato"/>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Lato"/>
                <a:ea typeface="Lato"/>
                <a:cs typeface="Lato"/>
                <a:sym typeface="Lato"/>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Lato"/>
                <a:ea typeface="Lato"/>
                <a:cs typeface="Lato"/>
                <a:sym typeface="Lato"/>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Lato"/>
                <a:ea typeface="Lato"/>
                <a:cs typeface="Lato"/>
                <a:sym typeface="Lato"/>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Lato"/>
                <a:ea typeface="Lato"/>
                <a:cs typeface="Lato"/>
                <a:sym typeface="Lato"/>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408"/>
        <p:cNvGrpSpPr/>
        <p:nvPr/>
      </p:nvGrpSpPr>
      <p:grpSpPr>
        <a:xfrm>
          <a:off x="0" y="0"/>
          <a:ext cx="0" cy="0"/>
          <a:chOff x="0" y="0"/>
          <a:chExt cx="0" cy="0"/>
        </a:xfrm>
      </p:grpSpPr>
      <p:sp>
        <p:nvSpPr>
          <p:cNvPr id="409" name="Google Shape;409;p49"/>
          <p:cNvSpPr/>
          <p:nvPr/>
        </p:nvSpPr>
        <p:spPr>
          <a:xfrm>
            <a:off x="586721" y="0"/>
            <a:ext cx="7970700" cy="66600"/>
          </a:xfrm>
          <a:prstGeom prst="rect">
            <a:avLst/>
          </a:pr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0" name="Google Shape;410;p49"/>
          <p:cNvSpPr/>
          <p:nvPr/>
        </p:nvSpPr>
        <p:spPr>
          <a:xfrm>
            <a:off x="586721" y="5076900"/>
            <a:ext cx="7970700" cy="6660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1" name="Google Shape;411;p49"/>
          <p:cNvSpPr txBox="1">
            <a:spLocks noGrp="1"/>
          </p:cNvSpPr>
          <p:nvPr>
            <p:ph type="title"/>
          </p:nvPr>
        </p:nvSpPr>
        <p:spPr>
          <a:xfrm>
            <a:off x="490250" y="526350"/>
            <a:ext cx="5618700" cy="40908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4200"/>
              <a:buNone/>
              <a:defRPr sz="4200"/>
            </a:lvl1pPr>
            <a:lvl2pPr lvl="1" algn="l">
              <a:lnSpc>
                <a:spcPct val="100000"/>
              </a:lnSpc>
              <a:spcBef>
                <a:spcPts val="0"/>
              </a:spcBef>
              <a:spcAft>
                <a:spcPts val="0"/>
              </a:spcAft>
              <a:buSzPts val="4200"/>
              <a:buNone/>
              <a:defRPr sz="4200"/>
            </a:lvl2pPr>
            <a:lvl3pPr lvl="2" algn="l">
              <a:lnSpc>
                <a:spcPct val="100000"/>
              </a:lnSpc>
              <a:spcBef>
                <a:spcPts val="0"/>
              </a:spcBef>
              <a:spcAft>
                <a:spcPts val="0"/>
              </a:spcAft>
              <a:buSzPts val="4200"/>
              <a:buNone/>
              <a:defRPr sz="4200"/>
            </a:lvl3pPr>
            <a:lvl4pPr lvl="3" algn="l">
              <a:lnSpc>
                <a:spcPct val="100000"/>
              </a:lnSpc>
              <a:spcBef>
                <a:spcPts val="0"/>
              </a:spcBef>
              <a:spcAft>
                <a:spcPts val="0"/>
              </a:spcAft>
              <a:buSzPts val="4200"/>
              <a:buNone/>
              <a:defRPr sz="4200"/>
            </a:lvl4pPr>
            <a:lvl5pPr lvl="4" algn="l">
              <a:lnSpc>
                <a:spcPct val="100000"/>
              </a:lnSpc>
              <a:spcBef>
                <a:spcPts val="0"/>
              </a:spcBef>
              <a:spcAft>
                <a:spcPts val="0"/>
              </a:spcAft>
              <a:buSzPts val="4200"/>
              <a:buNone/>
              <a:defRPr sz="4200"/>
            </a:lvl5pPr>
            <a:lvl6pPr lvl="5" algn="l">
              <a:lnSpc>
                <a:spcPct val="100000"/>
              </a:lnSpc>
              <a:spcBef>
                <a:spcPts val="0"/>
              </a:spcBef>
              <a:spcAft>
                <a:spcPts val="0"/>
              </a:spcAft>
              <a:buSzPts val="4200"/>
              <a:buNone/>
              <a:defRPr sz="4200"/>
            </a:lvl6pPr>
            <a:lvl7pPr lvl="6" algn="l">
              <a:lnSpc>
                <a:spcPct val="100000"/>
              </a:lnSpc>
              <a:spcBef>
                <a:spcPts val="0"/>
              </a:spcBef>
              <a:spcAft>
                <a:spcPts val="0"/>
              </a:spcAft>
              <a:buSzPts val="4200"/>
              <a:buNone/>
              <a:defRPr sz="4200"/>
            </a:lvl7pPr>
            <a:lvl8pPr lvl="7" algn="l">
              <a:lnSpc>
                <a:spcPct val="100000"/>
              </a:lnSpc>
              <a:spcBef>
                <a:spcPts val="0"/>
              </a:spcBef>
              <a:spcAft>
                <a:spcPts val="0"/>
              </a:spcAft>
              <a:buSzPts val="4200"/>
              <a:buNone/>
              <a:defRPr sz="4200"/>
            </a:lvl8pPr>
            <a:lvl9pPr lvl="8" algn="l">
              <a:lnSpc>
                <a:spcPct val="100000"/>
              </a:lnSpc>
              <a:spcBef>
                <a:spcPts val="0"/>
              </a:spcBef>
              <a:spcAft>
                <a:spcPts val="0"/>
              </a:spcAft>
              <a:buSzPts val="4200"/>
              <a:buNone/>
              <a:defRPr sz="4200"/>
            </a:lvl9pPr>
          </a:lstStyle>
          <a:p>
            <a:endParaRPr/>
          </a:p>
        </p:txBody>
      </p:sp>
      <p:sp>
        <p:nvSpPr>
          <p:cNvPr id="412" name="Google Shape;412;p4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Lato"/>
                <a:ea typeface="Lato"/>
                <a:cs typeface="Lato"/>
                <a:sym typeface="Lato"/>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Lato"/>
                <a:ea typeface="Lato"/>
                <a:cs typeface="Lato"/>
                <a:sym typeface="Lato"/>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Lato"/>
                <a:ea typeface="Lato"/>
                <a:cs typeface="Lato"/>
                <a:sym typeface="Lato"/>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Lato"/>
                <a:ea typeface="Lato"/>
                <a:cs typeface="Lato"/>
                <a:sym typeface="Lato"/>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Lato"/>
                <a:ea typeface="Lato"/>
                <a:cs typeface="Lato"/>
                <a:sym typeface="Lato"/>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Lato"/>
                <a:ea typeface="Lato"/>
                <a:cs typeface="Lato"/>
                <a:sym typeface="Lato"/>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Lato"/>
                <a:ea typeface="Lato"/>
                <a:cs typeface="Lato"/>
                <a:sym typeface="Lato"/>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Lato"/>
                <a:ea typeface="Lato"/>
                <a:cs typeface="Lato"/>
                <a:sym typeface="Lato"/>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413"/>
        <p:cNvGrpSpPr/>
        <p:nvPr/>
      </p:nvGrpSpPr>
      <p:grpSpPr>
        <a:xfrm>
          <a:off x="0" y="0"/>
          <a:ext cx="0" cy="0"/>
          <a:chOff x="0" y="0"/>
          <a:chExt cx="0" cy="0"/>
        </a:xfrm>
      </p:grpSpPr>
      <p:sp>
        <p:nvSpPr>
          <p:cNvPr id="414" name="Google Shape;414;p50"/>
          <p:cNvSpPr/>
          <p:nvPr/>
        </p:nvSpPr>
        <p:spPr>
          <a:xfrm>
            <a:off x="4572000" y="-100"/>
            <a:ext cx="4572000" cy="5143500"/>
          </a:xfrm>
          <a:prstGeom prst="rect">
            <a:avLst/>
          </a:pr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cxnSp>
        <p:nvCxnSpPr>
          <p:cNvPr id="415" name="Google Shape;415;p50"/>
          <p:cNvCxnSpPr/>
          <p:nvPr/>
        </p:nvCxnSpPr>
        <p:spPr>
          <a:xfrm>
            <a:off x="5029675" y="4495500"/>
            <a:ext cx="468300" cy="0"/>
          </a:xfrm>
          <a:prstGeom prst="straightConnector1">
            <a:avLst/>
          </a:prstGeom>
          <a:noFill/>
          <a:ln w="19050" cap="flat" cmpd="sng">
            <a:solidFill>
              <a:schemeClr val="lt1"/>
            </a:solidFill>
            <a:prstDash val="solid"/>
            <a:round/>
            <a:headEnd type="none" w="sm" len="sm"/>
            <a:tailEnd type="none" w="sm" len="sm"/>
          </a:ln>
        </p:spPr>
      </p:cxnSp>
      <p:sp>
        <p:nvSpPr>
          <p:cNvPr id="416" name="Google Shape;416;p50"/>
          <p:cNvSpPr txBox="1">
            <a:spLocks noGrp="1"/>
          </p:cNvSpPr>
          <p:nvPr>
            <p:ph type="title"/>
          </p:nvPr>
        </p:nvSpPr>
        <p:spPr>
          <a:xfrm>
            <a:off x="265500" y="1084625"/>
            <a:ext cx="4045200" cy="17070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4200"/>
              <a:buNone/>
              <a:defRPr sz="42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a:endParaRPr/>
          </a:p>
        </p:txBody>
      </p:sp>
      <p:sp>
        <p:nvSpPr>
          <p:cNvPr id="417" name="Google Shape;417;p50"/>
          <p:cNvSpPr txBox="1">
            <a:spLocks noGrp="1"/>
          </p:cNvSpPr>
          <p:nvPr>
            <p:ph type="subTitle" idx="1"/>
          </p:nvPr>
        </p:nvSpPr>
        <p:spPr>
          <a:xfrm>
            <a:off x="265500" y="2845200"/>
            <a:ext cx="4045200" cy="14217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Clr>
                <a:schemeClr val="accent6"/>
              </a:buClr>
              <a:buSzPts val="2100"/>
              <a:buNone/>
              <a:defRPr sz="2100">
                <a:solidFill>
                  <a:schemeClr val="accent6"/>
                </a:solidFill>
              </a:defRPr>
            </a:lvl1pPr>
            <a:lvl2pPr lvl="1" algn="ctr">
              <a:lnSpc>
                <a:spcPct val="100000"/>
              </a:lnSpc>
              <a:spcBef>
                <a:spcPts val="0"/>
              </a:spcBef>
              <a:spcAft>
                <a:spcPts val="0"/>
              </a:spcAft>
              <a:buClr>
                <a:schemeClr val="accent6"/>
              </a:buClr>
              <a:buSzPts val="2100"/>
              <a:buNone/>
              <a:defRPr sz="2100">
                <a:solidFill>
                  <a:schemeClr val="accent6"/>
                </a:solidFill>
              </a:defRPr>
            </a:lvl2pPr>
            <a:lvl3pPr lvl="2" algn="ctr">
              <a:lnSpc>
                <a:spcPct val="100000"/>
              </a:lnSpc>
              <a:spcBef>
                <a:spcPts val="0"/>
              </a:spcBef>
              <a:spcAft>
                <a:spcPts val="0"/>
              </a:spcAft>
              <a:buClr>
                <a:schemeClr val="accent6"/>
              </a:buClr>
              <a:buSzPts val="2100"/>
              <a:buNone/>
              <a:defRPr sz="2100">
                <a:solidFill>
                  <a:schemeClr val="accent6"/>
                </a:solidFill>
              </a:defRPr>
            </a:lvl3pPr>
            <a:lvl4pPr lvl="3" algn="ctr">
              <a:lnSpc>
                <a:spcPct val="100000"/>
              </a:lnSpc>
              <a:spcBef>
                <a:spcPts val="0"/>
              </a:spcBef>
              <a:spcAft>
                <a:spcPts val="0"/>
              </a:spcAft>
              <a:buClr>
                <a:schemeClr val="accent6"/>
              </a:buClr>
              <a:buSzPts val="2100"/>
              <a:buNone/>
              <a:defRPr sz="2100">
                <a:solidFill>
                  <a:schemeClr val="accent6"/>
                </a:solidFill>
              </a:defRPr>
            </a:lvl4pPr>
            <a:lvl5pPr lvl="4" algn="ctr">
              <a:lnSpc>
                <a:spcPct val="100000"/>
              </a:lnSpc>
              <a:spcBef>
                <a:spcPts val="0"/>
              </a:spcBef>
              <a:spcAft>
                <a:spcPts val="0"/>
              </a:spcAft>
              <a:buClr>
                <a:schemeClr val="accent6"/>
              </a:buClr>
              <a:buSzPts val="2100"/>
              <a:buNone/>
              <a:defRPr sz="2100">
                <a:solidFill>
                  <a:schemeClr val="accent6"/>
                </a:solidFill>
              </a:defRPr>
            </a:lvl5pPr>
            <a:lvl6pPr lvl="5" algn="ctr">
              <a:lnSpc>
                <a:spcPct val="100000"/>
              </a:lnSpc>
              <a:spcBef>
                <a:spcPts val="0"/>
              </a:spcBef>
              <a:spcAft>
                <a:spcPts val="0"/>
              </a:spcAft>
              <a:buClr>
                <a:schemeClr val="accent6"/>
              </a:buClr>
              <a:buSzPts val="2100"/>
              <a:buNone/>
              <a:defRPr sz="2100">
                <a:solidFill>
                  <a:schemeClr val="accent6"/>
                </a:solidFill>
              </a:defRPr>
            </a:lvl6pPr>
            <a:lvl7pPr lvl="6" algn="ctr">
              <a:lnSpc>
                <a:spcPct val="100000"/>
              </a:lnSpc>
              <a:spcBef>
                <a:spcPts val="0"/>
              </a:spcBef>
              <a:spcAft>
                <a:spcPts val="0"/>
              </a:spcAft>
              <a:buClr>
                <a:schemeClr val="accent6"/>
              </a:buClr>
              <a:buSzPts val="2100"/>
              <a:buNone/>
              <a:defRPr sz="2100">
                <a:solidFill>
                  <a:schemeClr val="accent6"/>
                </a:solidFill>
              </a:defRPr>
            </a:lvl7pPr>
            <a:lvl8pPr lvl="7" algn="ctr">
              <a:lnSpc>
                <a:spcPct val="100000"/>
              </a:lnSpc>
              <a:spcBef>
                <a:spcPts val="0"/>
              </a:spcBef>
              <a:spcAft>
                <a:spcPts val="0"/>
              </a:spcAft>
              <a:buClr>
                <a:schemeClr val="accent6"/>
              </a:buClr>
              <a:buSzPts val="2100"/>
              <a:buNone/>
              <a:defRPr sz="2100">
                <a:solidFill>
                  <a:schemeClr val="accent6"/>
                </a:solidFill>
              </a:defRPr>
            </a:lvl8pPr>
            <a:lvl9pPr lvl="8" algn="ctr">
              <a:lnSpc>
                <a:spcPct val="100000"/>
              </a:lnSpc>
              <a:spcBef>
                <a:spcPts val="0"/>
              </a:spcBef>
              <a:spcAft>
                <a:spcPts val="0"/>
              </a:spcAft>
              <a:buClr>
                <a:schemeClr val="accent6"/>
              </a:buClr>
              <a:buSzPts val="2100"/>
              <a:buNone/>
              <a:defRPr sz="2100">
                <a:solidFill>
                  <a:schemeClr val="accent6"/>
                </a:solidFill>
              </a:defRPr>
            </a:lvl9pPr>
          </a:lstStyle>
          <a:p>
            <a:endParaRPr/>
          </a:p>
        </p:txBody>
      </p:sp>
      <p:sp>
        <p:nvSpPr>
          <p:cNvPr id="418" name="Google Shape;418;p50"/>
          <p:cNvSpPr txBox="1">
            <a:spLocks noGrp="1"/>
          </p:cNvSpPr>
          <p:nvPr>
            <p:ph type="body" idx="2"/>
          </p:nvPr>
        </p:nvSpPr>
        <p:spPr>
          <a:xfrm>
            <a:off x="4939500" y="724200"/>
            <a:ext cx="3837000" cy="3695100"/>
          </a:xfrm>
          <a:prstGeom prst="rect">
            <a:avLst/>
          </a:prstGeom>
          <a:noFill/>
          <a:ln>
            <a:noFill/>
          </a:ln>
        </p:spPr>
        <p:txBody>
          <a:bodyPr spcFirstLastPara="1" wrap="square" lIns="91425" tIns="91425" rIns="91425" bIns="91425" anchor="ctr" anchorCtr="0">
            <a:noAutofit/>
          </a:bodyPr>
          <a:lstStyle>
            <a:lvl1pPr marL="457200" lvl="0" indent="-342900" algn="l">
              <a:lnSpc>
                <a:spcPct val="115000"/>
              </a:lnSpc>
              <a:spcBef>
                <a:spcPts val="0"/>
              </a:spcBef>
              <a:spcAft>
                <a:spcPts val="0"/>
              </a:spcAft>
              <a:buClr>
                <a:schemeClr val="accent1"/>
              </a:buClr>
              <a:buSzPts val="1800"/>
              <a:buChar char="●"/>
              <a:defRPr>
                <a:solidFill>
                  <a:schemeClr val="accent1"/>
                </a:solidFill>
              </a:defRPr>
            </a:lvl1pPr>
            <a:lvl2pPr marL="914400" lvl="1" indent="-317500" algn="l">
              <a:lnSpc>
                <a:spcPct val="115000"/>
              </a:lnSpc>
              <a:spcBef>
                <a:spcPts val="1600"/>
              </a:spcBef>
              <a:spcAft>
                <a:spcPts val="0"/>
              </a:spcAft>
              <a:buClr>
                <a:schemeClr val="accent1"/>
              </a:buClr>
              <a:buSzPts val="1400"/>
              <a:buChar char="○"/>
              <a:defRPr>
                <a:solidFill>
                  <a:schemeClr val="accent1"/>
                </a:solidFill>
              </a:defRPr>
            </a:lvl2pPr>
            <a:lvl3pPr marL="1371600" lvl="2" indent="-317500" algn="l">
              <a:lnSpc>
                <a:spcPct val="115000"/>
              </a:lnSpc>
              <a:spcBef>
                <a:spcPts val="1600"/>
              </a:spcBef>
              <a:spcAft>
                <a:spcPts val="0"/>
              </a:spcAft>
              <a:buClr>
                <a:schemeClr val="accent1"/>
              </a:buClr>
              <a:buSzPts val="1400"/>
              <a:buChar char="■"/>
              <a:defRPr>
                <a:solidFill>
                  <a:schemeClr val="accent1"/>
                </a:solidFill>
              </a:defRPr>
            </a:lvl3pPr>
            <a:lvl4pPr marL="1828800" lvl="3" indent="-317500" algn="l">
              <a:lnSpc>
                <a:spcPct val="115000"/>
              </a:lnSpc>
              <a:spcBef>
                <a:spcPts val="1600"/>
              </a:spcBef>
              <a:spcAft>
                <a:spcPts val="0"/>
              </a:spcAft>
              <a:buClr>
                <a:schemeClr val="accent1"/>
              </a:buClr>
              <a:buSzPts val="1400"/>
              <a:buChar char="●"/>
              <a:defRPr>
                <a:solidFill>
                  <a:schemeClr val="accent1"/>
                </a:solidFill>
              </a:defRPr>
            </a:lvl4pPr>
            <a:lvl5pPr marL="2286000" lvl="4" indent="-317500" algn="l">
              <a:lnSpc>
                <a:spcPct val="115000"/>
              </a:lnSpc>
              <a:spcBef>
                <a:spcPts val="1600"/>
              </a:spcBef>
              <a:spcAft>
                <a:spcPts val="0"/>
              </a:spcAft>
              <a:buClr>
                <a:schemeClr val="accent1"/>
              </a:buClr>
              <a:buSzPts val="1400"/>
              <a:buChar char="○"/>
              <a:defRPr>
                <a:solidFill>
                  <a:schemeClr val="accent1"/>
                </a:solidFill>
              </a:defRPr>
            </a:lvl5pPr>
            <a:lvl6pPr marL="2743200" lvl="5" indent="-317500" algn="l">
              <a:lnSpc>
                <a:spcPct val="115000"/>
              </a:lnSpc>
              <a:spcBef>
                <a:spcPts val="1600"/>
              </a:spcBef>
              <a:spcAft>
                <a:spcPts val="0"/>
              </a:spcAft>
              <a:buClr>
                <a:schemeClr val="accent1"/>
              </a:buClr>
              <a:buSzPts val="1400"/>
              <a:buChar char="■"/>
              <a:defRPr>
                <a:solidFill>
                  <a:schemeClr val="accent1"/>
                </a:solidFill>
              </a:defRPr>
            </a:lvl6pPr>
            <a:lvl7pPr marL="3200400" lvl="6" indent="-317500" algn="l">
              <a:lnSpc>
                <a:spcPct val="115000"/>
              </a:lnSpc>
              <a:spcBef>
                <a:spcPts val="1600"/>
              </a:spcBef>
              <a:spcAft>
                <a:spcPts val="0"/>
              </a:spcAft>
              <a:buClr>
                <a:schemeClr val="accent1"/>
              </a:buClr>
              <a:buSzPts val="1400"/>
              <a:buChar char="●"/>
              <a:defRPr>
                <a:solidFill>
                  <a:schemeClr val="accent1"/>
                </a:solidFill>
              </a:defRPr>
            </a:lvl7pPr>
            <a:lvl8pPr marL="3657600" lvl="7" indent="-317500" algn="l">
              <a:lnSpc>
                <a:spcPct val="115000"/>
              </a:lnSpc>
              <a:spcBef>
                <a:spcPts val="1600"/>
              </a:spcBef>
              <a:spcAft>
                <a:spcPts val="0"/>
              </a:spcAft>
              <a:buClr>
                <a:schemeClr val="accent1"/>
              </a:buClr>
              <a:buSzPts val="1400"/>
              <a:buChar char="○"/>
              <a:defRPr>
                <a:solidFill>
                  <a:schemeClr val="accent1"/>
                </a:solidFill>
              </a:defRPr>
            </a:lvl8pPr>
            <a:lvl9pPr marL="4114800" lvl="8" indent="-317500" algn="l">
              <a:lnSpc>
                <a:spcPct val="115000"/>
              </a:lnSpc>
              <a:spcBef>
                <a:spcPts val="1600"/>
              </a:spcBef>
              <a:spcAft>
                <a:spcPts val="1600"/>
              </a:spcAft>
              <a:buClr>
                <a:schemeClr val="accent1"/>
              </a:buClr>
              <a:buSzPts val="1400"/>
              <a:buChar char="■"/>
              <a:defRPr>
                <a:solidFill>
                  <a:schemeClr val="accent1"/>
                </a:solidFill>
              </a:defRPr>
            </a:lvl9pPr>
          </a:lstStyle>
          <a:p>
            <a:endParaRPr/>
          </a:p>
        </p:txBody>
      </p:sp>
      <p:sp>
        <p:nvSpPr>
          <p:cNvPr id="419" name="Google Shape;419;p5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20"/>
        <p:cNvGrpSpPr/>
        <p:nvPr/>
      </p:nvGrpSpPr>
      <p:grpSpPr>
        <a:xfrm>
          <a:off x="0" y="0"/>
          <a:ext cx="0" cy="0"/>
          <a:chOff x="0" y="0"/>
          <a:chExt cx="0" cy="0"/>
        </a:xfrm>
      </p:grpSpPr>
      <p:sp>
        <p:nvSpPr>
          <p:cNvPr id="421" name="Google Shape;421;p51"/>
          <p:cNvSpPr txBox="1">
            <a:spLocks noGrp="1"/>
          </p:cNvSpPr>
          <p:nvPr>
            <p:ph type="body" idx="1"/>
          </p:nvPr>
        </p:nvSpPr>
        <p:spPr>
          <a:xfrm>
            <a:off x="319500" y="4230575"/>
            <a:ext cx="5998800" cy="598800"/>
          </a:xfrm>
          <a:prstGeom prst="rect">
            <a:avLst/>
          </a:prstGeom>
          <a:noFill/>
          <a:ln>
            <a:noFill/>
          </a:ln>
        </p:spPr>
        <p:txBody>
          <a:bodyPr spcFirstLastPara="1" wrap="square" lIns="91425" tIns="91425" rIns="91425" bIns="91425" anchor="ctr" anchorCtr="0">
            <a:noAutofit/>
          </a:bodyPr>
          <a:lstStyle>
            <a:lvl1pPr marL="457200" lvl="0" indent="-228600" algn="l">
              <a:lnSpc>
                <a:spcPct val="100000"/>
              </a:lnSpc>
              <a:spcBef>
                <a:spcPts val="0"/>
              </a:spcBef>
              <a:spcAft>
                <a:spcPts val="0"/>
              </a:spcAft>
              <a:buSzPts val="1800"/>
              <a:buNone/>
              <a:defRPr/>
            </a:lvl1pPr>
          </a:lstStyle>
          <a:p>
            <a:endParaRPr/>
          </a:p>
        </p:txBody>
      </p:sp>
      <p:sp>
        <p:nvSpPr>
          <p:cNvPr id="422" name="Google Shape;422;p5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Lato"/>
                <a:ea typeface="Lato"/>
                <a:cs typeface="Lato"/>
                <a:sym typeface="Lato"/>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Lato"/>
                <a:ea typeface="Lato"/>
                <a:cs typeface="Lato"/>
                <a:sym typeface="Lato"/>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Lato"/>
                <a:ea typeface="Lato"/>
                <a:cs typeface="Lato"/>
                <a:sym typeface="Lato"/>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Lato"/>
                <a:ea typeface="Lato"/>
                <a:cs typeface="Lato"/>
                <a:sym typeface="Lato"/>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Lato"/>
                <a:ea typeface="Lato"/>
                <a:cs typeface="Lato"/>
                <a:sym typeface="Lato"/>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Lato"/>
                <a:ea typeface="Lato"/>
                <a:cs typeface="Lato"/>
                <a:sym typeface="Lato"/>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Lato"/>
                <a:ea typeface="Lato"/>
                <a:cs typeface="Lato"/>
                <a:sym typeface="Lato"/>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Lato"/>
                <a:ea typeface="Lato"/>
                <a:cs typeface="Lato"/>
                <a:sym typeface="Lato"/>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23"/>
        <p:cNvGrpSpPr/>
        <p:nvPr/>
      </p:nvGrpSpPr>
      <p:grpSpPr>
        <a:xfrm>
          <a:off x="0" y="0"/>
          <a:ext cx="0" cy="0"/>
          <a:chOff x="0" y="0"/>
          <a:chExt cx="0" cy="0"/>
        </a:xfrm>
      </p:grpSpPr>
      <p:sp>
        <p:nvSpPr>
          <p:cNvPr id="424" name="Google Shape;424;p52"/>
          <p:cNvSpPr/>
          <p:nvPr/>
        </p:nvSpPr>
        <p:spPr>
          <a:xfrm>
            <a:off x="586721" y="0"/>
            <a:ext cx="7970700" cy="66600"/>
          </a:xfrm>
          <a:prstGeom prst="rect">
            <a:avLst/>
          </a:pr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5" name="Google Shape;425;p52"/>
          <p:cNvSpPr/>
          <p:nvPr/>
        </p:nvSpPr>
        <p:spPr>
          <a:xfrm>
            <a:off x="586721" y="5076900"/>
            <a:ext cx="7970700" cy="6660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6" name="Google Shape;426;p52"/>
          <p:cNvSpPr txBox="1">
            <a:spLocks noGrp="1"/>
          </p:cNvSpPr>
          <p:nvPr>
            <p:ph type="title"/>
          </p:nvPr>
        </p:nvSpPr>
        <p:spPr>
          <a:xfrm>
            <a:off x="586725" y="1353788"/>
            <a:ext cx="7970700" cy="15384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Clr>
                <a:schemeClr val="accent6"/>
              </a:buClr>
              <a:buSzPts val="10800"/>
              <a:buNone/>
              <a:defRPr sz="10800">
                <a:solidFill>
                  <a:schemeClr val="accent6"/>
                </a:solidFill>
              </a:defRPr>
            </a:lvl1pPr>
            <a:lvl2pPr lvl="1" algn="ctr">
              <a:lnSpc>
                <a:spcPct val="100000"/>
              </a:lnSpc>
              <a:spcBef>
                <a:spcPts val="0"/>
              </a:spcBef>
              <a:spcAft>
                <a:spcPts val="0"/>
              </a:spcAft>
              <a:buClr>
                <a:schemeClr val="accent6"/>
              </a:buClr>
              <a:buSzPts val="10800"/>
              <a:buNone/>
              <a:defRPr sz="10800">
                <a:solidFill>
                  <a:schemeClr val="accent6"/>
                </a:solidFill>
              </a:defRPr>
            </a:lvl2pPr>
            <a:lvl3pPr lvl="2" algn="ctr">
              <a:lnSpc>
                <a:spcPct val="100000"/>
              </a:lnSpc>
              <a:spcBef>
                <a:spcPts val="0"/>
              </a:spcBef>
              <a:spcAft>
                <a:spcPts val="0"/>
              </a:spcAft>
              <a:buClr>
                <a:schemeClr val="accent6"/>
              </a:buClr>
              <a:buSzPts val="10800"/>
              <a:buNone/>
              <a:defRPr sz="10800">
                <a:solidFill>
                  <a:schemeClr val="accent6"/>
                </a:solidFill>
              </a:defRPr>
            </a:lvl3pPr>
            <a:lvl4pPr lvl="3" algn="ctr">
              <a:lnSpc>
                <a:spcPct val="100000"/>
              </a:lnSpc>
              <a:spcBef>
                <a:spcPts val="0"/>
              </a:spcBef>
              <a:spcAft>
                <a:spcPts val="0"/>
              </a:spcAft>
              <a:buClr>
                <a:schemeClr val="accent6"/>
              </a:buClr>
              <a:buSzPts val="10800"/>
              <a:buNone/>
              <a:defRPr sz="10800">
                <a:solidFill>
                  <a:schemeClr val="accent6"/>
                </a:solidFill>
              </a:defRPr>
            </a:lvl4pPr>
            <a:lvl5pPr lvl="4" algn="ctr">
              <a:lnSpc>
                <a:spcPct val="100000"/>
              </a:lnSpc>
              <a:spcBef>
                <a:spcPts val="0"/>
              </a:spcBef>
              <a:spcAft>
                <a:spcPts val="0"/>
              </a:spcAft>
              <a:buClr>
                <a:schemeClr val="accent6"/>
              </a:buClr>
              <a:buSzPts val="10800"/>
              <a:buNone/>
              <a:defRPr sz="10800">
                <a:solidFill>
                  <a:schemeClr val="accent6"/>
                </a:solidFill>
              </a:defRPr>
            </a:lvl5pPr>
            <a:lvl6pPr lvl="5" algn="ctr">
              <a:lnSpc>
                <a:spcPct val="100000"/>
              </a:lnSpc>
              <a:spcBef>
                <a:spcPts val="0"/>
              </a:spcBef>
              <a:spcAft>
                <a:spcPts val="0"/>
              </a:spcAft>
              <a:buClr>
                <a:schemeClr val="accent6"/>
              </a:buClr>
              <a:buSzPts val="10800"/>
              <a:buNone/>
              <a:defRPr sz="10800">
                <a:solidFill>
                  <a:schemeClr val="accent6"/>
                </a:solidFill>
              </a:defRPr>
            </a:lvl6pPr>
            <a:lvl7pPr lvl="6" algn="ctr">
              <a:lnSpc>
                <a:spcPct val="100000"/>
              </a:lnSpc>
              <a:spcBef>
                <a:spcPts val="0"/>
              </a:spcBef>
              <a:spcAft>
                <a:spcPts val="0"/>
              </a:spcAft>
              <a:buClr>
                <a:schemeClr val="accent6"/>
              </a:buClr>
              <a:buSzPts val="10800"/>
              <a:buNone/>
              <a:defRPr sz="10800">
                <a:solidFill>
                  <a:schemeClr val="accent6"/>
                </a:solidFill>
              </a:defRPr>
            </a:lvl7pPr>
            <a:lvl8pPr lvl="7" algn="ctr">
              <a:lnSpc>
                <a:spcPct val="100000"/>
              </a:lnSpc>
              <a:spcBef>
                <a:spcPts val="0"/>
              </a:spcBef>
              <a:spcAft>
                <a:spcPts val="0"/>
              </a:spcAft>
              <a:buClr>
                <a:schemeClr val="accent6"/>
              </a:buClr>
              <a:buSzPts val="10800"/>
              <a:buNone/>
              <a:defRPr sz="10800">
                <a:solidFill>
                  <a:schemeClr val="accent6"/>
                </a:solidFill>
              </a:defRPr>
            </a:lvl8pPr>
            <a:lvl9pPr lvl="8" algn="ctr">
              <a:lnSpc>
                <a:spcPct val="100000"/>
              </a:lnSpc>
              <a:spcBef>
                <a:spcPts val="0"/>
              </a:spcBef>
              <a:spcAft>
                <a:spcPts val="0"/>
              </a:spcAft>
              <a:buClr>
                <a:schemeClr val="accent6"/>
              </a:buClr>
              <a:buSzPts val="10800"/>
              <a:buNone/>
              <a:defRPr sz="10800">
                <a:solidFill>
                  <a:schemeClr val="accent6"/>
                </a:solidFill>
              </a:defRPr>
            </a:lvl9pPr>
          </a:lstStyle>
          <a:p>
            <a:endParaRPr/>
          </a:p>
        </p:txBody>
      </p:sp>
      <p:sp>
        <p:nvSpPr>
          <p:cNvPr id="427" name="Google Shape;427;p52"/>
          <p:cNvSpPr txBox="1">
            <a:spLocks noGrp="1"/>
          </p:cNvSpPr>
          <p:nvPr>
            <p:ph type="body" idx="1"/>
          </p:nvPr>
        </p:nvSpPr>
        <p:spPr>
          <a:xfrm>
            <a:off x="586725" y="2968388"/>
            <a:ext cx="7970700" cy="1071600"/>
          </a:xfrm>
          <a:prstGeom prst="rect">
            <a:avLst/>
          </a:prstGeom>
          <a:noFill/>
          <a:ln>
            <a:noFill/>
          </a:ln>
        </p:spPr>
        <p:txBody>
          <a:bodyPr spcFirstLastPara="1" wrap="square" lIns="91425" tIns="91425" rIns="91425" bIns="91425" anchor="t" anchorCtr="0">
            <a:noAutofit/>
          </a:bodyPr>
          <a:lstStyle>
            <a:lvl1pPr marL="457200" lvl="0" indent="-342900" algn="ctr">
              <a:lnSpc>
                <a:spcPct val="115000"/>
              </a:lnSpc>
              <a:spcBef>
                <a:spcPts val="0"/>
              </a:spcBef>
              <a:spcAft>
                <a:spcPts val="0"/>
              </a:spcAft>
              <a:buSzPts val="1800"/>
              <a:buChar char="●"/>
              <a:defRPr/>
            </a:lvl1pPr>
            <a:lvl2pPr marL="914400" lvl="1" indent="-317500" algn="ctr">
              <a:lnSpc>
                <a:spcPct val="115000"/>
              </a:lnSpc>
              <a:spcBef>
                <a:spcPts val="1600"/>
              </a:spcBef>
              <a:spcAft>
                <a:spcPts val="0"/>
              </a:spcAft>
              <a:buSzPts val="1400"/>
              <a:buChar char="○"/>
              <a:defRPr/>
            </a:lvl2pPr>
            <a:lvl3pPr marL="1371600" lvl="2" indent="-317500" algn="ctr">
              <a:lnSpc>
                <a:spcPct val="115000"/>
              </a:lnSpc>
              <a:spcBef>
                <a:spcPts val="1600"/>
              </a:spcBef>
              <a:spcAft>
                <a:spcPts val="0"/>
              </a:spcAft>
              <a:buSzPts val="1400"/>
              <a:buChar char="■"/>
              <a:defRPr/>
            </a:lvl3pPr>
            <a:lvl4pPr marL="1828800" lvl="3" indent="-317500" algn="ctr">
              <a:lnSpc>
                <a:spcPct val="115000"/>
              </a:lnSpc>
              <a:spcBef>
                <a:spcPts val="1600"/>
              </a:spcBef>
              <a:spcAft>
                <a:spcPts val="0"/>
              </a:spcAft>
              <a:buSzPts val="1400"/>
              <a:buChar char="●"/>
              <a:defRPr/>
            </a:lvl4pPr>
            <a:lvl5pPr marL="2286000" lvl="4" indent="-317500" algn="ctr">
              <a:lnSpc>
                <a:spcPct val="115000"/>
              </a:lnSpc>
              <a:spcBef>
                <a:spcPts val="1600"/>
              </a:spcBef>
              <a:spcAft>
                <a:spcPts val="0"/>
              </a:spcAft>
              <a:buSzPts val="1400"/>
              <a:buChar char="○"/>
              <a:defRPr/>
            </a:lvl5pPr>
            <a:lvl6pPr marL="2743200" lvl="5" indent="-317500" algn="ctr">
              <a:lnSpc>
                <a:spcPct val="115000"/>
              </a:lnSpc>
              <a:spcBef>
                <a:spcPts val="1600"/>
              </a:spcBef>
              <a:spcAft>
                <a:spcPts val="0"/>
              </a:spcAft>
              <a:buSzPts val="1400"/>
              <a:buChar char="■"/>
              <a:defRPr/>
            </a:lvl6pPr>
            <a:lvl7pPr marL="3200400" lvl="6" indent="-317500" algn="ctr">
              <a:lnSpc>
                <a:spcPct val="115000"/>
              </a:lnSpc>
              <a:spcBef>
                <a:spcPts val="1600"/>
              </a:spcBef>
              <a:spcAft>
                <a:spcPts val="0"/>
              </a:spcAft>
              <a:buSzPts val="1400"/>
              <a:buChar char="●"/>
              <a:defRPr/>
            </a:lvl7pPr>
            <a:lvl8pPr marL="3657600" lvl="7" indent="-317500" algn="ctr">
              <a:lnSpc>
                <a:spcPct val="115000"/>
              </a:lnSpc>
              <a:spcBef>
                <a:spcPts val="1600"/>
              </a:spcBef>
              <a:spcAft>
                <a:spcPts val="0"/>
              </a:spcAft>
              <a:buSzPts val="1400"/>
              <a:buChar char="○"/>
              <a:defRPr/>
            </a:lvl8pPr>
            <a:lvl9pPr marL="4114800" lvl="8" indent="-317500" algn="ctr">
              <a:lnSpc>
                <a:spcPct val="115000"/>
              </a:lnSpc>
              <a:spcBef>
                <a:spcPts val="1600"/>
              </a:spcBef>
              <a:spcAft>
                <a:spcPts val="1600"/>
              </a:spcAft>
              <a:buSzPts val="1400"/>
              <a:buChar char="■"/>
              <a:defRPr/>
            </a:lvl9pPr>
          </a:lstStyle>
          <a:p>
            <a:endParaRPr/>
          </a:p>
        </p:txBody>
      </p:sp>
      <p:sp>
        <p:nvSpPr>
          <p:cNvPr id="428" name="Google Shape;428;p5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Lato"/>
                <a:ea typeface="Lato"/>
                <a:cs typeface="Lato"/>
                <a:sym typeface="Lato"/>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Lato"/>
                <a:ea typeface="Lato"/>
                <a:cs typeface="Lato"/>
                <a:sym typeface="Lato"/>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Lato"/>
                <a:ea typeface="Lato"/>
                <a:cs typeface="Lato"/>
                <a:sym typeface="Lato"/>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Lato"/>
                <a:ea typeface="Lato"/>
                <a:cs typeface="Lato"/>
                <a:sym typeface="Lato"/>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Lato"/>
                <a:ea typeface="Lato"/>
                <a:cs typeface="Lato"/>
                <a:sym typeface="Lato"/>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Lato"/>
                <a:ea typeface="Lato"/>
                <a:cs typeface="Lato"/>
                <a:sym typeface="Lato"/>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Lato"/>
                <a:ea typeface="Lato"/>
                <a:cs typeface="Lato"/>
                <a:sym typeface="Lato"/>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Lato"/>
                <a:ea typeface="Lato"/>
                <a:cs typeface="Lato"/>
                <a:sym typeface="Lato"/>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matchingName="Title Slide" type="title">
  <p:cSld name="TITLE">
    <p:spTree>
      <p:nvGrpSpPr>
        <p:cNvPr id="1" name="Shape 476"/>
        <p:cNvGrpSpPr/>
        <p:nvPr/>
      </p:nvGrpSpPr>
      <p:grpSpPr>
        <a:xfrm>
          <a:off x="0" y="0"/>
          <a:ext cx="0" cy="0"/>
          <a:chOff x="0" y="0"/>
          <a:chExt cx="0" cy="0"/>
        </a:xfrm>
      </p:grpSpPr>
      <p:pic>
        <p:nvPicPr>
          <p:cNvPr id="477" name="Google Shape;477;p54" descr="\\DROBO-FS\QuickDrops\JB\PPTX NG\Droplets\LightingOverlay.png"/>
          <p:cNvPicPr preferRelativeResize="0"/>
          <p:nvPr/>
        </p:nvPicPr>
        <p:blipFill rotWithShape="1">
          <a:blip r:embed="rId2">
            <a:alphaModFix amt="30000"/>
          </a:blip>
          <a:srcRect/>
          <a:stretch/>
        </p:blipFill>
        <p:spPr>
          <a:xfrm>
            <a:off x="0" y="-1"/>
            <a:ext cx="9144002" cy="5143501"/>
          </a:xfrm>
          <a:prstGeom prst="rect">
            <a:avLst/>
          </a:prstGeom>
          <a:noFill/>
          <a:ln>
            <a:noFill/>
          </a:ln>
        </p:spPr>
      </p:pic>
      <p:grpSp>
        <p:nvGrpSpPr>
          <p:cNvPr id="478" name="Google Shape;478;p54"/>
          <p:cNvGrpSpPr/>
          <p:nvPr/>
        </p:nvGrpSpPr>
        <p:grpSpPr>
          <a:xfrm>
            <a:off x="0" y="1"/>
            <a:ext cx="1728789" cy="5143501"/>
            <a:chOff x="0" y="0"/>
            <a:chExt cx="2305051" cy="6858001"/>
          </a:xfrm>
        </p:grpSpPr>
        <p:sp>
          <p:nvSpPr>
            <p:cNvPr id="479" name="Google Shape;479;p54"/>
            <p:cNvSpPr/>
            <p:nvPr/>
          </p:nvSpPr>
          <p:spPr>
            <a:xfrm>
              <a:off x="1209675" y="4763"/>
              <a:ext cx="23813" cy="2181225"/>
            </a:xfrm>
            <a:prstGeom prst="rect">
              <a:avLst/>
            </a:prstGeom>
            <a:gradFill>
              <a:gsLst>
                <a:gs pos="0">
                  <a:schemeClr val="lt2"/>
                </a:gs>
                <a:gs pos="100000">
                  <a:srgbClr val="3B95DE"/>
                </a:gs>
              </a:gsLst>
              <a:lin ang="5400000" scaled="0"/>
            </a:gra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480" name="Google Shape;480;p54"/>
            <p:cNvSpPr/>
            <p:nvPr/>
          </p:nvSpPr>
          <p:spPr>
            <a:xfrm>
              <a:off x="1128713" y="2176463"/>
              <a:ext cx="190500" cy="190500"/>
            </a:xfrm>
            <a:custGeom>
              <a:avLst/>
              <a:gdLst/>
              <a:ahLst/>
              <a:cxnLst/>
              <a:rect l="l" t="t" r="r" b="b"/>
              <a:pathLst>
                <a:path w="120000" h="120000" extrusionOk="0">
                  <a:moveTo>
                    <a:pt x="60000" y="120000"/>
                  </a:moveTo>
                  <a:cubicBezTo>
                    <a:pt x="27000" y="120000"/>
                    <a:pt x="0" y="93000"/>
                    <a:pt x="0" y="60000"/>
                  </a:cubicBezTo>
                  <a:cubicBezTo>
                    <a:pt x="0" y="27000"/>
                    <a:pt x="27000" y="0"/>
                    <a:pt x="60000" y="0"/>
                  </a:cubicBezTo>
                  <a:cubicBezTo>
                    <a:pt x="93000" y="0"/>
                    <a:pt x="120000" y="27000"/>
                    <a:pt x="120000" y="60000"/>
                  </a:cubicBezTo>
                  <a:cubicBezTo>
                    <a:pt x="120000" y="93000"/>
                    <a:pt x="93000" y="120000"/>
                    <a:pt x="60000" y="120000"/>
                  </a:cubicBezTo>
                  <a:close/>
                  <a:moveTo>
                    <a:pt x="60000" y="12000"/>
                  </a:moveTo>
                  <a:cubicBezTo>
                    <a:pt x="33000" y="12000"/>
                    <a:pt x="12000" y="33000"/>
                    <a:pt x="12000" y="60000"/>
                  </a:cubicBezTo>
                  <a:cubicBezTo>
                    <a:pt x="12000" y="87000"/>
                    <a:pt x="33000" y="108000"/>
                    <a:pt x="60000" y="108000"/>
                  </a:cubicBezTo>
                  <a:cubicBezTo>
                    <a:pt x="84000" y="108000"/>
                    <a:pt x="108000" y="87000"/>
                    <a:pt x="108000" y="60000"/>
                  </a:cubicBezTo>
                  <a:cubicBezTo>
                    <a:pt x="108000" y="33000"/>
                    <a:pt x="84000" y="12000"/>
                    <a:pt x="60000" y="12000"/>
                  </a:cubicBezTo>
                  <a:close/>
                </a:path>
              </a:pathLst>
            </a:custGeom>
            <a:gradFill>
              <a:gsLst>
                <a:gs pos="0">
                  <a:schemeClr val="lt2"/>
                </a:gs>
                <a:gs pos="100000">
                  <a:srgbClr val="3B95DE"/>
                </a:gs>
              </a:gsLst>
              <a:lin ang="5400000" scaled="0"/>
            </a:gra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481" name="Google Shape;481;p54"/>
            <p:cNvSpPr/>
            <p:nvPr/>
          </p:nvSpPr>
          <p:spPr>
            <a:xfrm>
              <a:off x="1123950" y="4021138"/>
              <a:ext cx="190500" cy="188913"/>
            </a:xfrm>
            <a:custGeom>
              <a:avLst/>
              <a:gdLst/>
              <a:ahLst/>
              <a:cxnLst/>
              <a:rect l="l" t="t" r="r" b="b"/>
              <a:pathLst>
                <a:path w="120000" h="120000" extrusionOk="0">
                  <a:moveTo>
                    <a:pt x="60000" y="120000"/>
                  </a:moveTo>
                  <a:cubicBezTo>
                    <a:pt x="27000" y="120000"/>
                    <a:pt x="0" y="93000"/>
                    <a:pt x="0" y="60000"/>
                  </a:cubicBezTo>
                  <a:cubicBezTo>
                    <a:pt x="0" y="27000"/>
                    <a:pt x="27000" y="0"/>
                    <a:pt x="60000" y="0"/>
                  </a:cubicBezTo>
                  <a:cubicBezTo>
                    <a:pt x="93000" y="0"/>
                    <a:pt x="120000" y="27000"/>
                    <a:pt x="120000" y="60000"/>
                  </a:cubicBezTo>
                  <a:cubicBezTo>
                    <a:pt x="120000" y="93000"/>
                    <a:pt x="93000" y="120000"/>
                    <a:pt x="60000" y="120000"/>
                  </a:cubicBezTo>
                  <a:close/>
                  <a:moveTo>
                    <a:pt x="60000" y="12000"/>
                  </a:moveTo>
                  <a:cubicBezTo>
                    <a:pt x="33000" y="12000"/>
                    <a:pt x="12000" y="33000"/>
                    <a:pt x="12000" y="60000"/>
                  </a:cubicBezTo>
                  <a:cubicBezTo>
                    <a:pt x="12000" y="87000"/>
                    <a:pt x="33000" y="108000"/>
                    <a:pt x="60000" y="108000"/>
                  </a:cubicBezTo>
                  <a:cubicBezTo>
                    <a:pt x="87000" y="108000"/>
                    <a:pt x="108000" y="87000"/>
                    <a:pt x="108000" y="60000"/>
                  </a:cubicBezTo>
                  <a:cubicBezTo>
                    <a:pt x="108000" y="33000"/>
                    <a:pt x="87000" y="12000"/>
                    <a:pt x="60000" y="12000"/>
                  </a:cubicBezTo>
                  <a:close/>
                </a:path>
              </a:pathLst>
            </a:custGeom>
            <a:gradFill>
              <a:gsLst>
                <a:gs pos="0">
                  <a:schemeClr val="lt2"/>
                </a:gs>
                <a:gs pos="100000">
                  <a:srgbClr val="3B95DE"/>
                </a:gs>
              </a:gsLst>
              <a:lin ang="5400000" scaled="0"/>
            </a:gra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482" name="Google Shape;482;p54"/>
            <p:cNvSpPr/>
            <p:nvPr/>
          </p:nvSpPr>
          <p:spPr>
            <a:xfrm>
              <a:off x="414338" y="9525"/>
              <a:ext cx="28575" cy="4481513"/>
            </a:xfrm>
            <a:prstGeom prst="rect">
              <a:avLst/>
            </a:prstGeom>
            <a:gradFill>
              <a:gsLst>
                <a:gs pos="0">
                  <a:schemeClr val="lt2"/>
                </a:gs>
                <a:gs pos="100000">
                  <a:srgbClr val="3B95DE"/>
                </a:gs>
              </a:gsLst>
              <a:lin ang="5400000" scaled="0"/>
            </a:gra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483" name="Google Shape;483;p54"/>
            <p:cNvSpPr/>
            <p:nvPr/>
          </p:nvSpPr>
          <p:spPr>
            <a:xfrm>
              <a:off x="333375" y="4481513"/>
              <a:ext cx="190500" cy="190500"/>
            </a:xfrm>
            <a:custGeom>
              <a:avLst/>
              <a:gdLst/>
              <a:ahLst/>
              <a:cxnLst/>
              <a:rect l="l" t="t" r="r" b="b"/>
              <a:pathLst>
                <a:path w="120000" h="120000" extrusionOk="0">
                  <a:moveTo>
                    <a:pt x="60000" y="120000"/>
                  </a:moveTo>
                  <a:cubicBezTo>
                    <a:pt x="27000" y="120000"/>
                    <a:pt x="0" y="93000"/>
                    <a:pt x="0" y="60000"/>
                  </a:cubicBezTo>
                  <a:cubicBezTo>
                    <a:pt x="0" y="27000"/>
                    <a:pt x="27000" y="0"/>
                    <a:pt x="60000" y="0"/>
                  </a:cubicBezTo>
                  <a:cubicBezTo>
                    <a:pt x="93000" y="0"/>
                    <a:pt x="120000" y="27000"/>
                    <a:pt x="120000" y="60000"/>
                  </a:cubicBezTo>
                  <a:cubicBezTo>
                    <a:pt x="120000" y="93000"/>
                    <a:pt x="93000" y="120000"/>
                    <a:pt x="60000" y="120000"/>
                  </a:cubicBezTo>
                  <a:close/>
                  <a:moveTo>
                    <a:pt x="60000" y="12000"/>
                  </a:moveTo>
                  <a:cubicBezTo>
                    <a:pt x="33000" y="12000"/>
                    <a:pt x="12000" y="33000"/>
                    <a:pt x="12000" y="60000"/>
                  </a:cubicBezTo>
                  <a:cubicBezTo>
                    <a:pt x="12000" y="87000"/>
                    <a:pt x="33000" y="108000"/>
                    <a:pt x="60000" y="108000"/>
                  </a:cubicBezTo>
                  <a:cubicBezTo>
                    <a:pt x="87000" y="108000"/>
                    <a:pt x="108000" y="87000"/>
                    <a:pt x="108000" y="60000"/>
                  </a:cubicBezTo>
                  <a:cubicBezTo>
                    <a:pt x="108000" y="33000"/>
                    <a:pt x="87000" y="12000"/>
                    <a:pt x="60000" y="12000"/>
                  </a:cubicBezTo>
                  <a:close/>
                </a:path>
              </a:pathLst>
            </a:custGeom>
            <a:gradFill>
              <a:gsLst>
                <a:gs pos="0">
                  <a:schemeClr val="lt2"/>
                </a:gs>
                <a:gs pos="100000">
                  <a:srgbClr val="3B95DE"/>
                </a:gs>
              </a:gsLst>
              <a:lin ang="5400000" scaled="0"/>
            </a:gra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484" name="Google Shape;484;p54"/>
            <p:cNvSpPr/>
            <p:nvPr/>
          </p:nvSpPr>
          <p:spPr>
            <a:xfrm>
              <a:off x="190500" y="9525"/>
              <a:ext cx="152400" cy="908050"/>
            </a:xfrm>
            <a:custGeom>
              <a:avLst/>
              <a:gdLst/>
              <a:ahLst/>
              <a:cxnLst/>
              <a:rect l="l" t="t" r="r" b="b"/>
              <a:pathLst>
                <a:path w="120000" h="120000" extrusionOk="0">
                  <a:moveTo>
                    <a:pt x="18750" y="120000"/>
                  </a:moveTo>
                  <a:lnTo>
                    <a:pt x="0" y="118741"/>
                  </a:lnTo>
                  <a:lnTo>
                    <a:pt x="101250" y="79720"/>
                  </a:lnTo>
                  <a:lnTo>
                    <a:pt x="101250" y="0"/>
                  </a:lnTo>
                  <a:lnTo>
                    <a:pt x="120000" y="0"/>
                  </a:lnTo>
                  <a:lnTo>
                    <a:pt x="120000" y="80349"/>
                  </a:lnTo>
                  <a:lnTo>
                    <a:pt x="18750" y="120000"/>
                  </a:lnTo>
                  <a:close/>
                </a:path>
              </a:pathLst>
            </a:custGeom>
            <a:gradFill>
              <a:gsLst>
                <a:gs pos="0">
                  <a:schemeClr val="lt2"/>
                </a:gs>
                <a:gs pos="100000">
                  <a:srgbClr val="3B95DE"/>
                </a:gs>
              </a:gsLst>
              <a:lin ang="5400000" scaled="0"/>
            </a:gradFill>
            <a:ln>
              <a:noFill/>
            </a:ln>
          </p:spPr>
        </p:sp>
        <p:sp>
          <p:nvSpPr>
            <p:cNvPr id="485" name="Google Shape;485;p54"/>
            <p:cNvSpPr/>
            <p:nvPr/>
          </p:nvSpPr>
          <p:spPr>
            <a:xfrm>
              <a:off x="1290638" y="14288"/>
              <a:ext cx="376238" cy="1801813"/>
            </a:xfrm>
            <a:custGeom>
              <a:avLst/>
              <a:gdLst/>
              <a:ahLst/>
              <a:cxnLst/>
              <a:rect l="l" t="t" r="r" b="b"/>
              <a:pathLst>
                <a:path w="120000" h="120000" extrusionOk="0">
                  <a:moveTo>
                    <a:pt x="112405" y="120000"/>
                  </a:moveTo>
                  <a:lnTo>
                    <a:pt x="0" y="65550"/>
                  </a:lnTo>
                  <a:lnTo>
                    <a:pt x="0" y="0"/>
                  </a:lnTo>
                  <a:lnTo>
                    <a:pt x="9113" y="0"/>
                  </a:lnTo>
                  <a:lnTo>
                    <a:pt x="9113" y="65233"/>
                  </a:lnTo>
                  <a:lnTo>
                    <a:pt x="120000" y="119365"/>
                  </a:lnTo>
                  <a:lnTo>
                    <a:pt x="112405" y="120000"/>
                  </a:lnTo>
                  <a:close/>
                </a:path>
              </a:pathLst>
            </a:custGeom>
            <a:gradFill>
              <a:gsLst>
                <a:gs pos="0">
                  <a:schemeClr val="lt2"/>
                </a:gs>
                <a:gs pos="100000">
                  <a:srgbClr val="3B95DE"/>
                </a:gs>
              </a:gsLst>
              <a:lin ang="5400000" scaled="0"/>
            </a:gradFill>
            <a:ln>
              <a:noFill/>
            </a:ln>
          </p:spPr>
        </p:sp>
        <p:sp>
          <p:nvSpPr>
            <p:cNvPr id="486" name="Google Shape;486;p54"/>
            <p:cNvSpPr/>
            <p:nvPr/>
          </p:nvSpPr>
          <p:spPr>
            <a:xfrm>
              <a:off x="1600200" y="1801813"/>
              <a:ext cx="190500" cy="188913"/>
            </a:xfrm>
            <a:custGeom>
              <a:avLst/>
              <a:gdLst/>
              <a:ahLst/>
              <a:cxnLst/>
              <a:rect l="l" t="t" r="r" b="b"/>
              <a:pathLst>
                <a:path w="120000" h="120000" extrusionOk="0">
                  <a:moveTo>
                    <a:pt x="60000" y="120000"/>
                  </a:moveTo>
                  <a:cubicBezTo>
                    <a:pt x="27000" y="120000"/>
                    <a:pt x="0" y="93000"/>
                    <a:pt x="0" y="60000"/>
                  </a:cubicBezTo>
                  <a:cubicBezTo>
                    <a:pt x="0" y="27000"/>
                    <a:pt x="27000" y="0"/>
                    <a:pt x="60000" y="0"/>
                  </a:cubicBezTo>
                  <a:cubicBezTo>
                    <a:pt x="93000" y="0"/>
                    <a:pt x="120000" y="27000"/>
                    <a:pt x="120000" y="60000"/>
                  </a:cubicBezTo>
                  <a:cubicBezTo>
                    <a:pt x="120000" y="93000"/>
                    <a:pt x="93000" y="120000"/>
                    <a:pt x="60000" y="120000"/>
                  </a:cubicBezTo>
                  <a:close/>
                  <a:moveTo>
                    <a:pt x="60000" y="12000"/>
                  </a:moveTo>
                  <a:cubicBezTo>
                    <a:pt x="33000" y="12000"/>
                    <a:pt x="12000" y="33000"/>
                    <a:pt x="12000" y="60000"/>
                  </a:cubicBezTo>
                  <a:cubicBezTo>
                    <a:pt x="12000" y="87000"/>
                    <a:pt x="33000" y="108000"/>
                    <a:pt x="60000" y="108000"/>
                  </a:cubicBezTo>
                  <a:cubicBezTo>
                    <a:pt x="84000" y="108000"/>
                    <a:pt x="108000" y="87000"/>
                    <a:pt x="108000" y="60000"/>
                  </a:cubicBezTo>
                  <a:cubicBezTo>
                    <a:pt x="108000" y="33000"/>
                    <a:pt x="84000" y="12000"/>
                    <a:pt x="60000" y="12000"/>
                  </a:cubicBezTo>
                  <a:close/>
                </a:path>
              </a:pathLst>
            </a:custGeom>
            <a:gradFill>
              <a:gsLst>
                <a:gs pos="0">
                  <a:schemeClr val="lt2"/>
                </a:gs>
                <a:gs pos="100000">
                  <a:srgbClr val="3B95DE"/>
                </a:gs>
              </a:gsLst>
              <a:lin ang="5400000" scaled="0"/>
            </a:gra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487" name="Google Shape;487;p54"/>
            <p:cNvSpPr/>
            <p:nvPr/>
          </p:nvSpPr>
          <p:spPr>
            <a:xfrm>
              <a:off x="1381125" y="9525"/>
              <a:ext cx="371475" cy="1425575"/>
            </a:xfrm>
            <a:custGeom>
              <a:avLst/>
              <a:gdLst/>
              <a:ahLst/>
              <a:cxnLst/>
              <a:rect l="l" t="t" r="r" b="b"/>
              <a:pathLst>
                <a:path w="120000" h="120000" extrusionOk="0">
                  <a:moveTo>
                    <a:pt x="112307" y="120000"/>
                  </a:moveTo>
                  <a:lnTo>
                    <a:pt x="0" y="51180"/>
                  </a:lnTo>
                  <a:lnTo>
                    <a:pt x="0" y="0"/>
                  </a:lnTo>
                  <a:lnTo>
                    <a:pt x="7692" y="0"/>
                  </a:lnTo>
                  <a:lnTo>
                    <a:pt x="7692" y="50779"/>
                  </a:lnTo>
                  <a:lnTo>
                    <a:pt x="120000" y="119198"/>
                  </a:lnTo>
                  <a:lnTo>
                    <a:pt x="112307" y="120000"/>
                  </a:lnTo>
                  <a:close/>
                </a:path>
              </a:pathLst>
            </a:custGeom>
            <a:gradFill>
              <a:gsLst>
                <a:gs pos="0">
                  <a:schemeClr val="lt2"/>
                </a:gs>
                <a:gs pos="100000">
                  <a:srgbClr val="3B95DE"/>
                </a:gs>
              </a:gsLst>
              <a:lin ang="5400000" scaled="0"/>
            </a:gradFill>
            <a:ln>
              <a:noFill/>
            </a:ln>
          </p:spPr>
        </p:sp>
        <p:sp>
          <p:nvSpPr>
            <p:cNvPr id="488" name="Google Shape;488;p54"/>
            <p:cNvSpPr/>
            <p:nvPr/>
          </p:nvSpPr>
          <p:spPr>
            <a:xfrm>
              <a:off x="1643063" y="0"/>
              <a:ext cx="152400" cy="912813"/>
            </a:xfrm>
            <a:custGeom>
              <a:avLst/>
              <a:gdLst/>
              <a:ahLst/>
              <a:cxnLst/>
              <a:rect l="l" t="t" r="r" b="b"/>
              <a:pathLst>
                <a:path w="120000" h="120000" extrusionOk="0">
                  <a:moveTo>
                    <a:pt x="120000" y="120000"/>
                  </a:moveTo>
                  <a:lnTo>
                    <a:pt x="97500" y="120000"/>
                  </a:lnTo>
                  <a:lnTo>
                    <a:pt x="97500" y="40069"/>
                  </a:lnTo>
                  <a:lnTo>
                    <a:pt x="0" y="1252"/>
                  </a:lnTo>
                  <a:lnTo>
                    <a:pt x="18750" y="0"/>
                  </a:lnTo>
                  <a:lnTo>
                    <a:pt x="120000" y="39443"/>
                  </a:lnTo>
                  <a:lnTo>
                    <a:pt x="120000" y="120000"/>
                  </a:lnTo>
                  <a:close/>
                </a:path>
              </a:pathLst>
            </a:custGeom>
            <a:gradFill>
              <a:gsLst>
                <a:gs pos="0">
                  <a:schemeClr val="lt2"/>
                </a:gs>
                <a:gs pos="100000">
                  <a:srgbClr val="3B95DE"/>
                </a:gs>
              </a:gsLst>
              <a:lin ang="5400000" scaled="0"/>
            </a:gradFill>
            <a:ln>
              <a:noFill/>
            </a:ln>
          </p:spPr>
        </p:sp>
        <p:sp>
          <p:nvSpPr>
            <p:cNvPr id="489" name="Google Shape;489;p54"/>
            <p:cNvSpPr/>
            <p:nvPr/>
          </p:nvSpPr>
          <p:spPr>
            <a:xfrm>
              <a:off x="1685925" y="1420813"/>
              <a:ext cx="190500" cy="190500"/>
            </a:xfrm>
            <a:custGeom>
              <a:avLst/>
              <a:gdLst/>
              <a:ahLst/>
              <a:cxnLst/>
              <a:rect l="l" t="t" r="r" b="b"/>
              <a:pathLst>
                <a:path w="120000" h="120000" extrusionOk="0">
                  <a:moveTo>
                    <a:pt x="60000" y="120000"/>
                  </a:moveTo>
                  <a:cubicBezTo>
                    <a:pt x="27000" y="120000"/>
                    <a:pt x="0" y="93000"/>
                    <a:pt x="0" y="60000"/>
                  </a:cubicBezTo>
                  <a:cubicBezTo>
                    <a:pt x="0" y="27000"/>
                    <a:pt x="27000" y="0"/>
                    <a:pt x="60000" y="0"/>
                  </a:cubicBezTo>
                  <a:cubicBezTo>
                    <a:pt x="93000" y="0"/>
                    <a:pt x="120000" y="27000"/>
                    <a:pt x="120000" y="60000"/>
                  </a:cubicBezTo>
                  <a:cubicBezTo>
                    <a:pt x="120000" y="93000"/>
                    <a:pt x="93000" y="120000"/>
                    <a:pt x="60000" y="120000"/>
                  </a:cubicBezTo>
                  <a:close/>
                  <a:moveTo>
                    <a:pt x="60000" y="12000"/>
                  </a:moveTo>
                  <a:cubicBezTo>
                    <a:pt x="33000" y="12000"/>
                    <a:pt x="12000" y="33000"/>
                    <a:pt x="12000" y="60000"/>
                  </a:cubicBezTo>
                  <a:cubicBezTo>
                    <a:pt x="12000" y="87000"/>
                    <a:pt x="33000" y="108000"/>
                    <a:pt x="60000" y="108000"/>
                  </a:cubicBezTo>
                  <a:cubicBezTo>
                    <a:pt x="87000" y="108000"/>
                    <a:pt x="108000" y="87000"/>
                    <a:pt x="108000" y="60000"/>
                  </a:cubicBezTo>
                  <a:cubicBezTo>
                    <a:pt x="108000" y="33000"/>
                    <a:pt x="87000" y="12000"/>
                    <a:pt x="60000" y="12000"/>
                  </a:cubicBezTo>
                  <a:close/>
                </a:path>
              </a:pathLst>
            </a:custGeom>
            <a:gradFill>
              <a:gsLst>
                <a:gs pos="0">
                  <a:schemeClr val="lt2"/>
                </a:gs>
                <a:gs pos="100000">
                  <a:srgbClr val="3B95DE"/>
                </a:gs>
              </a:gsLst>
              <a:lin ang="5400000" scaled="0"/>
            </a:gra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490" name="Google Shape;490;p54"/>
            <p:cNvSpPr/>
            <p:nvPr/>
          </p:nvSpPr>
          <p:spPr>
            <a:xfrm>
              <a:off x="1685925" y="903288"/>
              <a:ext cx="190500" cy="190500"/>
            </a:xfrm>
            <a:custGeom>
              <a:avLst/>
              <a:gdLst/>
              <a:ahLst/>
              <a:cxnLst/>
              <a:rect l="l" t="t" r="r" b="b"/>
              <a:pathLst>
                <a:path w="120000" h="120000" extrusionOk="0">
                  <a:moveTo>
                    <a:pt x="60000" y="120000"/>
                  </a:moveTo>
                  <a:cubicBezTo>
                    <a:pt x="27000" y="120000"/>
                    <a:pt x="0" y="93000"/>
                    <a:pt x="0" y="60000"/>
                  </a:cubicBezTo>
                  <a:cubicBezTo>
                    <a:pt x="0" y="27000"/>
                    <a:pt x="27000" y="0"/>
                    <a:pt x="60000" y="0"/>
                  </a:cubicBezTo>
                  <a:cubicBezTo>
                    <a:pt x="93000" y="0"/>
                    <a:pt x="120000" y="27000"/>
                    <a:pt x="120000" y="60000"/>
                  </a:cubicBezTo>
                  <a:cubicBezTo>
                    <a:pt x="120000" y="93000"/>
                    <a:pt x="93000" y="120000"/>
                    <a:pt x="60000" y="120000"/>
                  </a:cubicBezTo>
                  <a:close/>
                  <a:moveTo>
                    <a:pt x="60000" y="12000"/>
                  </a:moveTo>
                  <a:cubicBezTo>
                    <a:pt x="33000" y="12000"/>
                    <a:pt x="12000" y="33000"/>
                    <a:pt x="12000" y="60000"/>
                  </a:cubicBezTo>
                  <a:cubicBezTo>
                    <a:pt x="12000" y="87000"/>
                    <a:pt x="33000" y="108000"/>
                    <a:pt x="60000" y="108000"/>
                  </a:cubicBezTo>
                  <a:cubicBezTo>
                    <a:pt x="87000" y="108000"/>
                    <a:pt x="108000" y="87000"/>
                    <a:pt x="108000" y="60000"/>
                  </a:cubicBezTo>
                  <a:cubicBezTo>
                    <a:pt x="108000" y="33000"/>
                    <a:pt x="87000" y="12000"/>
                    <a:pt x="60000" y="12000"/>
                  </a:cubicBezTo>
                  <a:close/>
                </a:path>
              </a:pathLst>
            </a:custGeom>
            <a:gradFill>
              <a:gsLst>
                <a:gs pos="0">
                  <a:schemeClr val="lt2"/>
                </a:gs>
                <a:gs pos="100000">
                  <a:srgbClr val="3B95DE"/>
                </a:gs>
              </a:gsLst>
              <a:lin ang="5400000" scaled="0"/>
            </a:gra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491" name="Google Shape;491;p54"/>
            <p:cNvSpPr/>
            <p:nvPr/>
          </p:nvSpPr>
          <p:spPr>
            <a:xfrm>
              <a:off x="1743075" y="4763"/>
              <a:ext cx="419100" cy="522288"/>
            </a:xfrm>
            <a:custGeom>
              <a:avLst/>
              <a:gdLst/>
              <a:ahLst/>
              <a:cxnLst/>
              <a:rect l="l" t="t" r="r" b="b"/>
              <a:pathLst>
                <a:path w="120000" h="120000" extrusionOk="0">
                  <a:moveTo>
                    <a:pt x="114545" y="120000"/>
                  </a:moveTo>
                  <a:lnTo>
                    <a:pt x="20454" y="43768"/>
                  </a:lnTo>
                  <a:lnTo>
                    <a:pt x="0" y="2188"/>
                  </a:lnTo>
                  <a:lnTo>
                    <a:pt x="6818" y="0"/>
                  </a:lnTo>
                  <a:lnTo>
                    <a:pt x="27272" y="40486"/>
                  </a:lnTo>
                  <a:lnTo>
                    <a:pt x="120000" y="115623"/>
                  </a:lnTo>
                  <a:lnTo>
                    <a:pt x="114545" y="120000"/>
                  </a:lnTo>
                  <a:close/>
                </a:path>
              </a:pathLst>
            </a:custGeom>
            <a:gradFill>
              <a:gsLst>
                <a:gs pos="0">
                  <a:schemeClr val="lt2"/>
                </a:gs>
                <a:gs pos="100000">
                  <a:srgbClr val="3B95DE"/>
                </a:gs>
              </a:gsLst>
              <a:lin ang="5400000" scaled="0"/>
            </a:gradFill>
            <a:ln>
              <a:noFill/>
            </a:ln>
          </p:spPr>
        </p:sp>
        <p:sp>
          <p:nvSpPr>
            <p:cNvPr id="492" name="Google Shape;492;p54"/>
            <p:cNvSpPr/>
            <p:nvPr/>
          </p:nvSpPr>
          <p:spPr>
            <a:xfrm>
              <a:off x="2119313" y="488950"/>
              <a:ext cx="161925" cy="147638"/>
            </a:xfrm>
            <a:custGeom>
              <a:avLst/>
              <a:gdLst/>
              <a:ahLst/>
              <a:cxnLst/>
              <a:rect l="l" t="t" r="r" b="b"/>
              <a:pathLst>
                <a:path w="120000" h="120000" extrusionOk="0">
                  <a:moveTo>
                    <a:pt x="60000" y="120000"/>
                  </a:moveTo>
                  <a:cubicBezTo>
                    <a:pt x="45882" y="120000"/>
                    <a:pt x="31764" y="116129"/>
                    <a:pt x="21176" y="104516"/>
                  </a:cubicBezTo>
                  <a:cubicBezTo>
                    <a:pt x="0" y="77419"/>
                    <a:pt x="0" y="38709"/>
                    <a:pt x="21176" y="15483"/>
                  </a:cubicBezTo>
                  <a:cubicBezTo>
                    <a:pt x="31764" y="3870"/>
                    <a:pt x="45882" y="0"/>
                    <a:pt x="60000" y="0"/>
                  </a:cubicBezTo>
                  <a:cubicBezTo>
                    <a:pt x="74117" y="0"/>
                    <a:pt x="88235" y="3870"/>
                    <a:pt x="98823" y="15483"/>
                  </a:cubicBezTo>
                  <a:cubicBezTo>
                    <a:pt x="120000" y="38709"/>
                    <a:pt x="120000" y="77419"/>
                    <a:pt x="98823" y="104516"/>
                  </a:cubicBezTo>
                  <a:cubicBezTo>
                    <a:pt x="88235" y="116129"/>
                    <a:pt x="74117" y="120000"/>
                    <a:pt x="60000" y="120000"/>
                  </a:cubicBezTo>
                  <a:close/>
                  <a:moveTo>
                    <a:pt x="60000" y="15483"/>
                  </a:moveTo>
                  <a:cubicBezTo>
                    <a:pt x="49411" y="15483"/>
                    <a:pt x="38823" y="19354"/>
                    <a:pt x="31764" y="27096"/>
                  </a:cubicBezTo>
                  <a:cubicBezTo>
                    <a:pt x="14117" y="46451"/>
                    <a:pt x="14117" y="73548"/>
                    <a:pt x="31764" y="92903"/>
                  </a:cubicBezTo>
                  <a:cubicBezTo>
                    <a:pt x="38823" y="100645"/>
                    <a:pt x="49411" y="104516"/>
                    <a:pt x="60000" y="104516"/>
                  </a:cubicBezTo>
                  <a:cubicBezTo>
                    <a:pt x="70588" y="104516"/>
                    <a:pt x="81176" y="100645"/>
                    <a:pt x="88235" y="92903"/>
                  </a:cubicBezTo>
                  <a:cubicBezTo>
                    <a:pt x="105882" y="73548"/>
                    <a:pt x="105882" y="46451"/>
                    <a:pt x="88235" y="27096"/>
                  </a:cubicBezTo>
                  <a:cubicBezTo>
                    <a:pt x="81176" y="19354"/>
                    <a:pt x="70588" y="15483"/>
                    <a:pt x="60000" y="15483"/>
                  </a:cubicBezTo>
                  <a:close/>
                </a:path>
              </a:pathLst>
            </a:custGeom>
            <a:gradFill>
              <a:gsLst>
                <a:gs pos="0">
                  <a:schemeClr val="lt2"/>
                </a:gs>
                <a:gs pos="100000">
                  <a:srgbClr val="3B95DE"/>
                </a:gs>
              </a:gsLst>
              <a:lin ang="5400000" scaled="0"/>
            </a:gra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493" name="Google Shape;493;p54"/>
            <p:cNvSpPr/>
            <p:nvPr/>
          </p:nvSpPr>
          <p:spPr>
            <a:xfrm>
              <a:off x="952500" y="4763"/>
              <a:ext cx="152400" cy="908050"/>
            </a:xfrm>
            <a:custGeom>
              <a:avLst/>
              <a:gdLst/>
              <a:ahLst/>
              <a:cxnLst/>
              <a:rect l="l" t="t" r="r" b="b"/>
              <a:pathLst>
                <a:path w="120000" h="120000" extrusionOk="0">
                  <a:moveTo>
                    <a:pt x="18750" y="120000"/>
                  </a:moveTo>
                  <a:lnTo>
                    <a:pt x="0" y="120000"/>
                  </a:lnTo>
                  <a:lnTo>
                    <a:pt x="0" y="39650"/>
                  </a:lnTo>
                  <a:lnTo>
                    <a:pt x="101250" y="0"/>
                  </a:lnTo>
                  <a:lnTo>
                    <a:pt x="120000" y="1258"/>
                  </a:lnTo>
                  <a:lnTo>
                    <a:pt x="18750" y="40279"/>
                  </a:lnTo>
                  <a:lnTo>
                    <a:pt x="18750" y="120000"/>
                  </a:lnTo>
                  <a:close/>
                </a:path>
              </a:pathLst>
            </a:custGeom>
            <a:gradFill>
              <a:gsLst>
                <a:gs pos="0">
                  <a:schemeClr val="lt2"/>
                </a:gs>
                <a:gs pos="100000">
                  <a:srgbClr val="3B95DE"/>
                </a:gs>
              </a:gsLst>
              <a:lin ang="5400000" scaled="0"/>
            </a:gradFill>
            <a:ln>
              <a:noFill/>
            </a:ln>
          </p:spPr>
        </p:sp>
        <p:sp>
          <p:nvSpPr>
            <p:cNvPr id="494" name="Google Shape;494;p54"/>
            <p:cNvSpPr/>
            <p:nvPr/>
          </p:nvSpPr>
          <p:spPr>
            <a:xfrm>
              <a:off x="866775" y="903288"/>
              <a:ext cx="190500" cy="190500"/>
            </a:xfrm>
            <a:custGeom>
              <a:avLst/>
              <a:gdLst/>
              <a:ahLst/>
              <a:cxnLst/>
              <a:rect l="l" t="t" r="r" b="b"/>
              <a:pathLst>
                <a:path w="120000" h="120000" extrusionOk="0">
                  <a:moveTo>
                    <a:pt x="60000" y="120000"/>
                  </a:moveTo>
                  <a:cubicBezTo>
                    <a:pt x="27000" y="120000"/>
                    <a:pt x="0" y="93000"/>
                    <a:pt x="0" y="60000"/>
                  </a:cubicBezTo>
                  <a:cubicBezTo>
                    <a:pt x="0" y="27000"/>
                    <a:pt x="27000" y="0"/>
                    <a:pt x="60000" y="0"/>
                  </a:cubicBezTo>
                  <a:cubicBezTo>
                    <a:pt x="93000" y="0"/>
                    <a:pt x="120000" y="27000"/>
                    <a:pt x="120000" y="60000"/>
                  </a:cubicBezTo>
                  <a:cubicBezTo>
                    <a:pt x="120000" y="93000"/>
                    <a:pt x="93000" y="120000"/>
                    <a:pt x="60000" y="120000"/>
                  </a:cubicBezTo>
                  <a:close/>
                  <a:moveTo>
                    <a:pt x="60000" y="12000"/>
                  </a:moveTo>
                  <a:cubicBezTo>
                    <a:pt x="33000" y="12000"/>
                    <a:pt x="12000" y="36000"/>
                    <a:pt x="12000" y="60000"/>
                  </a:cubicBezTo>
                  <a:cubicBezTo>
                    <a:pt x="12000" y="87000"/>
                    <a:pt x="33000" y="108000"/>
                    <a:pt x="60000" y="108000"/>
                  </a:cubicBezTo>
                  <a:cubicBezTo>
                    <a:pt x="87000" y="108000"/>
                    <a:pt x="108000" y="87000"/>
                    <a:pt x="108000" y="60000"/>
                  </a:cubicBezTo>
                  <a:cubicBezTo>
                    <a:pt x="108000" y="36000"/>
                    <a:pt x="87000" y="12000"/>
                    <a:pt x="60000" y="12000"/>
                  </a:cubicBezTo>
                  <a:close/>
                </a:path>
              </a:pathLst>
            </a:custGeom>
            <a:gradFill>
              <a:gsLst>
                <a:gs pos="0">
                  <a:schemeClr val="lt2"/>
                </a:gs>
                <a:gs pos="100000">
                  <a:srgbClr val="3B95DE"/>
                </a:gs>
              </a:gsLst>
              <a:lin ang="5400000" scaled="0"/>
            </a:gra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495" name="Google Shape;495;p54"/>
            <p:cNvSpPr/>
            <p:nvPr/>
          </p:nvSpPr>
          <p:spPr>
            <a:xfrm>
              <a:off x="890588" y="1554163"/>
              <a:ext cx="190500" cy="190500"/>
            </a:xfrm>
            <a:custGeom>
              <a:avLst/>
              <a:gdLst/>
              <a:ahLst/>
              <a:cxnLst/>
              <a:rect l="l" t="t" r="r" b="b"/>
              <a:pathLst>
                <a:path w="120000" h="120000" extrusionOk="0">
                  <a:moveTo>
                    <a:pt x="60000" y="120000"/>
                  </a:moveTo>
                  <a:cubicBezTo>
                    <a:pt x="27000" y="120000"/>
                    <a:pt x="0" y="93000"/>
                    <a:pt x="0" y="60000"/>
                  </a:cubicBezTo>
                  <a:cubicBezTo>
                    <a:pt x="0" y="27000"/>
                    <a:pt x="27000" y="0"/>
                    <a:pt x="60000" y="0"/>
                  </a:cubicBezTo>
                  <a:cubicBezTo>
                    <a:pt x="93000" y="0"/>
                    <a:pt x="120000" y="27000"/>
                    <a:pt x="120000" y="60000"/>
                  </a:cubicBezTo>
                  <a:cubicBezTo>
                    <a:pt x="120000" y="93000"/>
                    <a:pt x="93000" y="120000"/>
                    <a:pt x="60000" y="120000"/>
                  </a:cubicBezTo>
                  <a:close/>
                  <a:moveTo>
                    <a:pt x="60000" y="12000"/>
                  </a:moveTo>
                  <a:cubicBezTo>
                    <a:pt x="33000" y="12000"/>
                    <a:pt x="12000" y="33000"/>
                    <a:pt x="12000" y="60000"/>
                  </a:cubicBezTo>
                  <a:cubicBezTo>
                    <a:pt x="12000" y="84000"/>
                    <a:pt x="33000" y="108000"/>
                    <a:pt x="60000" y="108000"/>
                  </a:cubicBezTo>
                  <a:cubicBezTo>
                    <a:pt x="87000" y="108000"/>
                    <a:pt x="108000" y="84000"/>
                    <a:pt x="108000" y="60000"/>
                  </a:cubicBezTo>
                  <a:cubicBezTo>
                    <a:pt x="108000" y="33000"/>
                    <a:pt x="87000" y="12000"/>
                    <a:pt x="60000" y="12000"/>
                  </a:cubicBezTo>
                  <a:close/>
                </a:path>
              </a:pathLst>
            </a:custGeom>
            <a:gradFill>
              <a:gsLst>
                <a:gs pos="0">
                  <a:schemeClr val="lt2"/>
                </a:gs>
                <a:gs pos="100000">
                  <a:srgbClr val="3B95DE"/>
                </a:gs>
              </a:gsLst>
              <a:lin ang="5400000" scaled="0"/>
            </a:gra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496" name="Google Shape;496;p54"/>
            <p:cNvSpPr/>
            <p:nvPr/>
          </p:nvSpPr>
          <p:spPr>
            <a:xfrm>
              <a:off x="738188" y="5622925"/>
              <a:ext cx="338138" cy="1216025"/>
            </a:xfrm>
            <a:custGeom>
              <a:avLst/>
              <a:gdLst/>
              <a:ahLst/>
              <a:cxnLst/>
              <a:rect l="l" t="t" r="r" b="b"/>
              <a:pathLst>
                <a:path w="120000" h="120000" extrusionOk="0">
                  <a:moveTo>
                    <a:pt x="119999" y="120000"/>
                  </a:moveTo>
                  <a:lnTo>
                    <a:pt x="109859" y="120000"/>
                  </a:lnTo>
                  <a:lnTo>
                    <a:pt x="109859" y="72689"/>
                  </a:lnTo>
                  <a:lnTo>
                    <a:pt x="0" y="939"/>
                  </a:lnTo>
                  <a:lnTo>
                    <a:pt x="6760" y="0"/>
                  </a:lnTo>
                  <a:lnTo>
                    <a:pt x="119999" y="72219"/>
                  </a:lnTo>
                  <a:lnTo>
                    <a:pt x="119999" y="120000"/>
                  </a:lnTo>
                  <a:close/>
                </a:path>
              </a:pathLst>
            </a:custGeom>
            <a:gradFill>
              <a:gsLst>
                <a:gs pos="0">
                  <a:schemeClr val="lt2"/>
                </a:gs>
                <a:gs pos="100000">
                  <a:srgbClr val="3B95DE"/>
                </a:gs>
              </a:gsLst>
              <a:lin ang="5400000" scaled="0"/>
            </a:gradFill>
            <a:ln>
              <a:noFill/>
            </a:ln>
          </p:spPr>
        </p:sp>
        <p:sp>
          <p:nvSpPr>
            <p:cNvPr id="497" name="Google Shape;497;p54"/>
            <p:cNvSpPr/>
            <p:nvPr/>
          </p:nvSpPr>
          <p:spPr>
            <a:xfrm>
              <a:off x="647700" y="5480050"/>
              <a:ext cx="157163" cy="157163"/>
            </a:xfrm>
            <a:custGeom>
              <a:avLst/>
              <a:gdLst/>
              <a:ahLst/>
              <a:cxnLst/>
              <a:rect l="l" t="t" r="r" b="b"/>
              <a:pathLst>
                <a:path w="120000" h="120000" extrusionOk="0">
                  <a:moveTo>
                    <a:pt x="61818" y="120000"/>
                  </a:moveTo>
                  <a:cubicBezTo>
                    <a:pt x="29090" y="120000"/>
                    <a:pt x="0" y="94545"/>
                    <a:pt x="0" y="61818"/>
                  </a:cubicBezTo>
                  <a:cubicBezTo>
                    <a:pt x="0" y="29090"/>
                    <a:pt x="29090" y="0"/>
                    <a:pt x="61818" y="0"/>
                  </a:cubicBezTo>
                  <a:cubicBezTo>
                    <a:pt x="94545" y="0"/>
                    <a:pt x="120000" y="29090"/>
                    <a:pt x="120000" y="61818"/>
                  </a:cubicBezTo>
                  <a:cubicBezTo>
                    <a:pt x="120000" y="94545"/>
                    <a:pt x="94545" y="120000"/>
                    <a:pt x="61818" y="120000"/>
                  </a:cubicBezTo>
                  <a:close/>
                  <a:moveTo>
                    <a:pt x="61818" y="14545"/>
                  </a:moveTo>
                  <a:cubicBezTo>
                    <a:pt x="36363" y="14545"/>
                    <a:pt x="14545" y="36363"/>
                    <a:pt x="14545" y="61818"/>
                  </a:cubicBezTo>
                  <a:cubicBezTo>
                    <a:pt x="14545" y="87272"/>
                    <a:pt x="36363" y="105454"/>
                    <a:pt x="61818" y="105454"/>
                  </a:cubicBezTo>
                  <a:cubicBezTo>
                    <a:pt x="83636" y="105454"/>
                    <a:pt x="105454" y="87272"/>
                    <a:pt x="105454" y="61818"/>
                  </a:cubicBezTo>
                  <a:cubicBezTo>
                    <a:pt x="105454" y="36363"/>
                    <a:pt x="83636" y="14545"/>
                    <a:pt x="61818" y="14545"/>
                  </a:cubicBezTo>
                  <a:close/>
                </a:path>
              </a:pathLst>
            </a:custGeom>
            <a:gradFill>
              <a:gsLst>
                <a:gs pos="0">
                  <a:schemeClr val="lt2"/>
                </a:gs>
                <a:gs pos="100000">
                  <a:srgbClr val="3B95DE"/>
                </a:gs>
              </a:gsLst>
              <a:lin ang="5400000" scaled="0"/>
            </a:gra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498" name="Google Shape;498;p54"/>
            <p:cNvSpPr/>
            <p:nvPr/>
          </p:nvSpPr>
          <p:spPr>
            <a:xfrm>
              <a:off x="66675" y="903288"/>
              <a:ext cx="190500" cy="190500"/>
            </a:xfrm>
            <a:custGeom>
              <a:avLst/>
              <a:gdLst/>
              <a:ahLst/>
              <a:cxnLst/>
              <a:rect l="l" t="t" r="r" b="b"/>
              <a:pathLst>
                <a:path w="120000" h="120000" extrusionOk="0">
                  <a:moveTo>
                    <a:pt x="60000" y="120000"/>
                  </a:moveTo>
                  <a:cubicBezTo>
                    <a:pt x="27000" y="120000"/>
                    <a:pt x="0" y="93000"/>
                    <a:pt x="0" y="60000"/>
                  </a:cubicBezTo>
                  <a:cubicBezTo>
                    <a:pt x="0" y="27000"/>
                    <a:pt x="27000" y="0"/>
                    <a:pt x="60000" y="0"/>
                  </a:cubicBezTo>
                  <a:cubicBezTo>
                    <a:pt x="96000" y="0"/>
                    <a:pt x="120000" y="27000"/>
                    <a:pt x="120000" y="60000"/>
                  </a:cubicBezTo>
                  <a:cubicBezTo>
                    <a:pt x="120000" y="93000"/>
                    <a:pt x="96000" y="120000"/>
                    <a:pt x="60000" y="120000"/>
                  </a:cubicBezTo>
                  <a:close/>
                  <a:moveTo>
                    <a:pt x="60000" y="12000"/>
                  </a:moveTo>
                  <a:cubicBezTo>
                    <a:pt x="36000" y="12000"/>
                    <a:pt x="12000" y="36000"/>
                    <a:pt x="12000" y="60000"/>
                  </a:cubicBezTo>
                  <a:cubicBezTo>
                    <a:pt x="12000" y="87000"/>
                    <a:pt x="36000" y="108000"/>
                    <a:pt x="60000" y="108000"/>
                  </a:cubicBezTo>
                  <a:cubicBezTo>
                    <a:pt x="87000" y="108000"/>
                    <a:pt x="108000" y="87000"/>
                    <a:pt x="108000" y="60000"/>
                  </a:cubicBezTo>
                  <a:cubicBezTo>
                    <a:pt x="108000" y="36000"/>
                    <a:pt x="87000" y="12000"/>
                    <a:pt x="60000" y="12000"/>
                  </a:cubicBezTo>
                  <a:close/>
                </a:path>
              </a:pathLst>
            </a:custGeom>
            <a:gradFill>
              <a:gsLst>
                <a:gs pos="0">
                  <a:schemeClr val="lt2"/>
                </a:gs>
                <a:gs pos="100000">
                  <a:srgbClr val="3B95DE"/>
                </a:gs>
              </a:gsLst>
              <a:lin ang="5400000" scaled="0"/>
            </a:gra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499" name="Google Shape;499;p54"/>
            <p:cNvSpPr/>
            <p:nvPr/>
          </p:nvSpPr>
          <p:spPr>
            <a:xfrm>
              <a:off x="0" y="3897313"/>
              <a:ext cx="133350" cy="266700"/>
            </a:xfrm>
            <a:custGeom>
              <a:avLst/>
              <a:gdLst/>
              <a:ahLst/>
              <a:cxnLst/>
              <a:rect l="l" t="t" r="r" b="b"/>
              <a:pathLst>
                <a:path w="120000" h="120000" extrusionOk="0">
                  <a:moveTo>
                    <a:pt x="98571" y="120000"/>
                  </a:moveTo>
                  <a:lnTo>
                    <a:pt x="0" y="4285"/>
                  </a:lnTo>
                  <a:lnTo>
                    <a:pt x="17142" y="0"/>
                  </a:lnTo>
                  <a:lnTo>
                    <a:pt x="120000" y="115714"/>
                  </a:lnTo>
                  <a:lnTo>
                    <a:pt x="98571" y="120000"/>
                  </a:lnTo>
                  <a:close/>
                </a:path>
              </a:pathLst>
            </a:custGeom>
            <a:gradFill>
              <a:gsLst>
                <a:gs pos="0">
                  <a:schemeClr val="lt2"/>
                </a:gs>
                <a:gs pos="100000">
                  <a:srgbClr val="3B95DE"/>
                </a:gs>
              </a:gsLst>
              <a:lin ang="5400000" scaled="0"/>
            </a:gradFill>
            <a:ln>
              <a:noFill/>
            </a:ln>
          </p:spPr>
        </p:sp>
        <p:sp>
          <p:nvSpPr>
            <p:cNvPr id="500" name="Google Shape;500;p54"/>
            <p:cNvSpPr/>
            <p:nvPr/>
          </p:nvSpPr>
          <p:spPr>
            <a:xfrm>
              <a:off x="66675" y="4149725"/>
              <a:ext cx="190500" cy="188913"/>
            </a:xfrm>
            <a:custGeom>
              <a:avLst/>
              <a:gdLst/>
              <a:ahLst/>
              <a:cxnLst/>
              <a:rect l="l" t="t" r="r" b="b"/>
              <a:pathLst>
                <a:path w="120000" h="120000" extrusionOk="0">
                  <a:moveTo>
                    <a:pt x="60000" y="120000"/>
                  </a:moveTo>
                  <a:cubicBezTo>
                    <a:pt x="27000" y="120000"/>
                    <a:pt x="0" y="93000"/>
                    <a:pt x="0" y="60000"/>
                  </a:cubicBezTo>
                  <a:cubicBezTo>
                    <a:pt x="0" y="27000"/>
                    <a:pt x="27000" y="0"/>
                    <a:pt x="60000" y="0"/>
                  </a:cubicBezTo>
                  <a:cubicBezTo>
                    <a:pt x="93000" y="0"/>
                    <a:pt x="120000" y="27000"/>
                    <a:pt x="120000" y="60000"/>
                  </a:cubicBezTo>
                  <a:cubicBezTo>
                    <a:pt x="120000" y="93000"/>
                    <a:pt x="93000" y="120000"/>
                    <a:pt x="60000" y="120000"/>
                  </a:cubicBezTo>
                  <a:close/>
                  <a:moveTo>
                    <a:pt x="60000" y="12000"/>
                  </a:moveTo>
                  <a:cubicBezTo>
                    <a:pt x="33000" y="12000"/>
                    <a:pt x="12000" y="33000"/>
                    <a:pt x="12000" y="60000"/>
                  </a:cubicBezTo>
                  <a:cubicBezTo>
                    <a:pt x="12000" y="84000"/>
                    <a:pt x="33000" y="108000"/>
                    <a:pt x="60000" y="108000"/>
                  </a:cubicBezTo>
                  <a:cubicBezTo>
                    <a:pt x="87000" y="108000"/>
                    <a:pt x="108000" y="84000"/>
                    <a:pt x="108000" y="60000"/>
                  </a:cubicBezTo>
                  <a:cubicBezTo>
                    <a:pt x="108000" y="33000"/>
                    <a:pt x="87000" y="12000"/>
                    <a:pt x="60000" y="12000"/>
                  </a:cubicBezTo>
                  <a:close/>
                </a:path>
              </a:pathLst>
            </a:custGeom>
            <a:gradFill>
              <a:gsLst>
                <a:gs pos="0">
                  <a:schemeClr val="lt2"/>
                </a:gs>
                <a:gs pos="100000">
                  <a:srgbClr val="3B95DE"/>
                </a:gs>
              </a:gsLst>
              <a:lin ang="5400000" scaled="0"/>
            </a:gra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501" name="Google Shape;501;p54"/>
            <p:cNvSpPr/>
            <p:nvPr/>
          </p:nvSpPr>
          <p:spPr>
            <a:xfrm>
              <a:off x="0" y="1644650"/>
              <a:ext cx="133350" cy="269875"/>
            </a:xfrm>
            <a:custGeom>
              <a:avLst/>
              <a:gdLst/>
              <a:ahLst/>
              <a:cxnLst/>
              <a:rect l="l" t="t" r="r" b="b"/>
              <a:pathLst>
                <a:path w="120000" h="120000" extrusionOk="0">
                  <a:moveTo>
                    <a:pt x="17142" y="120000"/>
                  </a:moveTo>
                  <a:lnTo>
                    <a:pt x="0" y="115764"/>
                  </a:lnTo>
                  <a:lnTo>
                    <a:pt x="98571" y="0"/>
                  </a:lnTo>
                  <a:lnTo>
                    <a:pt x="120000" y="4235"/>
                  </a:lnTo>
                  <a:lnTo>
                    <a:pt x="17142" y="120000"/>
                  </a:lnTo>
                  <a:close/>
                </a:path>
              </a:pathLst>
            </a:custGeom>
            <a:gradFill>
              <a:gsLst>
                <a:gs pos="0">
                  <a:schemeClr val="lt2"/>
                </a:gs>
                <a:gs pos="100000">
                  <a:srgbClr val="3B95DE"/>
                </a:gs>
              </a:gsLst>
              <a:lin ang="5400000" scaled="0"/>
            </a:gradFill>
            <a:ln>
              <a:noFill/>
            </a:ln>
          </p:spPr>
        </p:sp>
        <p:sp>
          <p:nvSpPr>
            <p:cNvPr id="502" name="Google Shape;502;p54"/>
            <p:cNvSpPr/>
            <p:nvPr/>
          </p:nvSpPr>
          <p:spPr>
            <a:xfrm>
              <a:off x="66675" y="1468438"/>
              <a:ext cx="190500" cy="190500"/>
            </a:xfrm>
            <a:custGeom>
              <a:avLst/>
              <a:gdLst/>
              <a:ahLst/>
              <a:cxnLst/>
              <a:rect l="l" t="t" r="r" b="b"/>
              <a:pathLst>
                <a:path w="120000" h="120000" extrusionOk="0">
                  <a:moveTo>
                    <a:pt x="60000" y="120000"/>
                  </a:moveTo>
                  <a:cubicBezTo>
                    <a:pt x="27000" y="120000"/>
                    <a:pt x="0" y="93000"/>
                    <a:pt x="0" y="60000"/>
                  </a:cubicBezTo>
                  <a:cubicBezTo>
                    <a:pt x="0" y="27000"/>
                    <a:pt x="27000" y="0"/>
                    <a:pt x="60000" y="0"/>
                  </a:cubicBezTo>
                  <a:cubicBezTo>
                    <a:pt x="93000" y="0"/>
                    <a:pt x="120000" y="27000"/>
                    <a:pt x="120000" y="60000"/>
                  </a:cubicBezTo>
                  <a:cubicBezTo>
                    <a:pt x="120000" y="93000"/>
                    <a:pt x="93000" y="120000"/>
                    <a:pt x="60000" y="120000"/>
                  </a:cubicBezTo>
                  <a:close/>
                  <a:moveTo>
                    <a:pt x="60000" y="12000"/>
                  </a:moveTo>
                  <a:cubicBezTo>
                    <a:pt x="33000" y="12000"/>
                    <a:pt x="12000" y="33000"/>
                    <a:pt x="12000" y="60000"/>
                  </a:cubicBezTo>
                  <a:cubicBezTo>
                    <a:pt x="12000" y="84000"/>
                    <a:pt x="33000" y="108000"/>
                    <a:pt x="60000" y="108000"/>
                  </a:cubicBezTo>
                  <a:cubicBezTo>
                    <a:pt x="87000" y="108000"/>
                    <a:pt x="108000" y="84000"/>
                    <a:pt x="108000" y="60000"/>
                  </a:cubicBezTo>
                  <a:cubicBezTo>
                    <a:pt x="108000" y="33000"/>
                    <a:pt x="87000" y="12000"/>
                    <a:pt x="60000" y="12000"/>
                  </a:cubicBezTo>
                  <a:close/>
                </a:path>
              </a:pathLst>
            </a:custGeom>
            <a:gradFill>
              <a:gsLst>
                <a:gs pos="0">
                  <a:schemeClr val="lt2"/>
                </a:gs>
                <a:gs pos="100000">
                  <a:srgbClr val="3B95DE"/>
                </a:gs>
              </a:gsLst>
              <a:lin ang="5400000" scaled="0"/>
            </a:gra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503" name="Google Shape;503;p54"/>
            <p:cNvSpPr/>
            <p:nvPr/>
          </p:nvSpPr>
          <p:spPr>
            <a:xfrm>
              <a:off x="695325" y="4763"/>
              <a:ext cx="309563" cy="1558925"/>
            </a:xfrm>
            <a:custGeom>
              <a:avLst/>
              <a:gdLst/>
              <a:ahLst/>
              <a:cxnLst/>
              <a:rect l="l" t="t" r="r" b="b"/>
              <a:pathLst>
                <a:path w="120000" h="120000" extrusionOk="0">
                  <a:moveTo>
                    <a:pt x="120000" y="120000"/>
                  </a:moveTo>
                  <a:lnTo>
                    <a:pt x="108923" y="120000"/>
                  </a:lnTo>
                  <a:lnTo>
                    <a:pt x="108923" y="98370"/>
                  </a:lnTo>
                  <a:lnTo>
                    <a:pt x="0" y="76863"/>
                  </a:lnTo>
                  <a:lnTo>
                    <a:pt x="0" y="0"/>
                  </a:lnTo>
                  <a:lnTo>
                    <a:pt x="11076" y="0"/>
                  </a:lnTo>
                  <a:lnTo>
                    <a:pt x="11076" y="76130"/>
                  </a:lnTo>
                  <a:lnTo>
                    <a:pt x="120000" y="97270"/>
                  </a:lnTo>
                  <a:lnTo>
                    <a:pt x="120000" y="120000"/>
                  </a:lnTo>
                  <a:close/>
                </a:path>
              </a:pathLst>
            </a:custGeom>
            <a:gradFill>
              <a:gsLst>
                <a:gs pos="0">
                  <a:schemeClr val="lt2"/>
                </a:gs>
                <a:gs pos="100000">
                  <a:srgbClr val="3B95DE"/>
                </a:gs>
              </a:gsLst>
              <a:lin ang="5400000" scaled="0"/>
            </a:gradFill>
            <a:ln>
              <a:noFill/>
            </a:ln>
          </p:spPr>
        </p:sp>
        <p:sp>
          <p:nvSpPr>
            <p:cNvPr id="504" name="Google Shape;504;p54"/>
            <p:cNvSpPr/>
            <p:nvPr/>
          </p:nvSpPr>
          <p:spPr>
            <a:xfrm>
              <a:off x="57150" y="4881563"/>
              <a:ext cx="190500" cy="188913"/>
            </a:xfrm>
            <a:custGeom>
              <a:avLst/>
              <a:gdLst/>
              <a:ahLst/>
              <a:cxnLst/>
              <a:rect l="l" t="t" r="r" b="b"/>
              <a:pathLst>
                <a:path w="120000" h="120000" extrusionOk="0">
                  <a:moveTo>
                    <a:pt x="60000" y="120000"/>
                  </a:moveTo>
                  <a:cubicBezTo>
                    <a:pt x="27000" y="120000"/>
                    <a:pt x="0" y="93000"/>
                    <a:pt x="0" y="60000"/>
                  </a:cubicBezTo>
                  <a:cubicBezTo>
                    <a:pt x="0" y="27000"/>
                    <a:pt x="27000" y="0"/>
                    <a:pt x="60000" y="0"/>
                  </a:cubicBezTo>
                  <a:cubicBezTo>
                    <a:pt x="93000" y="0"/>
                    <a:pt x="120000" y="27000"/>
                    <a:pt x="120000" y="60000"/>
                  </a:cubicBezTo>
                  <a:cubicBezTo>
                    <a:pt x="120000" y="93000"/>
                    <a:pt x="93000" y="120000"/>
                    <a:pt x="60000" y="120000"/>
                  </a:cubicBezTo>
                  <a:close/>
                  <a:moveTo>
                    <a:pt x="60000" y="12000"/>
                  </a:moveTo>
                  <a:cubicBezTo>
                    <a:pt x="36000" y="12000"/>
                    <a:pt x="12000" y="33000"/>
                    <a:pt x="12000" y="60000"/>
                  </a:cubicBezTo>
                  <a:cubicBezTo>
                    <a:pt x="12000" y="87000"/>
                    <a:pt x="36000" y="108000"/>
                    <a:pt x="60000" y="108000"/>
                  </a:cubicBezTo>
                  <a:cubicBezTo>
                    <a:pt x="87000" y="108000"/>
                    <a:pt x="108000" y="87000"/>
                    <a:pt x="108000" y="60000"/>
                  </a:cubicBezTo>
                  <a:cubicBezTo>
                    <a:pt x="108000" y="33000"/>
                    <a:pt x="87000" y="12000"/>
                    <a:pt x="60000" y="12000"/>
                  </a:cubicBezTo>
                  <a:close/>
                </a:path>
              </a:pathLst>
            </a:custGeom>
            <a:gradFill>
              <a:gsLst>
                <a:gs pos="0">
                  <a:schemeClr val="lt2"/>
                </a:gs>
                <a:gs pos="100000">
                  <a:srgbClr val="3B95DE"/>
                </a:gs>
              </a:gsLst>
              <a:lin ang="5400000" scaled="0"/>
            </a:gra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505" name="Google Shape;505;p54"/>
            <p:cNvSpPr/>
            <p:nvPr/>
          </p:nvSpPr>
          <p:spPr>
            <a:xfrm>
              <a:off x="138113" y="5060950"/>
              <a:ext cx="304800" cy="1778000"/>
            </a:xfrm>
            <a:custGeom>
              <a:avLst/>
              <a:gdLst/>
              <a:ahLst/>
              <a:cxnLst/>
              <a:rect l="l" t="t" r="r" b="b"/>
              <a:pathLst>
                <a:path w="120000" h="120000" extrusionOk="0">
                  <a:moveTo>
                    <a:pt x="120000" y="120000"/>
                  </a:moveTo>
                  <a:lnTo>
                    <a:pt x="110625" y="120000"/>
                  </a:lnTo>
                  <a:lnTo>
                    <a:pt x="110625" y="38571"/>
                  </a:lnTo>
                  <a:lnTo>
                    <a:pt x="0" y="19607"/>
                  </a:lnTo>
                  <a:lnTo>
                    <a:pt x="0" y="0"/>
                  </a:lnTo>
                  <a:lnTo>
                    <a:pt x="9375" y="0"/>
                  </a:lnTo>
                  <a:lnTo>
                    <a:pt x="9375" y="18964"/>
                  </a:lnTo>
                  <a:lnTo>
                    <a:pt x="120000" y="37928"/>
                  </a:lnTo>
                  <a:lnTo>
                    <a:pt x="120000" y="120000"/>
                  </a:lnTo>
                  <a:close/>
                </a:path>
              </a:pathLst>
            </a:custGeom>
            <a:gradFill>
              <a:gsLst>
                <a:gs pos="0">
                  <a:schemeClr val="lt2"/>
                </a:gs>
                <a:gs pos="100000">
                  <a:srgbClr val="3B95DE"/>
                </a:gs>
              </a:gsLst>
              <a:lin ang="5400000" scaled="0"/>
            </a:gradFill>
            <a:ln>
              <a:noFill/>
            </a:ln>
          </p:spPr>
        </p:sp>
        <p:sp>
          <p:nvSpPr>
            <p:cNvPr id="506" name="Google Shape;506;p54"/>
            <p:cNvSpPr/>
            <p:nvPr/>
          </p:nvSpPr>
          <p:spPr>
            <a:xfrm>
              <a:off x="561975" y="6430963"/>
              <a:ext cx="190500" cy="188913"/>
            </a:xfrm>
            <a:custGeom>
              <a:avLst/>
              <a:gdLst/>
              <a:ahLst/>
              <a:cxnLst/>
              <a:rect l="l" t="t" r="r" b="b"/>
              <a:pathLst>
                <a:path w="120000" h="120000" extrusionOk="0">
                  <a:moveTo>
                    <a:pt x="60000" y="120000"/>
                  </a:moveTo>
                  <a:cubicBezTo>
                    <a:pt x="27000" y="120000"/>
                    <a:pt x="0" y="93000"/>
                    <a:pt x="0" y="60000"/>
                  </a:cubicBezTo>
                  <a:cubicBezTo>
                    <a:pt x="0" y="27000"/>
                    <a:pt x="27000" y="0"/>
                    <a:pt x="60000" y="0"/>
                  </a:cubicBezTo>
                  <a:cubicBezTo>
                    <a:pt x="93000" y="0"/>
                    <a:pt x="120000" y="27000"/>
                    <a:pt x="120000" y="60000"/>
                  </a:cubicBezTo>
                  <a:cubicBezTo>
                    <a:pt x="120000" y="93000"/>
                    <a:pt x="93000" y="120000"/>
                    <a:pt x="60000" y="120000"/>
                  </a:cubicBezTo>
                  <a:close/>
                  <a:moveTo>
                    <a:pt x="60000" y="12000"/>
                  </a:moveTo>
                  <a:cubicBezTo>
                    <a:pt x="36000" y="12000"/>
                    <a:pt x="12000" y="33000"/>
                    <a:pt x="12000" y="60000"/>
                  </a:cubicBezTo>
                  <a:cubicBezTo>
                    <a:pt x="12000" y="87000"/>
                    <a:pt x="36000" y="108000"/>
                    <a:pt x="60000" y="108000"/>
                  </a:cubicBezTo>
                  <a:cubicBezTo>
                    <a:pt x="87000" y="108000"/>
                    <a:pt x="108000" y="87000"/>
                    <a:pt x="108000" y="60000"/>
                  </a:cubicBezTo>
                  <a:cubicBezTo>
                    <a:pt x="108000" y="33000"/>
                    <a:pt x="87000" y="12000"/>
                    <a:pt x="60000" y="12000"/>
                  </a:cubicBezTo>
                  <a:close/>
                </a:path>
              </a:pathLst>
            </a:custGeom>
            <a:gradFill>
              <a:gsLst>
                <a:gs pos="0">
                  <a:schemeClr val="lt2"/>
                </a:gs>
                <a:gs pos="100000">
                  <a:srgbClr val="3B95DE"/>
                </a:gs>
              </a:gsLst>
              <a:lin ang="5400000" scaled="0"/>
            </a:gra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507" name="Google Shape;507;p54"/>
            <p:cNvSpPr/>
            <p:nvPr/>
          </p:nvSpPr>
          <p:spPr>
            <a:xfrm>
              <a:off x="642938" y="6610350"/>
              <a:ext cx="23813" cy="242888"/>
            </a:xfrm>
            <a:prstGeom prst="rect">
              <a:avLst/>
            </a:prstGeom>
            <a:gradFill>
              <a:gsLst>
                <a:gs pos="0">
                  <a:schemeClr val="lt2"/>
                </a:gs>
                <a:gs pos="100000">
                  <a:srgbClr val="3B95DE"/>
                </a:gs>
              </a:gsLst>
              <a:lin ang="5400000" scaled="0"/>
            </a:gra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508" name="Google Shape;508;p54"/>
            <p:cNvSpPr/>
            <p:nvPr/>
          </p:nvSpPr>
          <p:spPr>
            <a:xfrm>
              <a:off x="76200" y="6430963"/>
              <a:ext cx="190500" cy="188913"/>
            </a:xfrm>
            <a:custGeom>
              <a:avLst/>
              <a:gdLst/>
              <a:ahLst/>
              <a:cxnLst/>
              <a:rect l="l" t="t" r="r" b="b"/>
              <a:pathLst>
                <a:path w="120000" h="120000" extrusionOk="0">
                  <a:moveTo>
                    <a:pt x="60000" y="120000"/>
                  </a:moveTo>
                  <a:cubicBezTo>
                    <a:pt x="27000" y="120000"/>
                    <a:pt x="0" y="93000"/>
                    <a:pt x="0" y="60000"/>
                  </a:cubicBezTo>
                  <a:cubicBezTo>
                    <a:pt x="0" y="27000"/>
                    <a:pt x="27000" y="0"/>
                    <a:pt x="60000" y="0"/>
                  </a:cubicBezTo>
                  <a:cubicBezTo>
                    <a:pt x="96000" y="0"/>
                    <a:pt x="120000" y="27000"/>
                    <a:pt x="120000" y="60000"/>
                  </a:cubicBezTo>
                  <a:cubicBezTo>
                    <a:pt x="120000" y="93000"/>
                    <a:pt x="96000" y="120000"/>
                    <a:pt x="60000" y="120000"/>
                  </a:cubicBezTo>
                  <a:close/>
                  <a:moveTo>
                    <a:pt x="60000" y="12000"/>
                  </a:moveTo>
                  <a:cubicBezTo>
                    <a:pt x="36000" y="12000"/>
                    <a:pt x="12000" y="33000"/>
                    <a:pt x="12000" y="60000"/>
                  </a:cubicBezTo>
                  <a:cubicBezTo>
                    <a:pt x="12000" y="87000"/>
                    <a:pt x="36000" y="108000"/>
                    <a:pt x="60000" y="108000"/>
                  </a:cubicBezTo>
                  <a:cubicBezTo>
                    <a:pt x="87000" y="108000"/>
                    <a:pt x="108000" y="87000"/>
                    <a:pt x="108000" y="60000"/>
                  </a:cubicBezTo>
                  <a:cubicBezTo>
                    <a:pt x="108000" y="33000"/>
                    <a:pt x="87000" y="12000"/>
                    <a:pt x="60000" y="12000"/>
                  </a:cubicBezTo>
                  <a:close/>
                </a:path>
              </a:pathLst>
            </a:custGeom>
            <a:gradFill>
              <a:gsLst>
                <a:gs pos="0">
                  <a:schemeClr val="lt2"/>
                </a:gs>
                <a:gs pos="100000">
                  <a:srgbClr val="3B95DE"/>
                </a:gs>
              </a:gsLst>
              <a:lin ang="5400000" scaled="0"/>
            </a:gra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509" name="Google Shape;509;p54"/>
            <p:cNvSpPr/>
            <p:nvPr/>
          </p:nvSpPr>
          <p:spPr>
            <a:xfrm>
              <a:off x="0" y="5978525"/>
              <a:ext cx="190500" cy="461963"/>
            </a:xfrm>
            <a:custGeom>
              <a:avLst/>
              <a:gdLst/>
              <a:ahLst/>
              <a:cxnLst/>
              <a:rect l="l" t="t" r="r" b="b"/>
              <a:pathLst>
                <a:path w="120000" h="120000" extrusionOk="0">
                  <a:moveTo>
                    <a:pt x="120000" y="120000"/>
                  </a:moveTo>
                  <a:lnTo>
                    <a:pt x="105000" y="120000"/>
                  </a:lnTo>
                  <a:lnTo>
                    <a:pt x="105000" y="47010"/>
                  </a:lnTo>
                  <a:lnTo>
                    <a:pt x="0" y="3711"/>
                  </a:lnTo>
                  <a:lnTo>
                    <a:pt x="12000" y="0"/>
                  </a:lnTo>
                  <a:lnTo>
                    <a:pt x="120000" y="44536"/>
                  </a:lnTo>
                  <a:lnTo>
                    <a:pt x="120000" y="120000"/>
                  </a:lnTo>
                  <a:close/>
                </a:path>
              </a:pathLst>
            </a:custGeom>
            <a:gradFill>
              <a:gsLst>
                <a:gs pos="0">
                  <a:schemeClr val="lt2"/>
                </a:gs>
                <a:gs pos="100000">
                  <a:srgbClr val="3B95DE"/>
                </a:gs>
              </a:gsLst>
              <a:lin ang="5400000" scaled="0"/>
            </a:gradFill>
            <a:ln>
              <a:noFill/>
            </a:ln>
          </p:spPr>
        </p:sp>
        <p:sp>
          <p:nvSpPr>
            <p:cNvPr id="510" name="Google Shape;510;p54"/>
            <p:cNvSpPr/>
            <p:nvPr/>
          </p:nvSpPr>
          <p:spPr>
            <a:xfrm>
              <a:off x="1014413" y="1801813"/>
              <a:ext cx="214313" cy="755650"/>
            </a:xfrm>
            <a:custGeom>
              <a:avLst/>
              <a:gdLst/>
              <a:ahLst/>
              <a:cxnLst/>
              <a:rect l="l" t="t" r="r" b="b"/>
              <a:pathLst>
                <a:path w="120000" h="120000" extrusionOk="0">
                  <a:moveTo>
                    <a:pt x="10666" y="120000"/>
                  </a:moveTo>
                  <a:lnTo>
                    <a:pt x="0" y="120000"/>
                  </a:lnTo>
                  <a:lnTo>
                    <a:pt x="0" y="32268"/>
                  </a:lnTo>
                  <a:lnTo>
                    <a:pt x="112000" y="0"/>
                  </a:lnTo>
                  <a:lnTo>
                    <a:pt x="120000" y="2268"/>
                  </a:lnTo>
                  <a:lnTo>
                    <a:pt x="10666" y="33025"/>
                  </a:lnTo>
                  <a:lnTo>
                    <a:pt x="10666" y="120000"/>
                  </a:lnTo>
                  <a:close/>
                </a:path>
              </a:pathLst>
            </a:custGeom>
            <a:gradFill>
              <a:gsLst>
                <a:gs pos="0">
                  <a:schemeClr val="lt2"/>
                </a:gs>
                <a:gs pos="100000">
                  <a:srgbClr val="3B95DE"/>
                </a:gs>
              </a:gsLst>
              <a:lin ang="5400000" scaled="0"/>
            </a:gradFill>
            <a:ln>
              <a:noFill/>
            </a:ln>
          </p:spPr>
        </p:sp>
        <p:sp>
          <p:nvSpPr>
            <p:cNvPr id="511" name="Google Shape;511;p54"/>
            <p:cNvSpPr/>
            <p:nvPr/>
          </p:nvSpPr>
          <p:spPr>
            <a:xfrm>
              <a:off x="938213" y="2547938"/>
              <a:ext cx="166688" cy="160338"/>
            </a:xfrm>
            <a:custGeom>
              <a:avLst/>
              <a:gdLst/>
              <a:ahLst/>
              <a:cxnLst/>
              <a:rect l="l" t="t" r="r" b="b"/>
              <a:pathLst>
                <a:path w="120000" h="120000" extrusionOk="0">
                  <a:moveTo>
                    <a:pt x="61714" y="120000"/>
                  </a:moveTo>
                  <a:cubicBezTo>
                    <a:pt x="27428" y="120000"/>
                    <a:pt x="0" y="91764"/>
                    <a:pt x="0" y="60000"/>
                  </a:cubicBezTo>
                  <a:cubicBezTo>
                    <a:pt x="0" y="24705"/>
                    <a:pt x="27428" y="0"/>
                    <a:pt x="61714" y="0"/>
                  </a:cubicBezTo>
                  <a:cubicBezTo>
                    <a:pt x="92571" y="0"/>
                    <a:pt x="120000" y="24705"/>
                    <a:pt x="120000" y="60000"/>
                  </a:cubicBezTo>
                  <a:cubicBezTo>
                    <a:pt x="120000" y="91764"/>
                    <a:pt x="92571" y="120000"/>
                    <a:pt x="61714" y="120000"/>
                  </a:cubicBezTo>
                  <a:close/>
                  <a:moveTo>
                    <a:pt x="61714" y="14117"/>
                  </a:moveTo>
                  <a:cubicBezTo>
                    <a:pt x="34285" y="14117"/>
                    <a:pt x="13714" y="35294"/>
                    <a:pt x="13714" y="60000"/>
                  </a:cubicBezTo>
                  <a:cubicBezTo>
                    <a:pt x="13714" y="84705"/>
                    <a:pt x="34285" y="105882"/>
                    <a:pt x="61714" y="105882"/>
                  </a:cubicBezTo>
                  <a:cubicBezTo>
                    <a:pt x="85714" y="105882"/>
                    <a:pt x="106285" y="84705"/>
                    <a:pt x="106285" y="60000"/>
                  </a:cubicBezTo>
                  <a:cubicBezTo>
                    <a:pt x="106285" y="35294"/>
                    <a:pt x="85714" y="14117"/>
                    <a:pt x="61714" y="14117"/>
                  </a:cubicBezTo>
                  <a:close/>
                </a:path>
              </a:pathLst>
            </a:custGeom>
            <a:gradFill>
              <a:gsLst>
                <a:gs pos="0">
                  <a:schemeClr val="lt2"/>
                </a:gs>
                <a:gs pos="100000">
                  <a:srgbClr val="3B95DE"/>
                </a:gs>
              </a:gsLst>
              <a:lin ang="5400000" scaled="0"/>
            </a:gra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512" name="Google Shape;512;p54"/>
            <p:cNvSpPr/>
            <p:nvPr/>
          </p:nvSpPr>
          <p:spPr>
            <a:xfrm>
              <a:off x="595313" y="4763"/>
              <a:ext cx="638175" cy="4025900"/>
            </a:xfrm>
            <a:custGeom>
              <a:avLst/>
              <a:gdLst/>
              <a:ahLst/>
              <a:cxnLst/>
              <a:rect l="l" t="t" r="r" b="b"/>
              <a:pathLst>
                <a:path w="120000" h="120000" extrusionOk="0">
                  <a:moveTo>
                    <a:pt x="120000" y="120000"/>
                  </a:moveTo>
                  <a:lnTo>
                    <a:pt x="115522" y="120000"/>
                  </a:lnTo>
                  <a:lnTo>
                    <a:pt x="115522" y="109353"/>
                  </a:lnTo>
                  <a:lnTo>
                    <a:pt x="0" y="91088"/>
                  </a:lnTo>
                  <a:lnTo>
                    <a:pt x="0" y="0"/>
                  </a:lnTo>
                  <a:lnTo>
                    <a:pt x="4477" y="0"/>
                  </a:lnTo>
                  <a:lnTo>
                    <a:pt x="4477" y="90662"/>
                  </a:lnTo>
                  <a:lnTo>
                    <a:pt x="120000" y="108927"/>
                  </a:lnTo>
                  <a:lnTo>
                    <a:pt x="120000" y="120000"/>
                  </a:lnTo>
                  <a:close/>
                </a:path>
              </a:pathLst>
            </a:custGeom>
            <a:gradFill>
              <a:gsLst>
                <a:gs pos="0">
                  <a:schemeClr val="lt2"/>
                </a:gs>
                <a:gs pos="100000">
                  <a:srgbClr val="3B95DE"/>
                </a:gs>
              </a:gsLst>
              <a:lin ang="5400000" scaled="0"/>
            </a:gradFill>
            <a:ln>
              <a:noFill/>
            </a:ln>
          </p:spPr>
        </p:sp>
        <p:sp>
          <p:nvSpPr>
            <p:cNvPr id="513" name="Google Shape;513;p54"/>
            <p:cNvSpPr/>
            <p:nvPr/>
          </p:nvSpPr>
          <p:spPr>
            <a:xfrm>
              <a:off x="1223963" y="1382713"/>
              <a:ext cx="142875" cy="476250"/>
            </a:xfrm>
            <a:custGeom>
              <a:avLst/>
              <a:gdLst/>
              <a:ahLst/>
              <a:cxnLst/>
              <a:rect l="l" t="t" r="r" b="b"/>
              <a:pathLst>
                <a:path w="120000" h="120000" extrusionOk="0">
                  <a:moveTo>
                    <a:pt x="120000" y="120000"/>
                  </a:moveTo>
                  <a:lnTo>
                    <a:pt x="104000" y="120000"/>
                  </a:lnTo>
                  <a:lnTo>
                    <a:pt x="104000" y="33600"/>
                  </a:lnTo>
                  <a:lnTo>
                    <a:pt x="0" y="3600"/>
                  </a:lnTo>
                  <a:lnTo>
                    <a:pt x="12000" y="0"/>
                  </a:lnTo>
                  <a:lnTo>
                    <a:pt x="120000" y="32400"/>
                  </a:lnTo>
                  <a:lnTo>
                    <a:pt x="120000" y="120000"/>
                  </a:lnTo>
                  <a:close/>
                </a:path>
              </a:pathLst>
            </a:custGeom>
            <a:gradFill>
              <a:gsLst>
                <a:gs pos="0">
                  <a:schemeClr val="lt2"/>
                </a:gs>
                <a:gs pos="100000">
                  <a:srgbClr val="3B95DE"/>
                </a:gs>
              </a:gsLst>
              <a:lin ang="5400000" scaled="0"/>
            </a:gradFill>
            <a:ln>
              <a:noFill/>
            </a:ln>
          </p:spPr>
        </p:sp>
        <p:sp>
          <p:nvSpPr>
            <p:cNvPr id="514" name="Google Shape;514;p54"/>
            <p:cNvSpPr/>
            <p:nvPr/>
          </p:nvSpPr>
          <p:spPr>
            <a:xfrm>
              <a:off x="1300163" y="1849438"/>
              <a:ext cx="109538" cy="107950"/>
            </a:xfrm>
            <a:custGeom>
              <a:avLst/>
              <a:gdLst/>
              <a:ahLst/>
              <a:cxnLst/>
              <a:rect l="l" t="t" r="r" b="b"/>
              <a:pathLst>
                <a:path w="120000" h="120000" extrusionOk="0">
                  <a:moveTo>
                    <a:pt x="62608" y="120000"/>
                  </a:moveTo>
                  <a:cubicBezTo>
                    <a:pt x="26086" y="120000"/>
                    <a:pt x="0" y="93913"/>
                    <a:pt x="0" y="62608"/>
                  </a:cubicBezTo>
                  <a:cubicBezTo>
                    <a:pt x="0" y="26086"/>
                    <a:pt x="26086" y="0"/>
                    <a:pt x="62608" y="0"/>
                  </a:cubicBezTo>
                  <a:cubicBezTo>
                    <a:pt x="93913" y="0"/>
                    <a:pt x="120000" y="26086"/>
                    <a:pt x="120000" y="62608"/>
                  </a:cubicBezTo>
                  <a:cubicBezTo>
                    <a:pt x="120000" y="93913"/>
                    <a:pt x="93913" y="120000"/>
                    <a:pt x="62608" y="120000"/>
                  </a:cubicBezTo>
                  <a:close/>
                  <a:moveTo>
                    <a:pt x="62608" y="20869"/>
                  </a:moveTo>
                  <a:cubicBezTo>
                    <a:pt x="41739" y="20869"/>
                    <a:pt x="20869" y="41739"/>
                    <a:pt x="20869" y="62608"/>
                  </a:cubicBezTo>
                  <a:cubicBezTo>
                    <a:pt x="20869" y="83478"/>
                    <a:pt x="41739" y="99130"/>
                    <a:pt x="62608" y="99130"/>
                  </a:cubicBezTo>
                  <a:cubicBezTo>
                    <a:pt x="83478" y="99130"/>
                    <a:pt x="99130" y="83478"/>
                    <a:pt x="99130" y="62608"/>
                  </a:cubicBezTo>
                  <a:cubicBezTo>
                    <a:pt x="99130" y="41739"/>
                    <a:pt x="83478" y="20869"/>
                    <a:pt x="62608" y="20869"/>
                  </a:cubicBezTo>
                  <a:close/>
                </a:path>
              </a:pathLst>
            </a:custGeom>
            <a:gradFill>
              <a:gsLst>
                <a:gs pos="0">
                  <a:schemeClr val="lt2"/>
                </a:gs>
                <a:gs pos="100000">
                  <a:srgbClr val="3B95DE"/>
                </a:gs>
              </a:gsLst>
              <a:lin ang="5400000" scaled="0"/>
            </a:gra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515" name="Google Shape;515;p54"/>
            <p:cNvSpPr/>
            <p:nvPr/>
          </p:nvSpPr>
          <p:spPr>
            <a:xfrm>
              <a:off x="280988" y="3417888"/>
              <a:ext cx="142875" cy="474663"/>
            </a:xfrm>
            <a:custGeom>
              <a:avLst/>
              <a:gdLst/>
              <a:ahLst/>
              <a:cxnLst/>
              <a:rect l="l" t="t" r="r" b="b"/>
              <a:pathLst>
                <a:path w="120000" h="120000" extrusionOk="0">
                  <a:moveTo>
                    <a:pt x="16000" y="120000"/>
                  </a:moveTo>
                  <a:lnTo>
                    <a:pt x="0" y="120000"/>
                  </a:lnTo>
                  <a:lnTo>
                    <a:pt x="0" y="32107"/>
                  </a:lnTo>
                  <a:lnTo>
                    <a:pt x="108000" y="0"/>
                  </a:lnTo>
                  <a:lnTo>
                    <a:pt x="120000" y="3210"/>
                  </a:lnTo>
                  <a:lnTo>
                    <a:pt x="16000" y="33311"/>
                  </a:lnTo>
                  <a:lnTo>
                    <a:pt x="16000" y="120000"/>
                  </a:lnTo>
                  <a:close/>
                </a:path>
              </a:pathLst>
            </a:custGeom>
            <a:gradFill>
              <a:gsLst>
                <a:gs pos="0">
                  <a:schemeClr val="lt2"/>
                </a:gs>
                <a:gs pos="100000">
                  <a:srgbClr val="3B95DE"/>
                </a:gs>
              </a:gsLst>
              <a:lin ang="5400000" scaled="0"/>
            </a:gradFill>
            <a:ln>
              <a:noFill/>
            </a:ln>
          </p:spPr>
        </p:sp>
        <p:sp>
          <p:nvSpPr>
            <p:cNvPr id="516" name="Google Shape;516;p54"/>
            <p:cNvSpPr/>
            <p:nvPr/>
          </p:nvSpPr>
          <p:spPr>
            <a:xfrm>
              <a:off x="238125" y="3883025"/>
              <a:ext cx="109538" cy="109538"/>
            </a:xfrm>
            <a:custGeom>
              <a:avLst/>
              <a:gdLst/>
              <a:ahLst/>
              <a:cxnLst/>
              <a:rect l="l" t="t" r="r" b="b"/>
              <a:pathLst>
                <a:path w="120000" h="120000" extrusionOk="0">
                  <a:moveTo>
                    <a:pt x="57391" y="120000"/>
                  </a:moveTo>
                  <a:cubicBezTo>
                    <a:pt x="26086" y="120000"/>
                    <a:pt x="0" y="93913"/>
                    <a:pt x="0" y="62608"/>
                  </a:cubicBezTo>
                  <a:cubicBezTo>
                    <a:pt x="0" y="26086"/>
                    <a:pt x="26086" y="0"/>
                    <a:pt x="57391" y="0"/>
                  </a:cubicBezTo>
                  <a:cubicBezTo>
                    <a:pt x="88695" y="0"/>
                    <a:pt x="120000" y="26086"/>
                    <a:pt x="120000" y="62608"/>
                  </a:cubicBezTo>
                  <a:cubicBezTo>
                    <a:pt x="120000" y="93913"/>
                    <a:pt x="88695" y="120000"/>
                    <a:pt x="57391" y="120000"/>
                  </a:cubicBezTo>
                  <a:close/>
                  <a:moveTo>
                    <a:pt x="57391" y="20869"/>
                  </a:moveTo>
                  <a:cubicBezTo>
                    <a:pt x="36521" y="20869"/>
                    <a:pt x="20869" y="41739"/>
                    <a:pt x="20869" y="62608"/>
                  </a:cubicBezTo>
                  <a:cubicBezTo>
                    <a:pt x="20869" y="83478"/>
                    <a:pt x="36521" y="99130"/>
                    <a:pt x="57391" y="99130"/>
                  </a:cubicBezTo>
                  <a:cubicBezTo>
                    <a:pt x="78260" y="99130"/>
                    <a:pt x="99130" y="83478"/>
                    <a:pt x="99130" y="62608"/>
                  </a:cubicBezTo>
                  <a:cubicBezTo>
                    <a:pt x="99130" y="41739"/>
                    <a:pt x="78260" y="20869"/>
                    <a:pt x="57391" y="20869"/>
                  </a:cubicBezTo>
                  <a:close/>
                </a:path>
              </a:pathLst>
            </a:custGeom>
            <a:gradFill>
              <a:gsLst>
                <a:gs pos="0">
                  <a:schemeClr val="lt2"/>
                </a:gs>
                <a:gs pos="100000">
                  <a:srgbClr val="3B95DE"/>
                </a:gs>
              </a:gsLst>
              <a:lin ang="5400000" scaled="0"/>
            </a:gra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517" name="Google Shape;517;p54"/>
            <p:cNvSpPr/>
            <p:nvPr/>
          </p:nvSpPr>
          <p:spPr>
            <a:xfrm>
              <a:off x="4763" y="2166938"/>
              <a:ext cx="114300" cy="452438"/>
            </a:xfrm>
            <a:custGeom>
              <a:avLst/>
              <a:gdLst/>
              <a:ahLst/>
              <a:cxnLst/>
              <a:rect l="l" t="t" r="r" b="b"/>
              <a:pathLst>
                <a:path w="120000" h="120000" extrusionOk="0">
                  <a:moveTo>
                    <a:pt x="10000" y="119999"/>
                  </a:moveTo>
                  <a:lnTo>
                    <a:pt x="0" y="116210"/>
                  </a:lnTo>
                  <a:lnTo>
                    <a:pt x="100000" y="90947"/>
                  </a:lnTo>
                  <a:lnTo>
                    <a:pt x="100000" y="0"/>
                  </a:lnTo>
                  <a:lnTo>
                    <a:pt x="120000" y="0"/>
                  </a:lnTo>
                  <a:lnTo>
                    <a:pt x="120000" y="93473"/>
                  </a:lnTo>
                  <a:lnTo>
                    <a:pt x="10000" y="119999"/>
                  </a:lnTo>
                  <a:close/>
                </a:path>
              </a:pathLst>
            </a:custGeom>
            <a:gradFill>
              <a:gsLst>
                <a:gs pos="0">
                  <a:schemeClr val="lt2"/>
                </a:gs>
                <a:gs pos="100000">
                  <a:srgbClr val="3B95DE"/>
                </a:gs>
              </a:gsLst>
              <a:lin ang="5400000" scaled="0"/>
            </a:gradFill>
            <a:ln>
              <a:noFill/>
            </a:ln>
          </p:spPr>
        </p:sp>
        <p:sp>
          <p:nvSpPr>
            <p:cNvPr id="518" name="Google Shape;518;p54"/>
            <p:cNvSpPr/>
            <p:nvPr/>
          </p:nvSpPr>
          <p:spPr>
            <a:xfrm>
              <a:off x="52388" y="2066925"/>
              <a:ext cx="109538" cy="109538"/>
            </a:xfrm>
            <a:custGeom>
              <a:avLst/>
              <a:gdLst/>
              <a:ahLst/>
              <a:cxnLst/>
              <a:rect l="l" t="t" r="r" b="b"/>
              <a:pathLst>
                <a:path w="120000" h="120000" extrusionOk="0">
                  <a:moveTo>
                    <a:pt x="62608" y="120000"/>
                  </a:moveTo>
                  <a:cubicBezTo>
                    <a:pt x="26086" y="120000"/>
                    <a:pt x="0" y="93913"/>
                    <a:pt x="0" y="62608"/>
                  </a:cubicBezTo>
                  <a:cubicBezTo>
                    <a:pt x="0" y="26086"/>
                    <a:pt x="26086" y="0"/>
                    <a:pt x="62608" y="0"/>
                  </a:cubicBezTo>
                  <a:cubicBezTo>
                    <a:pt x="93913" y="0"/>
                    <a:pt x="120000" y="26086"/>
                    <a:pt x="120000" y="62608"/>
                  </a:cubicBezTo>
                  <a:cubicBezTo>
                    <a:pt x="120000" y="93913"/>
                    <a:pt x="93913" y="120000"/>
                    <a:pt x="62608" y="120000"/>
                  </a:cubicBezTo>
                  <a:close/>
                  <a:moveTo>
                    <a:pt x="62608" y="20869"/>
                  </a:moveTo>
                  <a:cubicBezTo>
                    <a:pt x="41739" y="20869"/>
                    <a:pt x="20869" y="41739"/>
                    <a:pt x="20869" y="62608"/>
                  </a:cubicBezTo>
                  <a:cubicBezTo>
                    <a:pt x="20869" y="83478"/>
                    <a:pt x="41739" y="99130"/>
                    <a:pt x="62608" y="99130"/>
                  </a:cubicBezTo>
                  <a:cubicBezTo>
                    <a:pt x="83478" y="99130"/>
                    <a:pt x="99130" y="83478"/>
                    <a:pt x="99130" y="62608"/>
                  </a:cubicBezTo>
                  <a:cubicBezTo>
                    <a:pt x="99130" y="41739"/>
                    <a:pt x="83478" y="20869"/>
                    <a:pt x="62608" y="20869"/>
                  </a:cubicBezTo>
                  <a:close/>
                </a:path>
              </a:pathLst>
            </a:custGeom>
            <a:gradFill>
              <a:gsLst>
                <a:gs pos="0">
                  <a:schemeClr val="lt2"/>
                </a:gs>
                <a:gs pos="100000">
                  <a:srgbClr val="3B95DE"/>
                </a:gs>
              </a:gsLst>
              <a:lin ang="5400000" scaled="0"/>
            </a:gra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519" name="Google Shape;519;p54"/>
            <p:cNvSpPr/>
            <p:nvPr/>
          </p:nvSpPr>
          <p:spPr>
            <a:xfrm>
              <a:off x="1228725" y="4662488"/>
              <a:ext cx="23813" cy="2181225"/>
            </a:xfrm>
            <a:prstGeom prst="rect">
              <a:avLst/>
            </a:prstGeom>
            <a:gradFill>
              <a:gsLst>
                <a:gs pos="0">
                  <a:schemeClr val="lt2"/>
                </a:gs>
                <a:gs pos="100000">
                  <a:srgbClr val="3B95DE"/>
                </a:gs>
              </a:gsLst>
              <a:lin ang="5400000" scaled="0"/>
            </a:gra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520" name="Google Shape;520;p54"/>
            <p:cNvSpPr/>
            <p:nvPr/>
          </p:nvSpPr>
          <p:spPr>
            <a:xfrm>
              <a:off x="1319213" y="5041900"/>
              <a:ext cx="371475" cy="1801813"/>
            </a:xfrm>
            <a:custGeom>
              <a:avLst/>
              <a:gdLst/>
              <a:ahLst/>
              <a:cxnLst/>
              <a:rect l="l" t="t" r="r" b="b"/>
              <a:pathLst>
                <a:path w="120000" h="120000" extrusionOk="0">
                  <a:moveTo>
                    <a:pt x="7692" y="120000"/>
                  </a:moveTo>
                  <a:lnTo>
                    <a:pt x="0" y="120000"/>
                  </a:lnTo>
                  <a:lnTo>
                    <a:pt x="0" y="54449"/>
                  </a:lnTo>
                  <a:lnTo>
                    <a:pt x="0" y="54132"/>
                  </a:lnTo>
                  <a:lnTo>
                    <a:pt x="112307" y="0"/>
                  </a:lnTo>
                  <a:lnTo>
                    <a:pt x="120000" y="634"/>
                  </a:lnTo>
                  <a:lnTo>
                    <a:pt x="7692" y="54766"/>
                  </a:lnTo>
                  <a:lnTo>
                    <a:pt x="7692" y="120000"/>
                  </a:lnTo>
                  <a:close/>
                </a:path>
              </a:pathLst>
            </a:custGeom>
            <a:gradFill>
              <a:gsLst>
                <a:gs pos="0">
                  <a:schemeClr val="lt2"/>
                </a:gs>
                <a:gs pos="100000">
                  <a:srgbClr val="3B95DE"/>
                </a:gs>
              </a:gsLst>
              <a:lin ang="5400000" scaled="0"/>
            </a:gradFill>
            <a:ln>
              <a:noFill/>
            </a:ln>
          </p:spPr>
        </p:sp>
        <p:sp>
          <p:nvSpPr>
            <p:cNvPr id="521" name="Google Shape;521;p54"/>
            <p:cNvSpPr/>
            <p:nvPr/>
          </p:nvSpPr>
          <p:spPr>
            <a:xfrm>
              <a:off x="1147763" y="4481513"/>
              <a:ext cx="190500" cy="190500"/>
            </a:xfrm>
            <a:custGeom>
              <a:avLst/>
              <a:gdLst/>
              <a:ahLst/>
              <a:cxnLst/>
              <a:rect l="l" t="t" r="r" b="b"/>
              <a:pathLst>
                <a:path w="120000" h="120000" extrusionOk="0">
                  <a:moveTo>
                    <a:pt x="60000" y="120000"/>
                  </a:moveTo>
                  <a:cubicBezTo>
                    <a:pt x="27000" y="120000"/>
                    <a:pt x="0" y="93000"/>
                    <a:pt x="0" y="60000"/>
                  </a:cubicBezTo>
                  <a:cubicBezTo>
                    <a:pt x="0" y="27000"/>
                    <a:pt x="27000" y="0"/>
                    <a:pt x="60000" y="0"/>
                  </a:cubicBezTo>
                  <a:cubicBezTo>
                    <a:pt x="93000" y="0"/>
                    <a:pt x="120000" y="27000"/>
                    <a:pt x="120000" y="60000"/>
                  </a:cubicBezTo>
                  <a:cubicBezTo>
                    <a:pt x="120000" y="93000"/>
                    <a:pt x="93000" y="120000"/>
                    <a:pt x="60000" y="120000"/>
                  </a:cubicBezTo>
                  <a:close/>
                  <a:moveTo>
                    <a:pt x="60000" y="12000"/>
                  </a:moveTo>
                  <a:cubicBezTo>
                    <a:pt x="33000" y="12000"/>
                    <a:pt x="12000" y="33000"/>
                    <a:pt x="12000" y="60000"/>
                  </a:cubicBezTo>
                  <a:cubicBezTo>
                    <a:pt x="12000" y="87000"/>
                    <a:pt x="33000" y="108000"/>
                    <a:pt x="60000" y="108000"/>
                  </a:cubicBezTo>
                  <a:cubicBezTo>
                    <a:pt x="84000" y="108000"/>
                    <a:pt x="108000" y="87000"/>
                    <a:pt x="108000" y="60000"/>
                  </a:cubicBezTo>
                  <a:cubicBezTo>
                    <a:pt x="108000" y="33000"/>
                    <a:pt x="84000" y="12000"/>
                    <a:pt x="60000" y="12000"/>
                  </a:cubicBezTo>
                  <a:close/>
                </a:path>
              </a:pathLst>
            </a:custGeom>
            <a:gradFill>
              <a:gsLst>
                <a:gs pos="0">
                  <a:schemeClr val="lt2"/>
                </a:gs>
                <a:gs pos="100000">
                  <a:srgbClr val="3B95DE"/>
                </a:gs>
              </a:gsLst>
              <a:lin ang="5400000" scaled="0"/>
            </a:gra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522" name="Google Shape;522;p54"/>
            <p:cNvSpPr/>
            <p:nvPr/>
          </p:nvSpPr>
          <p:spPr>
            <a:xfrm>
              <a:off x="819150" y="3983038"/>
              <a:ext cx="347663" cy="2860675"/>
            </a:xfrm>
            <a:custGeom>
              <a:avLst/>
              <a:gdLst/>
              <a:ahLst/>
              <a:cxnLst/>
              <a:rect l="l" t="t" r="r" b="b"/>
              <a:pathLst>
                <a:path w="120000" h="120000" extrusionOk="0">
                  <a:moveTo>
                    <a:pt x="120000" y="120000"/>
                  </a:moveTo>
                  <a:lnTo>
                    <a:pt x="110136" y="120000"/>
                  </a:lnTo>
                  <a:lnTo>
                    <a:pt x="110136" y="78912"/>
                  </a:lnTo>
                  <a:lnTo>
                    <a:pt x="0" y="199"/>
                  </a:lnTo>
                  <a:lnTo>
                    <a:pt x="8219" y="0"/>
                  </a:lnTo>
                  <a:lnTo>
                    <a:pt x="120000" y="78912"/>
                  </a:lnTo>
                  <a:lnTo>
                    <a:pt x="120000" y="120000"/>
                  </a:lnTo>
                  <a:close/>
                </a:path>
              </a:pathLst>
            </a:custGeom>
            <a:gradFill>
              <a:gsLst>
                <a:gs pos="0">
                  <a:schemeClr val="lt2"/>
                </a:gs>
                <a:gs pos="100000">
                  <a:srgbClr val="3B95DE"/>
                </a:gs>
              </a:gsLst>
              <a:lin ang="5400000" scaled="0"/>
            </a:gradFill>
            <a:ln>
              <a:noFill/>
            </a:ln>
          </p:spPr>
        </p:sp>
        <p:sp>
          <p:nvSpPr>
            <p:cNvPr id="523" name="Google Shape;523;p54"/>
            <p:cNvSpPr/>
            <p:nvPr/>
          </p:nvSpPr>
          <p:spPr>
            <a:xfrm>
              <a:off x="728663" y="3806825"/>
              <a:ext cx="190500" cy="190500"/>
            </a:xfrm>
            <a:custGeom>
              <a:avLst/>
              <a:gdLst/>
              <a:ahLst/>
              <a:cxnLst/>
              <a:rect l="l" t="t" r="r" b="b"/>
              <a:pathLst>
                <a:path w="120000" h="120000" extrusionOk="0">
                  <a:moveTo>
                    <a:pt x="60000" y="120000"/>
                  </a:moveTo>
                  <a:cubicBezTo>
                    <a:pt x="27000" y="120000"/>
                    <a:pt x="0" y="93000"/>
                    <a:pt x="0" y="60000"/>
                  </a:cubicBezTo>
                  <a:cubicBezTo>
                    <a:pt x="0" y="27000"/>
                    <a:pt x="27000" y="0"/>
                    <a:pt x="60000" y="0"/>
                  </a:cubicBezTo>
                  <a:cubicBezTo>
                    <a:pt x="93000" y="0"/>
                    <a:pt x="120000" y="27000"/>
                    <a:pt x="120000" y="60000"/>
                  </a:cubicBezTo>
                  <a:cubicBezTo>
                    <a:pt x="120000" y="93000"/>
                    <a:pt x="93000" y="120000"/>
                    <a:pt x="60000" y="120000"/>
                  </a:cubicBezTo>
                  <a:close/>
                  <a:moveTo>
                    <a:pt x="60000" y="12000"/>
                  </a:moveTo>
                  <a:cubicBezTo>
                    <a:pt x="33000" y="12000"/>
                    <a:pt x="12000" y="33000"/>
                    <a:pt x="12000" y="60000"/>
                  </a:cubicBezTo>
                  <a:cubicBezTo>
                    <a:pt x="12000" y="84000"/>
                    <a:pt x="33000" y="108000"/>
                    <a:pt x="60000" y="108000"/>
                  </a:cubicBezTo>
                  <a:cubicBezTo>
                    <a:pt x="87000" y="108000"/>
                    <a:pt x="108000" y="84000"/>
                    <a:pt x="108000" y="60000"/>
                  </a:cubicBezTo>
                  <a:cubicBezTo>
                    <a:pt x="108000" y="33000"/>
                    <a:pt x="87000" y="12000"/>
                    <a:pt x="60000" y="12000"/>
                  </a:cubicBezTo>
                  <a:close/>
                </a:path>
              </a:pathLst>
            </a:custGeom>
            <a:gradFill>
              <a:gsLst>
                <a:gs pos="0">
                  <a:schemeClr val="lt2"/>
                </a:gs>
                <a:gs pos="100000">
                  <a:srgbClr val="3B95DE"/>
                </a:gs>
              </a:gsLst>
              <a:lin ang="5400000" scaled="0"/>
            </a:gra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524" name="Google Shape;524;p54"/>
            <p:cNvSpPr/>
            <p:nvPr/>
          </p:nvSpPr>
          <p:spPr>
            <a:xfrm>
              <a:off x="1624013" y="4867275"/>
              <a:ext cx="190500" cy="188913"/>
            </a:xfrm>
            <a:custGeom>
              <a:avLst/>
              <a:gdLst/>
              <a:ahLst/>
              <a:cxnLst/>
              <a:rect l="l" t="t" r="r" b="b"/>
              <a:pathLst>
                <a:path w="120000" h="120000" extrusionOk="0">
                  <a:moveTo>
                    <a:pt x="60000" y="120000"/>
                  </a:moveTo>
                  <a:cubicBezTo>
                    <a:pt x="27000" y="120000"/>
                    <a:pt x="0" y="93000"/>
                    <a:pt x="0" y="60000"/>
                  </a:cubicBezTo>
                  <a:cubicBezTo>
                    <a:pt x="0" y="27000"/>
                    <a:pt x="27000" y="0"/>
                    <a:pt x="60000" y="0"/>
                  </a:cubicBezTo>
                  <a:cubicBezTo>
                    <a:pt x="93000" y="0"/>
                    <a:pt x="120000" y="27000"/>
                    <a:pt x="120000" y="60000"/>
                  </a:cubicBezTo>
                  <a:cubicBezTo>
                    <a:pt x="120000" y="93000"/>
                    <a:pt x="93000" y="120000"/>
                    <a:pt x="60000" y="120000"/>
                  </a:cubicBezTo>
                  <a:close/>
                  <a:moveTo>
                    <a:pt x="60000" y="12000"/>
                  </a:moveTo>
                  <a:cubicBezTo>
                    <a:pt x="33000" y="12000"/>
                    <a:pt x="12000" y="33000"/>
                    <a:pt x="12000" y="60000"/>
                  </a:cubicBezTo>
                  <a:cubicBezTo>
                    <a:pt x="12000" y="87000"/>
                    <a:pt x="33000" y="108000"/>
                    <a:pt x="60000" y="108000"/>
                  </a:cubicBezTo>
                  <a:cubicBezTo>
                    <a:pt x="84000" y="108000"/>
                    <a:pt x="108000" y="87000"/>
                    <a:pt x="108000" y="60000"/>
                  </a:cubicBezTo>
                  <a:cubicBezTo>
                    <a:pt x="108000" y="33000"/>
                    <a:pt x="84000" y="12000"/>
                    <a:pt x="60000" y="12000"/>
                  </a:cubicBezTo>
                  <a:close/>
                </a:path>
              </a:pathLst>
            </a:custGeom>
            <a:gradFill>
              <a:gsLst>
                <a:gs pos="0">
                  <a:schemeClr val="lt2"/>
                </a:gs>
                <a:gs pos="100000">
                  <a:srgbClr val="3B95DE"/>
                </a:gs>
              </a:gsLst>
              <a:lin ang="5400000" scaled="0"/>
            </a:gra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525" name="Google Shape;525;p54"/>
            <p:cNvSpPr/>
            <p:nvPr/>
          </p:nvSpPr>
          <p:spPr>
            <a:xfrm>
              <a:off x="1404938" y="5422900"/>
              <a:ext cx="371475" cy="1425575"/>
            </a:xfrm>
            <a:custGeom>
              <a:avLst/>
              <a:gdLst/>
              <a:ahLst/>
              <a:cxnLst/>
              <a:rect l="l" t="t" r="r" b="b"/>
              <a:pathLst>
                <a:path w="120000" h="120000" extrusionOk="0">
                  <a:moveTo>
                    <a:pt x="9230" y="120000"/>
                  </a:moveTo>
                  <a:lnTo>
                    <a:pt x="0" y="120000"/>
                  </a:lnTo>
                  <a:lnTo>
                    <a:pt x="0" y="68819"/>
                  </a:lnTo>
                  <a:lnTo>
                    <a:pt x="0" y="68418"/>
                  </a:lnTo>
                  <a:lnTo>
                    <a:pt x="113846" y="0"/>
                  </a:lnTo>
                  <a:lnTo>
                    <a:pt x="120000" y="801"/>
                  </a:lnTo>
                  <a:lnTo>
                    <a:pt x="9230" y="69220"/>
                  </a:lnTo>
                  <a:lnTo>
                    <a:pt x="9230" y="120000"/>
                  </a:lnTo>
                  <a:close/>
                </a:path>
              </a:pathLst>
            </a:custGeom>
            <a:gradFill>
              <a:gsLst>
                <a:gs pos="0">
                  <a:schemeClr val="lt2"/>
                </a:gs>
                <a:gs pos="100000">
                  <a:srgbClr val="3B95DE"/>
                </a:gs>
              </a:gsLst>
              <a:lin ang="5400000" scaled="0"/>
            </a:gradFill>
            <a:ln>
              <a:noFill/>
            </a:ln>
          </p:spPr>
        </p:sp>
        <p:sp>
          <p:nvSpPr>
            <p:cNvPr id="526" name="Google Shape;526;p54"/>
            <p:cNvSpPr/>
            <p:nvPr/>
          </p:nvSpPr>
          <p:spPr>
            <a:xfrm>
              <a:off x="1666875" y="5945188"/>
              <a:ext cx="152400" cy="912813"/>
            </a:xfrm>
            <a:custGeom>
              <a:avLst/>
              <a:gdLst/>
              <a:ahLst/>
              <a:cxnLst/>
              <a:rect l="l" t="t" r="r" b="b"/>
              <a:pathLst>
                <a:path w="120000" h="120000" extrusionOk="0">
                  <a:moveTo>
                    <a:pt x="18750" y="120000"/>
                  </a:moveTo>
                  <a:lnTo>
                    <a:pt x="0" y="118747"/>
                  </a:lnTo>
                  <a:lnTo>
                    <a:pt x="101250" y="79930"/>
                  </a:lnTo>
                  <a:lnTo>
                    <a:pt x="101250" y="0"/>
                  </a:lnTo>
                  <a:lnTo>
                    <a:pt x="120000" y="0"/>
                  </a:lnTo>
                  <a:lnTo>
                    <a:pt x="120000" y="80556"/>
                  </a:lnTo>
                  <a:lnTo>
                    <a:pt x="18750" y="120000"/>
                  </a:lnTo>
                  <a:close/>
                </a:path>
              </a:pathLst>
            </a:custGeom>
            <a:gradFill>
              <a:gsLst>
                <a:gs pos="0">
                  <a:schemeClr val="lt2"/>
                </a:gs>
                <a:gs pos="100000">
                  <a:srgbClr val="3B95DE"/>
                </a:gs>
              </a:gsLst>
              <a:lin ang="5400000" scaled="0"/>
            </a:gradFill>
            <a:ln>
              <a:noFill/>
            </a:ln>
          </p:spPr>
        </p:sp>
        <p:sp>
          <p:nvSpPr>
            <p:cNvPr id="527" name="Google Shape;527;p54"/>
            <p:cNvSpPr/>
            <p:nvPr/>
          </p:nvSpPr>
          <p:spPr>
            <a:xfrm>
              <a:off x="1709738" y="5246688"/>
              <a:ext cx="190500" cy="190500"/>
            </a:xfrm>
            <a:custGeom>
              <a:avLst/>
              <a:gdLst/>
              <a:ahLst/>
              <a:cxnLst/>
              <a:rect l="l" t="t" r="r" b="b"/>
              <a:pathLst>
                <a:path w="120000" h="120000" extrusionOk="0">
                  <a:moveTo>
                    <a:pt x="60000" y="120000"/>
                  </a:moveTo>
                  <a:cubicBezTo>
                    <a:pt x="27000" y="120000"/>
                    <a:pt x="0" y="93000"/>
                    <a:pt x="0" y="60000"/>
                  </a:cubicBezTo>
                  <a:cubicBezTo>
                    <a:pt x="0" y="27000"/>
                    <a:pt x="27000" y="0"/>
                    <a:pt x="60000" y="0"/>
                  </a:cubicBezTo>
                  <a:cubicBezTo>
                    <a:pt x="93000" y="0"/>
                    <a:pt x="120000" y="27000"/>
                    <a:pt x="120000" y="60000"/>
                  </a:cubicBezTo>
                  <a:cubicBezTo>
                    <a:pt x="120000" y="93000"/>
                    <a:pt x="93000" y="120000"/>
                    <a:pt x="60000" y="120000"/>
                  </a:cubicBezTo>
                  <a:close/>
                  <a:moveTo>
                    <a:pt x="60000" y="12000"/>
                  </a:moveTo>
                  <a:cubicBezTo>
                    <a:pt x="33000" y="12000"/>
                    <a:pt x="12000" y="33000"/>
                    <a:pt x="12000" y="60000"/>
                  </a:cubicBezTo>
                  <a:cubicBezTo>
                    <a:pt x="12000" y="87000"/>
                    <a:pt x="33000" y="108000"/>
                    <a:pt x="60000" y="108000"/>
                  </a:cubicBezTo>
                  <a:cubicBezTo>
                    <a:pt x="87000" y="108000"/>
                    <a:pt x="108000" y="87000"/>
                    <a:pt x="108000" y="60000"/>
                  </a:cubicBezTo>
                  <a:cubicBezTo>
                    <a:pt x="108000" y="33000"/>
                    <a:pt x="87000" y="12000"/>
                    <a:pt x="60000" y="12000"/>
                  </a:cubicBezTo>
                  <a:close/>
                </a:path>
              </a:pathLst>
            </a:custGeom>
            <a:gradFill>
              <a:gsLst>
                <a:gs pos="0">
                  <a:schemeClr val="lt2"/>
                </a:gs>
                <a:gs pos="100000">
                  <a:srgbClr val="3B95DE"/>
                </a:gs>
              </a:gsLst>
              <a:lin ang="5400000" scaled="0"/>
            </a:gra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528" name="Google Shape;528;p54"/>
            <p:cNvSpPr/>
            <p:nvPr/>
          </p:nvSpPr>
          <p:spPr>
            <a:xfrm>
              <a:off x="1709738" y="5764213"/>
              <a:ext cx="190500" cy="190500"/>
            </a:xfrm>
            <a:custGeom>
              <a:avLst/>
              <a:gdLst/>
              <a:ahLst/>
              <a:cxnLst/>
              <a:rect l="l" t="t" r="r" b="b"/>
              <a:pathLst>
                <a:path w="120000" h="120000" extrusionOk="0">
                  <a:moveTo>
                    <a:pt x="60000" y="120000"/>
                  </a:moveTo>
                  <a:cubicBezTo>
                    <a:pt x="27000" y="120000"/>
                    <a:pt x="0" y="93000"/>
                    <a:pt x="0" y="60000"/>
                  </a:cubicBezTo>
                  <a:cubicBezTo>
                    <a:pt x="0" y="27000"/>
                    <a:pt x="27000" y="0"/>
                    <a:pt x="60000" y="0"/>
                  </a:cubicBezTo>
                  <a:cubicBezTo>
                    <a:pt x="93000" y="0"/>
                    <a:pt x="120000" y="27000"/>
                    <a:pt x="120000" y="60000"/>
                  </a:cubicBezTo>
                  <a:cubicBezTo>
                    <a:pt x="120000" y="93000"/>
                    <a:pt x="93000" y="120000"/>
                    <a:pt x="60000" y="120000"/>
                  </a:cubicBezTo>
                  <a:close/>
                  <a:moveTo>
                    <a:pt x="60000" y="12000"/>
                  </a:moveTo>
                  <a:cubicBezTo>
                    <a:pt x="33000" y="12000"/>
                    <a:pt x="12000" y="33000"/>
                    <a:pt x="12000" y="60000"/>
                  </a:cubicBezTo>
                  <a:cubicBezTo>
                    <a:pt x="12000" y="87000"/>
                    <a:pt x="33000" y="108000"/>
                    <a:pt x="60000" y="108000"/>
                  </a:cubicBezTo>
                  <a:cubicBezTo>
                    <a:pt x="87000" y="108000"/>
                    <a:pt x="108000" y="87000"/>
                    <a:pt x="108000" y="60000"/>
                  </a:cubicBezTo>
                  <a:cubicBezTo>
                    <a:pt x="108000" y="33000"/>
                    <a:pt x="87000" y="12000"/>
                    <a:pt x="60000" y="12000"/>
                  </a:cubicBezTo>
                  <a:close/>
                </a:path>
              </a:pathLst>
            </a:custGeom>
            <a:gradFill>
              <a:gsLst>
                <a:gs pos="0">
                  <a:schemeClr val="lt2"/>
                </a:gs>
                <a:gs pos="100000">
                  <a:srgbClr val="3B95DE"/>
                </a:gs>
              </a:gsLst>
              <a:lin ang="5400000" scaled="0"/>
            </a:gra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529" name="Google Shape;529;p54"/>
            <p:cNvSpPr/>
            <p:nvPr/>
          </p:nvSpPr>
          <p:spPr>
            <a:xfrm>
              <a:off x="1766888" y="6330950"/>
              <a:ext cx="419100" cy="527050"/>
            </a:xfrm>
            <a:custGeom>
              <a:avLst/>
              <a:gdLst/>
              <a:ahLst/>
              <a:cxnLst/>
              <a:rect l="l" t="t" r="r" b="b"/>
              <a:pathLst>
                <a:path w="120000" h="120000" extrusionOk="0">
                  <a:moveTo>
                    <a:pt x="5454" y="119999"/>
                  </a:moveTo>
                  <a:lnTo>
                    <a:pt x="0" y="117831"/>
                  </a:lnTo>
                  <a:lnTo>
                    <a:pt x="20454" y="74457"/>
                  </a:lnTo>
                  <a:lnTo>
                    <a:pt x="115909" y="0"/>
                  </a:lnTo>
                  <a:lnTo>
                    <a:pt x="120000" y="4337"/>
                  </a:lnTo>
                  <a:lnTo>
                    <a:pt x="27272" y="77710"/>
                  </a:lnTo>
                  <a:lnTo>
                    <a:pt x="5454" y="119999"/>
                  </a:lnTo>
                  <a:close/>
                </a:path>
              </a:pathLst>
            </a:custGeom>
            <a:gradFill>
              <a:gsLst>
                <a:gs pos="0">
                  <a:schemeClr val="lt2"/>
                </a:gs>
                <a:gs pos="100000">
                  <a:srgbClr val="3B95DE"/>
                </a:gs>
              </a:gsLst>
              <a:lin ang="5400000" scaled="0"/>
            </a:gradFill>
            <a:ln>
              <a:noFill/>
            </a:ln>
          </p:spPr>
        </p:sp>
        <p:sp>
          <p:nvSpPr>
            <p:cNvPr id="530" name="Google Shape;530;p54"/>
            <p:cNvSpPr/>
            <p:nvPr/>
          </p:nvSpPr>
          <p:spPr>
            <a:xfrm>
              <a:off x="2147888" y="6221413"/>
              <a:ext cx="157163" cy="147638"/>
            </a:xfrm>
            <a:custGeom>
              <a:avLst/>
              <a:gdLst/>
              <a:ahLst/>
              <a:cxnLst/>
              <a:rect l="l" t="t" r="r" b="b"/>
              <a:pathLst>
                <a:path w="120000" h="120000" extrusionOk="0">
                  <a:moveTo>
                    <a:pt x="58181" y="120000"/>
                  </a:moveTo>
                  <a:cubicBezTo>
                    <a:pt x="43636" y="120000"/>
                    <a:pt x="29090" y="112258"/>
                    <a:pt x="18181" y="100645"/>
                  </a:cubicBezTo>
                  <a:cubicBezTo>
                    <a:pt x="7272" y="92903"/>
                    <a:pt x="0" y="77419"/>
                    <a:pt x="0" y="58064"/>
                  </a:cubicBezTo>
                  <a:cubicBezTo>
                    <a:pt x="0" y="42580"/>
                    <a:pt x="7272" y="27096"/>
                    <a:pt x="18181" y="15483"/>
                  </a:cubicBezTo>
                  <a:cubicBezTo>
                    <a:pt x="29090" y="3870"/>
                    <a:pt x="43636" y="0"/>
                    <a:pt x="58181" y="0"/>
                  </a:cubicBezTo>
                  <a:cubicBezTo>
                    <a:pt x="72727" y="0"/>
                    <a:pt x="87272" y="3870"/>
                    <a:pt x="98181" y="15483"/>
                  </a:cubicBezTo>
                  <a:cubicBezTo>
                    <a:pt x="120000" y="38709"/>
                    <a:pt x="120000" y="77419"/>
                    <a:pt x="98181" y="100645"/>
                  </a:cubicBezTo>
                  <a:cubicBezTo>
                    <a:pt x="87272" y="112258"/>
                    <a:pt x="72727" y="120000"/>
                    <a:pt x="58181" y="120000"/>
                  </a:cubicBezTo>
                  <a:close/>
                  <a:moveTo>
                    <a:pt x="58181" y="15483"/>
                  </a:moveTo>
                  <a:cubicBezTo>
                    <a:pt x="47272" y="15483"/>
                    <a:pt x="36363" y="19354"/>
                    <a:pt x="29090" y="27096"/>
                  </a:cubicBezTo>
                  <a:cubicBezTo>
                    <a:pt x="21818" y="34838"/>
                    <a:pt x="14545" y="46451"/>
                    <a:pt x="14545" y="58064"/>
                  </a:cubicBezTo>
                  <a:cubicBezTo>
                    <a:pt x="14545" y="73548"/>
                    <a:pt x="21818" y="81290"/>
                    <a:pt x="29090" y="92903"/>
                  </a:cubicBezTo>
                  <a:cubicBezTo>
                    <a:pt x="36363" y="100645"/>
                    <a:pt x="47272" y="104516"/>
                    <a:pt x="58181" y="104516"/>
                  </a:cubicBezTo>
                  <a:cubicBezTo>
                    <a:pt x="69090" y="104516"/>
                    <a:pt x="80000" y="100645"/>
                    <a:pt x="87272" y="92903"/>
                  </a:cubicBezTo>
                  <a:cubicBezTo>
                    <a:pt x="105454" y="73548"/>
                    <a:pt x="105454" y="46451"/>
                    <a:pt x="87272" y="27096"/>
                  </a:cubicBezTo>
                  <a:cubicBezTo>
                    <a:pt x="80000" y="19354"/>
                    <a:pt x="69090" y="15483"/>
                    <a:pt x="58181" y="15483"/>
                  </a:cubicBezTo>
                  <a:close/>
                </a:path>
              </a:pathLst>
            </a:custGeom>
            <a:gradFill>
              <a:gsLst>
                <a:gs pos="0">
                  <a:schemeClr val="lt2"/>
                </a:gs>
                <a:gs pos="100000">
                  <a:srgbClr val="3B95DE"/>
                </a:gs>
              </a:gsLst>
              <a:lin ang="5400000" scaled="0"/>
            </a:gra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531" name="Google Shape;531;p54"/>
            <p:cNvSpPr/>
            <p:nvPr/>
          </p:nvSpPr>
          <p:spPr>
            <a:xfrm>
              <a:off x="504825" y="9525"/>
              <a:ext cx="233363" cy="5103813"/>
            </a:xfrm>
            <a:custGeom>
              <a:avLst/>
              <a:gdLst/>
              <a:ahLst/>
              <a:cxnLst/>
              <a:rect l="l" t="t" r="r" b="b"/>
              <a:pathLst>
                <a:path w="120000" h="120000" extrusionOk="0">
                  <a:moveTo>
                    <a:pt x="107755" y="120000"/>
                  </a:moveTo>
                  <a:lnTo>
                    <a:pt x="105306" y="102793"/>
                  </a:lnTo>
                  <a:lnTo>
                    <a:pt x="0" y="70954"/>
                  </a:lnTo>
                  <a:lnTo>
                    <a:pt x="0" y="0"/>
                  </a:lnTo>
                  <a:lnTo>
                    <a:pt x="12244" y="0"/>
                  </a:lnTo>
                  <a:lnTo>
                    <a:pt x="12244" y="70842"/>
                  </a:lnTo>
                  <a:lnTo>
                    <a:pt x="117551" y="102793"/>
                  </a:lnTo>
                  <a:lnTo>
                    <a:pt x="120000" y="120000"/>
                  </a:lnTo>
                  <a:lnTo>
                    <a:pt x="107755" y="120000"/>
                  </a:lnTo>
                  <a:close/>
                </a:path>
              </a:pathLst>
            </a:custGeom>
            <a:gradFill>
              <a:gsLst>
                <a:gs pos="0">
                  <a:schemeClr val="lt2"/>
                </a:gs>
                <a:gs pos="100000">
                  <a:srgbClr val="3B95DE"/>
                </a:gs>
              </a:gsLst>
              <a:lin ang="5400000" scaled="0"/>
            </a:gradFill>
            <a:ln>
              <a:noFill/>
            </a:ln>
          </p:spPr>
        </p:sp>
        <p:sp>
          <p:nvSpPr>
            <p:cNvPr id="532" name="Google Shape;532;p54"/>
            <p:cNvSpPr/>
            <p:nvPr/>
          </p:nvSpPr>
          <p:spPr>
            <a:xfrm>
              <a:off x="633413" y="5103813"/>
              <a:ext cx="185738" cy="185738"/>
            </a:xfrm>
            <a:custGeom>
              <a:avLst/>
              <a:gdLst/>
              <a:ahLst/>
              <a:cxnLst/>
              <a:rect l="l" t="t" r="r" b="b"/>
              <a:pathLst>
                <a:path w="120000" h="120000" extrusionOk="0">
                  <a:moveTo>
                    <a:pt x="61538" y="120000"/>
                  </a:moveTo>
                  <a:cubicBezTo>
                    <a:pt x="27692" y="120000"/>
                    <a:pt x="0" y="92307"/>
                    <a:pt x="0" y="58461"/>
                  </a:cubicBezTo>
                  <a:cubicBezTo>
                    <a:pt x="0" y="27692"/>
                    <a:pt x="27692" y="0"/>
                    <a:pt x="61538" y="0"/>
                  </a:cubicBezTo>
                  <a:cubicBezTo>
                    <a:pt x="92307" y="0"/>
                    <a:pt x="120000" y="27692"/>
                    <a:pt x="120000" y="58461"/>
                  </a:cubicBezTo>
                  <a:cubicBezTo>
                    <a:pt x="120000" y="92307"/>
                    <a:pt x="92307" y="120000"/>
                    <a:pt x="61538" y="120000"/>
                  </a:cubicBezTo>
                  <a:close/>
                  <a:moveTo>
                    <a:pt x="61538" y="12307"/>
                  </a:moveTo>
                  <a:cubicBezTo>
                    <a:pt x="33846" y="12307"/>
                    <a:pt x="12307" y="33846"/>
                    <a:pt x="12307" y="58461"/>
                  </a:cubicBezTo>
                  <a:cubicBezTo>
                    <a:pt x="12307" y="86153"/>
                    <a:pt x="33846" y="107692"/>
                    <a:pt x="61538" y="107692"/>
                  </a:cubicBezTo>
                  <a:cubicBezTo>
                    <a:pt x="86153" y="107692"/>
                    <a:pt x="107692" y="86153"/>
                    <a:pt x="107692" y="58461"/>
                  </a:cubicBezTo>
                  <a:cubicBezTo>
                    <a:pt x="107692" y="33846"/>
                    <a:pt x="86153" y="12307"/>
                    <a:pt x="61538" y="12307"/>
                  </a:cubicBezTo>
                  <a:close/>
                </a:path>
              </a:pathLst>
            </a:custGeom>
            <a:gradFill>
              <a:gsLst>
                <a:gs pos="0">
                  <a:schemeClr val="lt2"/>
                </a:gs>
                <a:gs pos="100000">
                  <a:srgbClr val="3B95DE"/>
                </a:gs>
              </a:gsLst>
              <a:lin ang="5400000" scaled="0"/>
            </a:gra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grpSp>
      <p:sp>
        <p:nvSpPr>
          <p:cNvPr id="533" name="Google Shape;533;p54"/>
          <p:cNvSpPr txBox="1">
            <a:spLocks noGrp="1"/>
          </p:cNvSpPr>
          <p:nvPr>
            <p:ph type="ctrTitle"/>
          </p:nvPr>
        </p:nvSpPr>
        <p:spPr>
          <a:xfrm>
            <a:off x="1407318" y="841772"/>
            <a:ext cx="6593681" cy="1790700"/>
          </a:xfrm>
          <a:prstGeom prst="rect">
            <a:avLst/>
          </a:prstGeom>
          <a:noFill/>
          <a:ln>
            <a:noFill/>
          </a:ln>
        </p:spPr>
        <p:txBody>
          <a:bodyPr spcFirstLastPara="1" wrap="square" lIns="68575" tIns="68575" rIns="68575" bIns="68575" anchor="b" anchorCtr="0">
            <a:noAutofit/>
          </a:bodyPr>
          <a:lstStyle>
            <a:lvl1pPr marL="0" marR="0" lvl="0" indent="0" algn="l" rtl="0">
              <a:lnSpc>
                <a:spcPct val="90000"/>
              </a:lnSpc>
              <a:spcBef>
                <a:spcPts val="0"/>
              </a:spcBef>
              <a:spcAft>
                <a:spcPts val="0"/>
              </a:spcAft>
              <a:buClr>
                <a:schemeClr val="lt1"/>
              </a:buClr>
              <a:buSzPts val="1100"/>
              <a:buFont typeface="Questrial"/>
              <a:buNone/>
              <a:defRPr sz="3600" b="0" i="0" u="none" strike="noStrike" cap="none">
                <a:solidFill>
                  <a:schemeClr val="lt1"/>
                </a:solidFill>
                <a:latin typeface="Questrial"/>
                <a:ea typeface="Questrial"/>
                <a:cs typeface="Questrial"/>
                <a:sym typeface="Questrial"/>
              </a:defRPr>
            </a:lvl1pPr>
            <a:lvl2pPr lvl="1" indent="0">
              <a:spcBef>
                <a:spcPts val="0"/>
              </a:spcBef>
              <a:spcAft>
                <a:spcPts val="0"/>
              </a:spcAft>
              <a:buSzPts val="1100"/>
              <a:buNone/>
              <a:defRPr sz="1400"/>
            </a:lvl2pPr>
            <a:lvl3pPr lvl="2" indent="0">
              <a:spcBef>
                <a:spcPts val="0"/>
              </a:spcBef>
              <a:spcAft>
                <a:spcPts val="0"/>
              </a:spcAft>
              <a:buSzPts val="1100"/>
              <a:buNone/>
              <a:defRPr sz="1400"/>
            </a:lvl3pPr>
            <a:lvl4pPr lvl="3" indent="0">
              <a:spcBef>
                <a:spcPts val="0"/>
              </a:spcBef>
              <a:spcAft>
                <a:spcPts val="0"/>
              </a:spcAft>
              <a:buSzPts val="1100"/>
              <a:buNone/>
              <a:defRPr sz="1400"/>
            </a:lvl4pPr>
            <a:lvl5pPr lvl="4" indent="0">
              <a:spcBef>
                <a:spcPts val="0"/>
              </a:spcBef>
              <a:spcAft>
                <a:spcPts val="0"/>
              </a:spcAft>
              <a:buSzPts val="1100"/>
              <a:buNone/>
              <a:defRPr sz="1400"/>
            </a:lvl5pPr>
            <a:lvl6pPr lvl="5" indent="0">
              <a:spcBef>
                <a:spcPts val="0"/>
              </a:spcBef>
              <a:spcAft>
                <a:spcPts val="0"/>
              </a:spcAft>
              <a:buSzPts val="1100"/>
              <a:buNone/>
              <a:defRPr sz="1400"/>
            </a:lvl6pPr>
            <a:lvl7pPr lvl="6" indent="0">
              <a:spcBef>
                <a:spcPts val="0"/>
              </a:spcBef>
              <a:spcAft>
                <a:spcPts val="0"/>
              </a:spcAft>
              <a:buSzPts val="1100"/>
              <a:buNone/>
              <a:defRPr sz="1400"/>
            </a:lvl7pPr>
            <a:lvl8pPr lvl="7" indent="0">
              <a:spcBef>
                <a:spcPts val="0"/>
              </a:spcBef>
              <a:spcAft>
                <a:spcPts val="0"/>
              </a:spcAft>
              <a:buSzPts val="1100"/>
              <a:buNone/>
              <a:defRPr sz="1400"/>
            </a:lvl8pPr>
            <a:lvl9pPr lvl="8" indent="0">
              <a:spcBef>
                <a:spcPts val="0"/>
              </a:spcBef>
              <a:spcAft>
                <a:spcPts val="0"/>
              </a:spcAft>
              <a:buSzPts val="1100"/>
              <a:buNone/>
              <a:defRPr sz="1400"/>
            </a:lvl9pPr>
          </a:lstStyle>
          <a:p>
            <a:endParaRPr/>
          </a:p>
        </p:txBody>
      </p:sp>
      <p:sp>
        <p:nvSpPr>
          <p:cNvPr id="534" name="Google Shape;534;p54"/>
          <p:cNvSpPr txBox="1">
            <a:spLocks noGrp="1"/>
          </p:cNvSpPr>
          <p:nvPr>
            <p:ph type="subTitle" idx="1"/>
          </p:nvPr>
        </p:nvSpPr>
        <p:spPr>
          <a:xfrm>
            <a:off x="1407318" y="2701528"/>
            <a:ext cx="6593681" cy="1241821"/>
          </a:xfrm>
          <a:prstGeom prst="rect">
            <a:avLst/>
          </a:prstGeom>
          <a:noFill/>
          <a:ln>
            <a:noFill/>
          </a:ln>
        </p:spPr>
        <p:txBody>
          <a:bodyPr spcFirstLastPara="1" wrap="square" lIns="68575" tIns="68575" rIns="68575" bIns="68575" anchor="t" anchorCtr="0">
            <a:noAutofit/>
          </a:bodyPr>
          <a:lstStyle>
            <a:lvl1pPr marL="0" marR="0" lvl="0" indent="0" algn="l" rtl="0">
              <a:lnSpc>
                <a:spcPct val="120000"/>
              </a:lnSpc>
              <a:spcBef>
                <a:spcPts val="800"/>
              </a:spcBef>
              <a:spcAft>
                <a:spcPts val="0"/>
              </a:spcAft>
              <a:buClr>
                <a:schemeClr val="lt2"/>
              </a:buClr>
              <a:buSzPts val="2200"/>
              <a:buFont typeface="Arial"/>
              <a:buNone/>
              <a:defRPr sz="1500" b="0" i="0" u="none" strike="noStrike" cap="none">
                <a:solidFill>
                  <a:schemeClr val="lt2"/>
                </a:solidFill>
                <a:latin typeface="Questrial"/>
                <a:ea typeface="Questrial"/>
                <a:cs typeface="Questrial"/>
                <a:sym typeface="Questrial"/>
              </a:defRPr>
            </a:lvl1pPr>
            <a:lvl2pPr marL="342900" marR="0" lvl="1" indent="-12700" algn="ctr" rtl="0">
              <a:lnSpc>
                <a:spcPct val="120000"/>
              </a:lnSpc>
              <a:spcBef>
                <a:spcPts val="400"/>
              </a:spcBef>
              <a:spcAft>
                <a:spcPts val="0"/>
              </a:spcAft>
              <a:buClr>
                <a:schemeClr val="lt1"/>
              </a:buClr>
              <a:buSzPts val="1900"/>
              <a:buFont typeface="Arial"/>
              <a:buNone/>
              <a:defRPr sz="1500" b="0" i="0" u="none" strike="noStrike" cap="none">
                <a:solidFill>
                  <a:schemeClr val="lt1"/>
                </a:solidFill>
                <a:latin typeface="Questrial"/>
                <a:ea typeface="Questrial"/>
                <a:cs typeface="Questrial"/>
                <a:sym typeface="Questrial"/>
              </a:defRPr>
            </a:lvl2pPr>
            <a:lvl3pPr marL="685800" marR="0" lvl="2" indent="-12700" algn="ctr" rtl="0">
              <a:lnSpc>
                <a:spcPct val="120000"/>
              </a:lnSpc>
              <a:spcBef>
                <a:spcPts val="400"/>
              </a:spcBef>
              <a:spcAft>
                <a:spcPts val="0"/>
              </a:spcAft>
              <a:buClr>
                <a:schemeClr val="lt1"/>
              </a:buClr>
              <a:buSzPts val="1700"/>
              <a:buFont typeface="Arial"/>
              <a:buNone/>
              <a:defRPr sz="1300" b="0" i="0" u="none" strike="noStrike" cap="none">
                <a:solidFill>
                  <a:schemeClr val="lt1"/>
                </a:solidFill>
                <a:latin typeface="Questrial"/>
                <a:ea typeface="Questrial"/>
                <a:cs typeface="Questrial"/>
                <a:sym typeface="Questrial"/>
              </a:defRPr>
            </a:lvl3pPr>
            <a:lvl4pPr marL="1028700" marR="0" lvl="3" indent="-12700" algn="ctr" rtl="0">
              <a:lnSpc>
                <a:spcPct val="120000"/>
              </a:lnSpc>
              <a:spcBef>
                <a:spcPts val="400"/>
              </a:spcBef>
              <a:spcAft>
                <a:spcPts val="0"/>
              </a:spcAft>
              <a:buClr>
                <a:schemeClr val="lt1"/>
              </a:buClr>
              <a:buSzPts val="1500"/>
              <a:buFont typeface="Arial"/>
              <a:buNone/>
              <a:defRPr sz="1200" b="0" i="0" u="none" strike="noStrike" cap="none">
                <a:solidFill>
                  <a:schemeClr val="lt1"/>
                </a:solidFill>
                <a:latin typeface="Questrial"/>
                <a:ea typeface="Questrial"/>
                <a:cs typeface="Questrial"/>
                <a:sym typeface="Questrial"/>
              </a:defRPr>
            </a:lvl4pPr>
            <a:lvl5pPr marL="1371600" marR="0" lvl="4" indent="-12700" algn="ctr" rtl="0">
              <a:lnSpc>
                <a:spcPct val="120000"/>
              </a:lnSpc>
              <a:spcBef>
                <a:spcPts val="400"/>
              </a:spcBef>
              <a:spcAft>
                <a:spcPts val="0"/>
              </a:spcAft>
              <a:buClr>
                <a:schemeClr val="lt1"/>
              </a:buClr>
              <a:buSzPts val="1500"/>
              <a:buFont typeface="Arial"/>
              <a:buNone/>
              <a:defRPr sz="1200" b="0" i="0" u="none" strike="noStrike" cap="none">
                <a:solidFill>
                  <a:schemeClr val="lt1"/>
                </a:solidFill>
                <a:latin typeface="Questrial"/>
                <a:ea typeface="Questrial"/>
                <a:cs typeface="Questrial"/>
                <a:sym typeface="Questrial"/>
              </a:defRPr>
            </a:lvl5pPr>
            <a:lvl6pPr marL="1714500" marR="0" lvl="5" indent="-12700" algn="ctr" rtl="0">
              <a:lnSpc>
                <a:spcPct val="120000"/>
              </a:lnSpc>
              <a:spcBef>
                <a:spcPts val="400"/>
              </a:spcBef>
              <a:spcAft>
                <a:spcPts val="0"/>
              </a:spcAft>
              <a:buClr>
                <a:schemeClr val="lt1"/>
              </a:buClr>
              <a:buSzPts val="1300"/>
              <a:buFont typeface="Arial"/>
              <a:buNone/>
              <a:defRPr sz="1200" b="0" i="0" u="none" strike="noStrike" cap="none">
                <a:solidFill>
                  <a:schemeClr val="lt1"/>
                </a:solidFill>
                <a:latin typeface="Questrial"/>
                <a:ea typeface="Questrial"/>
                <a:cs typeface="Questrial"/>
                <a:sym typeface="Questrial"/>
              </a:defRPr>
            </a:lvl6pPr>
            <a:lvl7pPr marL="2057400" marR="0" lvl="6" indent="-12700" algn="ctr" rtl="0">
              <a:lnSpc>
                <a:spcPct val="120000"/>
              </a:lnSpc>
              <a:spcBef>
                <a:spcPts val="400"/>
              </a:spcBef>
              <a:spcAft>
                <a:spcPts val="0"/>
              </a:spcAft>
              <a:buClr>
                <a:schemeClr val="lt1"/>
              </a:buClr>
              <a:buSzPts val="1300"/>
              <a:buFont typeface="Arial"/>
              <a:buNone/>
              <a:defRPr sz="1200" b="0" i="0" u="none" strike="noStrike" cap="none">
                <a:solidFill>
                  <a:schemeClr val="lt1"/>
                </a:solidFill>
                <a:latin typeface="Questrial"/>
                <a:ea typeface="Questrial"/>
                <a:cs typeface="Questrial"/>
                <a:sym typeface="Questrial"/>
              </a:defRPr>
            </a:lvl7pPr>
            <a:lvl8pPr marL="2400300" marR="0" lvl="7" indent="-12700" algn="ctr" rtl="0">
              <a:lnSpc>
                <a:spcPct val="120000"/>
              </a:lnSpc>
              <a:spcBef>
                <a:spcPts val="400"/>
              </a:spcBef>
              <a:spcAft>
                <a:spcPts val="0"/>
              </a:spcAft>
              <a:buClr>
                <a:schemeClr val="lt1"/>
              </a:buClr>
              <a:buSzPts val="1300"/>
              <a:buFont typeface="Arial"/>
              <a:buNone/>
              <a:defRPr sz="1200" b="0" i="0" u="none" strike="noStrike" cap="none">
                <a:solidFill>
                  <a:schemeClr val="lt1"/>
                </a:solidFill>
                <a:latin typeface="Questrial"/>
                <a:ea typeface="Questrial"/>
                <a:cs typeface="Questrial"/>
                <a:sym typeface="Questrial"/>
              </a:defRPr>
            </a:lvl8pPr>
            <a:lvl9pPr marL="2743200" marR="0" lvl="8" indent="-12700" algn="ctr" rtl="0">
              <a:lnSpc>
                <a:spcPct val="120000"/>
              </a:lnSpc>
              <a:spcBef>
                <a:spcPts val="400"/>
              </a:spcBef>
              <a:spcAft>
                <a:spcPts val="0"/>
              </a:spcAft>
              <a:buClr>
                <a:schemeClr val="lt1"/>
              </a:buClr>
              <a:buSzPts val="1300"/>
              <a:buFont typeface="Arial"/>
              <a:buNone/>
              <a:defRPr sz="1200" b="0" i="0" u="none" strike="noStrike" cap="none">
                <a:solidFill>
                  <a:schemeClr val="lt1"/>
                </a:solidFill>
                <a:latin typeface="Questrial"/>
                <a:ea typeface="Questrial"/>
                <a:cs typeface="Questrial"/>
                <a:sym typeface="Questrial"/>
              </a:defRPr>
            </a:lvl9pPr>
          </a:lstStyle>
          <a:p>
            <a:endParaRPr/>
          </a:p>
        </p:txBody>
      </p:sp>
      <p:sp>
        <p:nvSpPr>
          <p:cNvPr id="535" name="Google Shape;535;p54"/>
          <p:cNvSpPr txBox="1">
            <a:spLocks noGrp="1"/>
          </p:cNvSpPr>
          <p:nvPr>
            <p:ph type="dt" idx="10"/>
          </p:nvPr>
        </p:nvSpPr>
        <p:spPr>
          <a:xfrm>
            <a:off x="5308133" y="4057651"/>
            <a:ext cx="2057400" cy="273844"/>
          </a:xfrm>
          <a:prstGeom prst="rect">
            <a:avLst/>
          </a:prstGeom>
          <a:noFill/>
          <a:ln>
            <a:noFill/>
          </a:ln>
        </p:spPr>
        <p:txBody>
          <a:bodyPr spcFirstLastPara="1" wrap="square" lIns="68575" tIns="68575" rIns="68575" bIns="68575" anchor="ctr" anchorCtr="0">
            <a:noAutofit/>
          </a:bodyPr>
          <a:lstStyle>
            <a:lvl1pPr marL="0" marR="0" lvl="0" indent="0" algn="r" rtl="0">
              <a:spcBef>
                <a:spcPts val="0"/>
              </a:spcBef>
              <a:spcAft>
                <a:spcPts val="0"/>
              </a:spcAft>
              <a:buSzPts val="1100"/>
              <a:buNone/>
              <a:defRPr sz="800" b="0" i="0" u="none" strike="noStrike" cap="none">
                <a:solidFill>
                  <a:schemeClr val="lt1"/>
                </a:solidFill>
                <a:latin typeface="Questrial"/>
                <a:ea typeface="Questrial"/>
                <a:cs typeface="Questrial"/>
                <a:sym typeface="Questrial"/>
              </a:defRPr>
            </a:lvl1pPr>
            <a:lvl2pPr marL="342900" marR="0" lvl="1" indent="0" algn="l" rtl="0">
              <a:spcBef>
                <a:spcPts val="0"/>
              </a:spcBef>
              <a:spcAft>
                <a:spcPts val="0"/>
              </a:spcAft>
              <a:buSzPts val="1100"/>
              <a:buNone/>
              <a:defRPr sz="1400" b="0" i="0" u="none" strike="noStrike" cap="none">
                <a:solidFill>
                  <a:schemeClr val="lt1"/>
                </a:solidFill>
                <a:latin typeface="Questrial"/>
                <a:ea typeface="Questrial"/>
                <a:cs typeface="Questrial"/>
                <a:sym typeface="Questrial"/>
              </a:defRPr>
            </a:lvl2pPr>
            <a:lvl3pPr marL="685800" marR="0" lvl="2" indent="0" algn="l" rtl="0">
              <a:spcBef>
                <a:spcPts val="0"/>
              </a:spcBef>
              <a:spcAft>
                <a:spcPts val="0"/>
              </a:spcAft>
              <a:buSzPts val="1100"/>
              <a:buNone/>
              <a:defRPr sz="1400" b="0" i="0" u="none" strike="noStrike" cap="none">
                <a:solidFill>
                  <a:schemeClr val="lt1"/>
                </a:solidFill>
                <a:latin typeface="Questrial"/>
                <a:ea typeface="Questrial"/>
                <a:cs typeface="Questrial"/>
                <a:sym typeface="Questrial"/>
              </a:defRPr>
            </a:lvl3pPr>
            <a:lvl4pPr marL="1028700" marR="0" lvl="3" indent="0" algn="l" rtl="0">
              <a:spcBef>
                <a:spcPts val="0"/>
              </a:spcBef>
              <a:spcAft>
                <a:spcPts val="0"/>
              </a:spcAft>
              <a:buSzPts val="1100"/>
              <a:buNone/>
              <a:defRPr sz="1400" b="0" i="0" u="none" strike="noStrike" cap="none">
                <a:solidFill>
                  <a:schemeClr val="lt1"/>
                </a:solidFill>
                <a:latin typeface="Questrial"/>
                <a:ea typeface="Questrial"/>
                <a:cs typeface="Questrial"/>
                <a:sym typeface="Questrial"/>
              </a:defRPr>
            </a:lvl4pPr>
            <a:lvl5pPr marL="1371600" marR="0" lvl="4" indent="0" algn="l" rtl="0">
              <a:spcBef>
                <a:spcPts val="0"/>
              </a:spcBef>
              <a:spcAft>
                <a:spcPts val="0"/>
              </a:spcAft>
              <a:buSzPts val="1100"/>
              <a:buNone/>
              <a:defRPr sz="1400" b="0" i="0" u="none" strike="noStrike" cap="none">
                <a:solidFill>
                  <a:schemeClr val="lt1"/>
                </a:solidFill>
                <a:latin typeface="Questrial"/>
                <a:ea typeface="Questrial"/>
                <a:cs typeface="Questrial"/>
                <a:sym typeface="Questrial"/>
              </a:defRPr>
            </a:lvl5pPr>
            <a:lvl6pPr marL="1714500" marR="0" lvl="5" indent="0" algn="l" rtl="0">
              <a:spcBef>
                <a:spcPts val="0"/>
              </a:spcBef>
              <a:spcAft>
                <a:spcPts val="0"/>
              </a:spcAft>
              <a:buSzPts val="1100"/>
              <a:buNone/>
              <a:defRPr sz="1400" b="0" i="0" u="none" strike="noStrike" cap="none">
                <a:solidFill>
                  <a:schemeClr val="lt1"/>
                </a:solidFill>
                <a:latin typeface="Questrial"/>
                <a:ea typeface="Questrial"/>
                <a:cs typeface="Questrial"/>
                <a:sym typeface="Questrial"/>
              </a:defRPr>
            </a:lvl6pPr>
            <a:lvl7pPr marL="2057400" marR="0" lvl="6" indent="0" algn="l" rtl="0">
              <a:spcBef>
                <a:spcPts val="0"/>
              </a:spcBef>
              <a:spcAft>
                <a:spcPts val="0"/>
              </a:spcAft>
              <a:buSzPts val="1100"/>
              <a:buNone/>
              <a:defRPr sz="1400" b="0" i="0" u="none" strike="noStrike" cap="none">
                <a:solidFill>
                  <a:schemeClr val="lt1"/>
                </a:solidFill>
                <a:latin typeface="Questrial"/>
                <a:ea typeface="Questrial"/>
                <a:cs typeface="Questrial"/>
                <a:sym typeface="Questrial"/>
              </a:defRPr>
            </a:lvl7pPr>
            <a:lvl8pPr marL="2400300" marR="0" lvl="7" indent="0" algn="l" rtl="0">
              <a:spcBef>
                <a:spcPts val="0"/>
              </a:spcBef>
              <a:spcAft>
                <a:spcPts val="0"/>
              </a:spcAft>
              <a:buSzPts val="1100"/>
              <a:buNone/>
              <a:defRPr sz="1400" b="0" i="0" u="none" strike="noStrike" cap="none">
                <a:solidFill>
                  <a:schemeClr val="lt1"/>
                </a:solidFill>
                <a:latin typeface="Questrial"/>
                <a:ea typeface="Questrial"/>
                <a:cs typeface="Questrial"/>
                <a:sym typeface="Questrial"/>
              </a:defRPr>
            </a:lvl8pPr>
            <a:lvl9pPr marL="2743200" marR="0" lvl="8" indent="0" algn="l" rtl="0">
              <a:spcBef>
                <a:spcPts val="0"/>
              </a:spcBef>
              <a:spcAft>
                <a:spcPts val="0"/>
              </a:spcAft>
              <a:buSzPts val="1100"/>
              <a:buNone/>
              <a:defRPr sz="1400" b="0" i="0" u="none" strike="noStrike" cap="none">
                <a:solidFill>
                  <a:schemeClr val="lt1"/>
                </a:solidFill>
                <a:latin typeface="Questrial"/>
                <a:ea typeface="Questrial"/>
                <a:cs typeface="Questrial"/>
                <a:sym typeface="Questrial"/>
              </a:defRPr>
            </a:lvl9pPr>
          </a:lstStyle>
          <a:p>
            <a:endParaRPr/>
          </a:p>
        </p:txBody>
      </p:sp>
      <p:sp>
        <p:nvSpPr>
          <p:cNvPr id="536" name="Google Shape;536;p54"/>
          <p:cNvSpPr txBox="1">
            <a:spLocks noGrp="1"/>
          </p:cNvSpPr>
          <p:nvPr>
            <p:ph type="ftr" idx="11"/>
          </p:nvPr>
        </p:nvSpPr>
        <p:spPr>
          <a:xfrm>
            <a:off x="1407318" y="4057651"/>
            <a:ext cx="3843664" cy="273844"/>
          </a:xfrm>
          <a:prstGeom prst="rect">
            <a:avLst/>
          </a:prstGeom>
          <a:noFill/>
          <a:ln>
            <a:noFill/>
          </a:ln>
        </p:spPr>
        <p:txBody>
          <a:bodyPr spcFirstLastPara="1" wrap="square" lIns="68575" tIns="68575" rIns="68575" bIns="68575" anchor="ctr" anchorCtr="0">
            <a:noAutofit/>
          </a:bodyPr>
          <a:lstStyle>
            <a:lvl1pPr marL="0" marR="0" lvl="0" indent="0" algn="l" rtl="0">
              <a:spcBef>
                <a:spcPts val="0"/>
              </a:spcBef>
              <a:spcAft>
                <a:spcPts val="0"/>
              </a:spcAft>
              <a:buSzPts val="1100"/>
              <a:buNone/>
              <a:defRPr sz="800" b="0" i="0" u="none" strike="noStrike" cap="none">
                <a:solidFill>
                  <a:schemeClr val="lt1"/>
                </a:solidFill>
                <a:latin typeface="Questrial"/>
                <a:ea typeface="Questrial"/>
                <a:cs typeface="Questrial"/>
                <a:sym typeface="Questrial"/>
              </a:defRPr>
            </a:lvl1pPr>
            <a:lvl2pPr marL="342900" marR="0" lvl="1" indent="0" algn="l" rtl="0">
              <a:spcBef>
                <a:spcPts val="0"/>
              </a:spcBef>
              <a:spcAft>
                <a:spcPts val="0"/>
              </a:spcAft>
              <a:buSzPts val="1100"/>
              <a:buNone/>
              <a:defRPr sz="1400" b="0" i="0" u="none" strike="noStrike" cap="none">
                <a:solidFill>
                  <a:schemeClr val="lt1"/>
                </a:solidFill>
                <a:latin typeface="Questrial"/>
                <a:ea typeface="Questrial"/>
                <a:cs typeface="Questrial"/>
                <a:sym typeface="Questrial"/>
              </a:defRPr>
            </a:lvl2pPr>
            <a:lvl3pPr marL="685800" marR="0" lvl="2" indent="0" algn="l" rtl="0">
              <a:spcBef>
                <a:spcPts val="0"/>
              </a:spcBef>
              <a:spcAft>
                <a:spcPts val="0"/>
              </a:spcAft>
              <a:buSzPts val="1100"/>
              <a:buNone/>
              <a:defRPr sz="1400" b="0" i="0" u="none" strike="noStrike" cap="none">
                <a:solidFill>
                  <a:schemeClr val="lt1"/>
                </a:solidFill>
                <a:latin typeface="Questrial"/>
                <a:ea typeface="Questrial"/>
                <a:cs typeface="Questrial"/>
                <a:sym typeface="Questrial"/>
              </a:defRPr>
            </a:lvl3pPr>
            <a:lvl4pPr marL="1028700" marR="0" lvl="3" indent="0" algn="l" rtl="0">
              <a:spcBef>
                <a:spcPts val="0"/>
              </a:spcBef>
              <a:spcAft>
                <a:spcPts val="0"/>
              </a:spcAft>
              <a:buSzPts val="1100"/>
              <a:buNone/>
              <a:defRPr sz="1400" b="0" i="0" u="none" strike="noStrike" cap="none">
                <a:solidFill>
                  <a:schemeClr val="lt1"/>
                </a:solidFill>
                <a:latin typeface="Questrial"/>
                <a:ea typeface="Questrial"/>
                <a:cs typeface="Questrial"/>
                <a:sym typeface="Questrial"/>
              </a:defRPr>
            </a:lvl4pPr>
            <a:lvl5pPr marL="1371600" marR="0" lvl="4" indent="0" algn="l" rtl="0">
              <a:spcBef>
                <a:spcPts val="0"/>
              </a:spcBef>
              <a:spcAft>
                <a:spcPts val="0"/>
              </a:spcAft>
              <a:buSzPts val="1100"/>
              <a:buNone/>
              <a:defRPr sz="1400" b="0" i="0" u="none" strike="noStrike" cap="none">
                <a:solidFill>
                  <a:schemeClr val="lt1"/>
                </a:solidFill>
                <a:latin typeface="Questrial"/>
                <a:ea typeface="Questrial"/>
                <a:cs typeface="Questrial"/>
                <a:sym typeface="Questrial"/>
              </a:defRPr>
            </a:lvl5pPr>
            <a:lvl6pPr marL="1714500" marR="0" lvl="5" indent="0" algn="l" rtl="0">
              <a:spcBef>
                <a:spcPts val="0"/>
              </a:spcBef>
              <a:spcAft>
                <a:spcPts val="0"/>
              </a:spcAft>
              <a:buSzPts val="1100"/>
              <a:buNone/>
              <a:defRPr sz="1400" b="0" i="0" u="none" strike="noStrike" cap="none">
                <a:solidFill>
                  <a:schemeClr val="lt1"/>
                </a:solidFill>
                <a:latin typeface="Questrial"/>
                <a:ea typeface="Questrial"/>
                <a:cs typeface="Questrial"/>
                <a:sym typeface="Questrial"/>
              </a:defRPr>
            </a:lvl6pPr>
            <a:lvl7pPr marL="2057400" marR="0" lvl="6" indent="0" algn="l" rtl="0">
              <a:spcBef>
                <a:spcPts val="0"/>
              </a:spcBef>
              <a:spcAft>
                <a:spcPts val="0"/>
              </a:spcAft>
              <a:buSzPts val="1100"/>
              <a:buNone/>
              <a:defRPr sz="1400" b="0" i="0" u="none" strike="noStrike" cap="none">
                <a:solidFill>
                  <a:schemeClr val="lt1"/>
                </a:solidFill>
                <a:latin typeface="Questrial"/>
                <a:ea typeface="Questrial"/>
                <a:cs typeface="Questrial"/>
                <a:sym typeface="Questrial"/>
              </a:defRPr>
            </a:lvl7pPr>
            <a:lvl8pPr marL="2400300" marR="0" lvl="7" indent="0" algn="l" rtl="0">
              <a:spcBef>
                <a:spcPts val="0"/>
              </a:spcBef>
              <a:spcAft>
                <a:spcPts val="0"/>
              </a:spcAft>
              <a:buSzPts val="1100"/>
              <a:buNone/>
              <a:defRPr sz="1400" b="0" i="0" u="none" strike="noStrike" cap="none">
                <a:solidFill>
                  <a:schemeClr val="lt1"/>
                </a:solidFill>
                <a:latin typeface="Questrial"/>
                <a:ea typeface="Questrial"/>
                <a:cs typeface="Questrial"/>
                <a:sym typeface="Questrial"/>
              </a:defRPr>
            </a:lvl8pPr>
            <a:lvl9pPr marL="2743200" marR="0" lvl="8" indent="0" algn="l" rtl="0">
              <a:spcBef>
                <a:spcPts val="0"/>
              </a:spcBef>
              <a:spcAft>
                <a:spcPts val="0"/>
              </a:spcAft>
              <a:buSzPts val="1100"/>
              <a:buNone/>
              <a:defRPr sz="1400" b="0" i="0" u="none" strike="noStrike" cap="none">
                <a:solidFill>
                  <a:schemeClr val="lt1"/>
                </a:solidFill>
                <a:latin typeface="Questrial"/>
                <a:ea typeface="Questrial"/>
                <a:cs typeface="Questrial"/>
                <a:sym typeface="Questrial"/>
              </a:defRPr>
            </a:lvl9pPr>
          </a:lstStyle>
          <a:p>
            <a:endParaRPr/>
          </a:p>
        </p:txBody>
      </p:sp>
      <p:sp>
        <p:nvSpPr>
          <p:cNvPr id="537" name="Google Shape;537;p54"/>
          <p:cNvSpPr txBox="1">
            <a:spLocks noGrp="1"/>
          </p:cNvSpPr>
          <p:nvPr>
            <p:ph type="sldNum" idx="12"/>
          </p:nvPr>
        </p:nvSpPr>
        <p:spPr>
          <a:xfrm>
            <a:off x="7422684" y="4057650"/>
            <a:ext cx="578317" cy="273844"/>
          </a:xfrm>
          <a:prstGeom prst="rect">
            <a:avLst/>
          </a:prstGeom>
          <a:noFill/>
          <a:ln>
            <a:noFill/>
          </a:ln>
        </p:spPr>
        <p:txBody>
          <a:bodyPr spcFirstLastPara="1" wrap="square" lIns="68575" tIns="34275" rIns="68575" bIns="34275" anchor="ctr" anchorCtr="0">
            <a:noAutofit/>
          </a:bodyPr>
          <a:lstStyle>
            <a:lvl1pPr marL="0" marR="0" lvl="0" indent="0" algn="r" rtl="0">
              <a:spcBef>
                <a:spcPts val="0"/>
              </a:spcBef>
              <a:buNone/>
              <a:defRPr sz="800" b="0" i="0" u="none" strike="noStrike" cap="none">
                <a:solidFill>
                  <a:schemeClr val="lt1"/>
                </a:solidFill>
                <a:latin typeface="Questrial"/>
                <a:ea typeface="Questrial"/>
                <a:cs typeface="Questrial"/>
                <a:sym typeface="Questrial"/>
              </a:defRPr>
            </a:lvl1pPr>
            <a:lvl2pPr marL="0" marR="0" lvl="1" indent="0" algn="r" rtl="0">
              <a:spcBef>
                <a:spcPts val="0"/>
              </a:spcBef>
              <a:buNone/>
              <a:defRPr sz="800" b="0" i="0" u="none" strike="noStrike" cap="none">
                <a:solidFill>
                  <a:schemeClr val="lt1"/>
                </a:solidFill>
                <a:latin typeface="Questrial"/>
                <a:ea typeface="Questrial"/>
                <a:cs typeface="Questrial"/>
                <a:sym typeface="Questrial"/>
              </a:defRPr>
            </a:lvl2pPr>
            <a:lvl3pPr marL="0" marR="0" lvl="2" indent="0" algn="r" rtl="0">
              <a:spcBef>
                <a:spcPts val="0"/>
              </a:spcBef>
              <a:buNone/>
              <a:defRPr sz="800" b="0" i="0" u="none" strike="noStrike" cap="none">
                <a:solidFill>
                  <a:schemeClr val="lt1"/>
                </a:solidFill>
                <a:latin typeface="Questrial"/>
                <a:ea typeface="Questrial"/>
                <a:cs typeface="Questrial"/>
                <a:sym typeface="Questrial"/>
              </a:defRPr>
            </a:lvl3pPr>
            <a:lvl4pPr marL="0" marR="0" lvl="3" indent="0" algn="r" rtl="0">
              <a:spcBef>
                <a:spcPts val="0"/>
              </a:spcBef>
              <a:buNone/>
              <a:defRPr sz="800" b="0" i="0" u="none" strike="noStrike" cap="none">
                <a:solidFill>
                  <a:schemeClr val="lt1"/>
                </a:solidFill>
                <a:latin typeface="Questrial"/>
                <a:ea typeface="Questrial"/>
                <a:cs typeface="Questrial"/>
                <a:sym typeface="Questrial"/>
              </a:defRPr>
            </a:lvl4pPr>
            <a:lvl5pPr marL="0" marR="0" lvl="4" indent="0" algn="r" rtl="0">
              <a:spcBef>
                <a:spcPts val="0"/>
              </a:spcBef>
              <a:buNone/>
              <a:defRPr sz="800" b="0" i="0" u="none" strike="noStrike" cap="none">
                <a:solidFill>
                  <a:schemeClr val="lt1"/>
                </a:solidFill>
                <a:latin typeface="Questrial"/>
                <a:ea typeface="Questrial"/>
                <a:cs typeface="Questrial"/>
                <a:sym typeface="Questrial"/>
              </a:defRPr>
            </a:lvl5pPr>
            <a:lvl6pPr marL="0" marR="0" lvl="5" indent="0" algn="r" rtl="0">
              <a:spcBef>
                <a:spcPts val="0"/>
              </a:spcBef>
              <a:buNone/>
              <a:defRPr sz="800" b="0" i="0" u="none" strike="noStrike" cap="none">
                <a:solidFill>
                  <a:schemeClr val="lt1"/>
                </a:solidFill>
                <a:latin typeface="Questrial"/>
                <a:ea typeface="Questrial"/>
                <a:cs typeface="Questrial"/>
                <a:sym typeface="Questrial"/>
              </a:defRPr>
            </a:lvl6pPr>
            <a:lvl7pPr marL="0" marR="0" lvl="6" indent="0" algn="r" rtl="0">
              <a:spcBef>
                <a:spcPts val="0"/>
              </a:spcBef>
              <a:buNone/>
              <a:defRPr sz="800" b="0" i="0" u="none" strike="noStrike" cap="none">
                <a:solidFill>
                  <a:schemeClr val="lt1"/>
                </a:solidFill>
                <a:latin typeface="Questrial"/>
                <a:ea typeface="Questrial"/>
                <a:cs typeface="Questrial"/>
                <a:sym typeface="Questrial"/>
              </a:defRPr>
            </a:lvl7pPr>
            <a:lvl8pPr marL="0" marR="0" lvl="7" indent="0" algn="r" rtl="0">
              <a:spcBef>
                <a:spcPts val="0"/>
              </a:spcBef>
              <a:buNone/>
              <a:defRPr sz="800" b="0" i="0" u="none" strike="noStrike" cap="none">
                <a:solidFill>
                  <a:schemeClr val="lt1"/>
                </a:solidFill>
                <a:latin typeface="Questrial"/>
                <a:ea typeface="Questrial"/>
                <a:cs typeface="Questrial"/>
                <a:sym typeface="Questrial"/>
              </a:defRPr>
            </a:lvl8pPr>
            <a:lvl9pPr marL="0" marR="0" lvl="8" indent="0" algn="r" rtl="0">
              <a:spcBef>
                <a:spcPts val="0"/>
              </a:spcBef>
              <a:buNone/>
              <a:defRPr sz="800" b="0" i="0" u="none" strike="noStrike" cap="none">
                <a:solidFill>
                  <a:schemeClr val="lt1"/>
                </a:solidFill>
                <a:latin typeface="Questrial"/>
                <a:ea typeface="Questrial"/>
                <a:cs typeface="Questrial"/>
                <a:sym typeface="Quest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538"/>
        <p:cNvGrpSpPr/>
        <p:nvPr/>
      </p:nvGrpSpPr>
      <p:grpSpPr>
        <a:xfrm>
          <a:off x="0" y="0"/>
          <a:ext cx="0" cy="0"/>
          <a:chOff x="0" y="0"/>
          <a:chExt cx="0" cy="0"/>
        </a:xfrm>
      </p:grpSpPr>
      <p:sp>
        <p:nvSpPr>
          <p:cNvPr id="539" name="Google Shape;539;p55"/>
          <p:cNvSpPr txBox="1">
            <a:spLocks noGrp="1"/>
          </p:cNvSpPr>
          <p:nvPr>
            <p:ph type="title"/>
          </p:nvPr>
        </p:nvSpPr>
        <p:spPr>
          <a:xfrm>
            <a:off x="856060" y="463889"/>
            <a:ext cx="7429498" cy="1108928"/>
          </a:xfrm>
          <a:prstGeom prst="rect">
            <a:avLst/>
          </a:prstGeom>
          <a:noFill/>
          <a:ln>
            <a:noFill/>
          </a:ln>
        </p:spPr>
        <p:txBody>
          <a:bodyPr spcFirstLastPara="1" wrap="square" lIns="68575" tIns="68575" rIns="68575" bIns="68575" anchor="ctr" anchorCtr="0">
            <a:noAutofit/>
          </a:bodyPr>
          <a:lstStyle>
            <a:lvl1pPr marL="0" marR="0" lvl="0" indent="0" algn="l" rtl="0">
              <a:lnSpc>
                <a:spcPct val="90000"/>
              </a:lnSpc>
              <a:spcBef>
                <a:spcPts val="0"/>
              </a:spcBef>
              <a:spcAft>
                <a:spcPts val="0"/>
              </a:spcAft>
              <a:buClr>
                <a:schemeClr val="lt1"/>
              </a:buClr>
              <a:buSzPts val="1100"/>
              <a:buFont typeface="Questrial"/>
              <a:buNone/>
              <a:defRPr sz="2700" b="0" i="0" u="none" strike="noStrike" cap="none">
                <a:solidFill>
                  <a:schemeClr val="lt1"/>
                </a:solidFill>
                <a:latin typeface="Questrial"/>
                <a:ea typeface="Questrial"/>
                <a:cs typeface="Questrial"/>
                <a:sym typeface="Questrial"/>
              </a:defRPr>
            </a:lvl1pPr>
            <a:lvl2pPr lvl="1" indent="0">
              <a:spcBef>
                <a:spcPts val="0"/>
              </a:spcBef>
              <a:spcAft>
                <a:spcPts val="0"/>
              </a:spcAft>
              <a:buSzPts val="1100"/>
              <a:buNone/>
              <a:defRPr sz="1400"/>
            </a:lvl2pPr>
            <a:lvl3pPr lvl="2" indent="0">
              <a:spcBef>
                <a:spcPts val="0"/>
              </a:spcBef>
              <a:spcAft>
                <a:spcPts val="0"/>
              </a:spcAft>
              <a:buSzPts val="1100"/>
              <a:buNone/>
              <a:defRPr sz="1400"/>
            </a:lvl3pPr>
            <a:lvl4pPr lvl="3" indent="0">
              <a:spcBef>
                <a:spcPts val="0"/>
              </a:spcBef>
              <a:spcAft>
                <a:spcPts val="0"/>
              </a:spcAft>
              <a:buSzPts val="1100"/>
              <a:buNone/>
              <a:defRPr sz="1400"/>
            </a:lvl4pPr>
            <a:lvl5pPr lvl="4" indent="0">
              <a:spcBef>
                <a:spcPts val="0"/>
              </a:spcBef>
              <a:spcAft>
                <a:spcPts val="0"/>
              </a:spcAft>
              <a:buSzPts val="1100"/>
              <a:buNone/>
              <a:defRPr sz="1400"/>
            </a:lvl5pPr>
            <a:lvl6pPr lvl="5" indent="0">
              <a:spcBef>
                <a:spcPts val="0"/>
              </a:spcBef>
              <a:spcAft>
                <a:spcPts val="0"/>
              </a:spcAft>
              <a:buSzPts val="1100"/>
              <a:buNone/>
              <a:defRPr sz="1400"/>
            </a:lvl6pPr>
            <a:lvl7pPr lvl="6" indent="0">
              <a:spcBef>
                <a:spcPts val="0"/>
              </a:spcBef>
              <a:spcAft>
                <a:spcPts val="0"/>
              </a:spcAft>
              <a:buSzPts val="1100"/>
              <a:buNone/>
              <a:defRPr sz="1400"/>
            </a:lvl7pPr>
            <a:lvl8pPr lvl="7" indent="0">
              <a:spcBef>
                <a:spcPts val="0"/>
              </a:spcBef>
              <a:spcAft>
                <a:spcPts val="0"/>
              </a:spcAft>
              <a:buSzPts val="1100"/>
              <a:buNone/>
              <a:defRPr sz="1400"/>
            </a:lvl8pPr>
            <a:lvl9pPr lvl="8" indent="0">
              <a:spcBef>
                <a:spcPts val="0"/>
              </a:spcBef>
              <a:spcAft>
                <a:spcPts val="0"/>
              </a:spcAft>
              <a:buSzPts val="1100"/>
              <a:buNone/>
              <a:defRPr sz="1400"/>
            </a:lvl9pPr>
          </a:lstStyle>
          <a:p>
            <a:endParaRPr/>
          </a:p>
        </p:txBody>
      </p:sp>
      <p:sp>
        <p:nvSpPr>
          <p:cNvPr id="540" name="Google Shape;540;p55"/>
          <p:cNvSpPr txBox="1">
            <a:spLocks noGrp="1"/>
          </p:cNvSpPr>
          <p:nvPr>
            <p:ph type="body" idx="1"/>
          </p:nvPr>
        </p:nvSpPr>
        <p:spPr>
          <a:xfrm>
            <a:off x="856059" y="1687115"/>
            <a:ext cx="7429499" cy="2656285"/>
          </a:xfrm>
          <a:prstGeom prst="rect">
            <a:avLst/>
          </a:prstGeom>
          <a:noFill/>
          <a:ln>
            <a:noFill/>
          </a:ln>
        </p:spPr>
        <p:txBody>
          <a:bodyPr spcFirstLastPara="1" wrap="square" lIns="68575" tIns="68575" rIns="68575" bIns="68575" anchor="t" anchorCtr="0">
            <a:noAutofit/>
          </a:bodyPr>
          <a:lstStyle>
            <a:lvl1pPr marL="457200" marR="0" lvl="0" indent="-368300" algn="l" rtl="0">
              <a:lnSpc>
                <a:spcPct val="120000"/>
              </a:lnSpc>
              <a:spcBef>
                <a:spcPts val="800"/>
              </a:spcBef>
              <a:spcAft>
                <a:spcPts val="0"/>
              </a:spcAft>
              <a:buClr>
                <a:schemeClr val="lt1"/>
              </a:buClr>
              <a:buSzPts val="2200"/>
              <a:buFont typeface="Arial"/>
              <a:buChar char="•"/>
              <a:defRPr sz="1800" b="0" i="0" u="none" strike="noStrike" cap="none">
                <a:solidFill>
                  <a:schemeClr val="lt1"/>
                </a:solidFill>
                <a:latin typeface="Questrial"/>
                <a:ea typeface="Questrial"/>
                <a:cs typeface="Questrial"/>
                <a:sym typeface="Questrial"/>
              </a:defRPr>
            </a:lvl1pPr>
            <a:lvl2pPr marL="914400" marR="0" lvl="1" indent="-349250" algn="l" rtl="0">
              <a:lnSpc>
                <a:spcPct val="120000"/>
              </a:lnSpc>
              <a:spcBef>
                <a:spcPts val="400"/>
              </a:spcBef>
              <a:spcAft>
                <a:spcPts val="0"/>
              </a:spcAft>
              <a:buClr>
                <a:schemeClr val="lt1"/>
              </a:buClr>
              <a:buSzPts val="1900"/>
              <a:buFont typeface="Arial"/>
              <a:buChar char="•"/>
              <a:defRPr sz="1500" b="0" i="0" u="none" strike="noStrike" cap="none">
                <a:solidFill>
                  <a:schemeClr val="lt1"/>
                </a:solidFill>
                <a:latin typeface="Questrial"/>
                <a:ea typeface="Questrial"/>
                <a:cs typeface="Questrial"/>
                <a:sym typeface="Questrial"/>
              </a:defRPr>
            </a:lvl2pPr>
            <a:lvl3pPr marL="1371600" marR="0" lvl="2" indent="-336550" algn="l" rtl="0">
              <a:lnSpc>
                <a:spcPct val="120000"/>
              </a:lnSpc>
              <a:spcBef>
                <a:spcPts val="400"/>
              </a:spcBef>
              <a:spcAft>
                <a:spcPts val="0"/>
              </a:spcAft>
              <a:buClr>
                <a:schemeClr val="lt1"/>
              </a:buClr>
              <a:buSzPts val="1700"/>
              <a:buFont typeface="Arial"/>
              <a:buChar char="•"/>
              <a:defRPr sz="1300" b="0" i="0" u="none" strike="noStrike" cap="none">
                <a:solidFill>
                  <a:schemeClr val="lt1"/>
                </a:solidFill>
                <a:latin typeface="Questrial"/>
                <a:ea typeface="Questrial"/>
                <a:cs typeface="Questrial"/>
                <a:sym typeface="Questrial"/>
              </a:defRPr>
            </a:lvl3pPr>
            <a:lvl4pPr marL="1828800" marR="0" lvl="3" indent="-323850" algn="l" rtl="0">
              <a:lnSpc>
                <a:spcPct val="120000"/>
              </a:lnSpc>
              <a:spcBef>
                <a:spcPts val="400"/>
              </a:spcBef>
              <a:spcAft>
                <a:spcPts val="0"/>
              </a:spcAft>
              <a:buClr>
                <a:schemeClr val="lt1"/>
              </a:buClr>
              <a:buSzPts val="1500"/>
              <a:buFont typeface="Arial"/>
              <a:buChar char="•"/>
              <a:defRPr sz="1200" b="0" i="0" u="none" strike="noStrike" cap="none">
                <a:solidFill>
                  <a:schemeClr val="lt1"/>
                </a:solidFill>
                <a:latin typeface="Questrial"/>
                <a:ea typeface="Questrial"/>
                <a:cs typeface="Questrial"/>
                <a:sym typeface="Questrial"/>
              </a:defRPr>
            </a:lvl4pPr>
            <a:lvl5pPr marL="2286000" marR="0" lvl="4" indent="-323850" algn="l" rtl="0">
              <a:lnSpc>
                <a:spcPct val="120000"/>
              </a:lnSpc>
              <a:spcBef>
                <a:spcPts val="400"/>
              </a:spcBef>
              <a:spcAft>
                <a:spcPts val="0"/>
              </a:spcAft>
              <a:buClr>
                <a:schemeClr val="lt1"/>
              </a:buClr>
              <a:buSzPts val="1500"/>
              <a:buFont typeface="Arial"/>
              <a:buChar char="•"/>
              <a:defRPr sz="1200" b="0" i="0" u="none" strike="noStrike" cap="none">
                <a:solidFill>
                  <a:schemeClr val="lt1"/>
                </a:solidFill>
                <a:latin typeface="Questrial"/>
                <a:ea typeface="Questrial"/>
                <a:cs typeface="Questrial"/>
                <a:sym typeface="Questrial"/>
              </a:defRPr>
            </a:lvl5pPr>
            <a:lvl6pPr marL="2743200" marR="0" lvl="5" indent="-311150" algn="l" rtl="0">
              <a:lnSpc>
                <a:spcPct val="120000"/>
              </a:lnSpc>
              <a:spcBef>
                <a:spcPts val="400"/>
              </a:spcBef>
              <a:spcAft>
                <a:spcPts val="0"/>
              </a:spcAft>
              <a:buClr>
                <a:schemeClr val="lt1"/>
              </a:buClr>
              <a:buSzPts val="1300"/>
              <a:buFont typeface="Arial"/>
              <a:buChar char="•"/>
              <a:defRPr sz="1100" b="0" i="0" u="none" strike="noStrike" cap="none">
                <a:solidFill>
                  <a:schemeClr val="lt1"/>
                </a:solidFill>
                <a:latin typeface="Questrial"/>
                <a:ea typeface="Questrial"/>
                <a:cs typeface="Questrial"/>
                <a:sym typeface="Questrial"/>
              </a:defRPr>
            </a:lvl6pPr>
            <a:lvl7pPr marL="3200400" marR="0" lvl="6" indent="-311150" algn="l" rtl="0">
              <a:lnSpc>
                <a:spcPct val="120000"/>
              </a:lnSpc>
              <a:spcBef>
                <a:spcPts val="400"/>
              </a:spcBef>
              <a:spcAft>
                <a:spcPts val="0"/>
              </a:spcAft>
              <a:buClr>
                <a:schemeClr val="lt1"/>
              </a:buClr>
              <a:buSzPts val="1300"/>
              <a:buFont typeface="Arial"/>
              <a:buChar char="•"/>
              <a:defRPr sz="1100" b="0" i="0" u="none" strike="noStrike" cap="none">
                <a:solidFill>
                  <a:schemeClr val="lt1"/>
                </a:solidFill>
                <a:latin typeface="Questrial"/>
                <a:ea typeface="Questrial"/>
                <a:cs typeface="Questrial"/>
                <a:sym typeface="Questrial"/>
              </a:defRPr>
            </a:lvl7pPr>
            <a:lvl8pPr marL="3657600" marR="0" lvl="7" indent="-311150" algn="l" rtl="0">
              <a:lnSpc>
                <a:spcPct val="120000"/>
              </a:lnSpc>
              <a:spcBef>
                <a:spcPts val="400"/>
              </a:spcBef>
              <a:spcAft>
                <a:spcPts val="0"/>
              </a:spcAft>
              <a:buClr>
                <a:schemeClr val="lt1"/>
              </a:buClr>
              <a:buSzPts val="1300"/>
              <a:buFont typeface="Arial"/>
              <a:buChar char="•"/>
              <a:defRPr sz="1100" b="0" i="0" u="none" strike="noStrike" cap="none">
                <a:solidFill>
                  <a:schemeClr val="lt1"/>
                </a:solidFill>
                <a:latin typeface="Questrial"/>
                <a:ea typeface="Questrial"/>
                <a:cs typeface="Questrial"/>
                <a:sym typeface="Questrial"/>
              </a:defRPr>
            </a:lvl8pPr>
            <a:lvl9pPr marL="4114800" marR="0" lvl="8" indent="-311150" algn="l" rtl="0">
              <a:lnSpc>
                <a:spcPct val="120000"/>
              </a:lnSpc>
              <a:spcBef>
                <a:spcPts val="400"/>
              </a:spcBef>
              <a:spcAft>
                <a:spcPts val="0"/>
              </a:spcAft>
              <a:buClr>
                <a:schemeClr val="lt1"/>
              </a:buClr>
              <a:buSzPts val="1300"/>
              <a:buFont typeface="Arial"/>
              <a:buChar char="•"/>
              <a:defRPr sz="1100" b="0" i="0" u="none" strike="noStrike" cap="none">
                <a:solidFill>
                  <a:schemeClr val="lt1"/>
                </a:solidFill>
                <a:latin typeface="Questrial"/>
                <a:ea typeface="Questrial"/>
                <a:cs typeface="Questrial"/>
                <a:sym typeface="Questrial"/>
              </a:defRPr>
            </a:lvl9pPr>
          </a:lstStyle>
          <a:p>
            <a:endParaRPr/>
          </a:p>
        </p:txBody>
      </p:sp>
      <p:sp>
        <p:nvSpPr>
          <p:cNvPr id="541" name="Google Shape;541;p55"/>
          <p:cNvSpPr txBox="1">
            <a:spLocks noGrp="1"/>
          </p:cNvSpPr>
          <p:nvPr>
            <p:ph type="dt" idx="10"/>
          </p:nvPr>
        </p:nvSpPr>
        <p:spPr>
          <a:xfrm>
            <a:off x="5592691" y="4412458"/>
            <a:ext cx="2057400" cy="273844"/>
          </a:xfrm>
          <a:prstGeom prst="rect">
            <a:avLst/>
          </a:prstGeom>
          <a:noFill/>
          <a:ln>
            <a:noFill/>
          </a:ln>
        </p:spPr>
        <p:txBody>
          <a:bodyPr spcFirstLastPara="1" wrap="square" lIns="68575" tIns="68575" rIns="68575" bIns="68575" anchor="ctr" anchorCtr="0">
            <a:noAutofit/>
          </a:bodyPr>
          <a:lstStyle>
            <a:lvl1pPr marL="0" marR="0" lvl="0" indent="0" algn="r" rtl="0">
              <a:spcBef>
                <a:spcPts val="0"/>
              </a:spcBef>
              <a:spcAft>
                <a:spcPts val="0"/>
              </a:spcAft>
              <a:buSzPts val="1100"/>
              <a:buNone/>
              <a:defRPr sz="800" b="0" i="0" u="none" strike="noStrike" cap="none">
                <a:solidFill>
                  <a:schemeClr val="lt1"/>
                </a:solidFill>
                <a:latin typeface="Questrial"/>
                <a:ea typeface="Questrial"/>
                <a:cs typeface="Questrial"/>
                <a:sym typeface="Questrial"/>
              </a:defRPr>
            </a:lvl1pPr>
            <a:lvl2pPr marL="342900" marR="0" lvl="1" indent="0" algn="l" rtl="0">
              <a:spcBef>
                <a:spcPts val="0"/>
              </a:spcBef>
              <a:spcAft>
                <a:spcPts val="0"/>
              </a:spcAft>
              <a:buSzPts val="1100"/>
              <a:buNone/>
              <a:defRPr sz="1400" b="0" i="0" u="none" strike="noStrike" cap="none">
                <a:solidFill>
                  <a:schemeClr val="lt1"/>
                </a:solidFill>
                <a:latin typeface="Questrial"/>
                <a:ea typeface="Questrial"/>
                <a:cs typeface="Questrial"/>
                <a:sym typeface="Questrial"/>
              </a:defRPr>
            </a:lvl2pPr>
            <a:lvl3pPr marL="685800" marR="0" lvl="2" indent="0" algn="l" rtl="0">
              <a:spcBef>
                <a:spcPts val="0"/>
              </a:spcBef>
              <a:spcAft>
                <a:spcPts val="0"/>
              </a:spcAft>
              <a:buSzPts val="1100"/>
              <a:buNone/>
              <a:defRPr sz="1400" b="0" i="0" u="none" strike="noStrike" cap="none">
                <a:solidFill>
                  <a:schemeClr val="lt1"/>
                </a:solidFill>
                <a:latin typeface="Questrial"/>
                <a:ea typeface="Questrial"/>
                <a:cs typeface="Questrial"/>
                <a:sym typeface="Questrial"/>
              </a:defRPr>
            </a:lvl3pPr>
            <a:lvl4pPr marL="1028700" marR="0" lvl="3" indent="0" algn="l" rtl="0">
              <a:spcBef>
                <a:spcPts val="0"/>
              </a:spcBef>
              <a:spcAft>
                <a:spcPts val="0"/>
              </a:spcAft>
              <a:buSzPts val="1100"/>
              <a:buNone/>
              <a:defRPr sz="1400" b="0" i="0" u="none" strike="noStrike" cap="none">
                <a:solidFill>
                  <a:schemeClr val="lt1"/>
                </a:solidFill>
                <a:latin typeface="Questrial"/>
                <a:ea typeface="Questrial"/>
                <a:cs typeface="Questrial"/>
                <a:sym typeface="Questrial"/>
              </a:defRPr>
            </a:lvl4pPr>
            <a:lvl5pPr marL="1371600" marR="0" lvl="4" indent="0" algn="l" rtl="0">
              <a:spcBef>
                <a:spcPts val="0"/>
              </a:spcBef>
              <a:spcAft>
                <a:spcPts val="0"/>
              </a:spcAft>
              <a:buSzPts val="1100"/>
              <a:buNone/>
              <a:defRPr sz="1400" b="0" i="0" u="none" strike="noStrike" cap="none">
                <a:solidFill>
                  <a:schemeClr val="lt1"/>
                </a:solidFill>
                <a:latin typeface="Questrial"/>
                <a:ea typeface="Questrial"/>
                <a:cs typeface="Questrial"/>
                <a:sym typeface="Questrial"/>
              </a:defRPr>
            </a:lvl5pPr>
            <a:lvl6pPr marL="1714500" marR="0" lvl="5" indent="0" algn="l" rtl="0">
              <a:spcBef>
                <a:spcPts val="0"/>
              </a:spcBef>
              <a:spcAft>
                <a:spcPts val="0"/>
              </a:spcAft>
              <a:buSzPts val="1100"/>
              <a:buNone/>
              <a:defRPr sz="1400" b="0" i="0" u="none" strike="noStrike" cap="none">
                <a:solidFill>
                  <a:schemeClr val="lt1"/>
                </a:solidFill>
                <a:latin typeface="Questrial"/>
                <a:ea typeface="Questrial"/>
                <a:cs typeface="Questrial"/>
                <a:sym typeface="Questrial"/>
              </a:defRPr>
            </a:lvl6pPr>
            <a:lvl7pPr marL="2057400" marR="0" lvl="6" indent="0" algn="l" rtl="0">
              <a:spcBef>
                <a:spcPts val="0"/>
              </a:spcBef>
              <a:spcAft>
                <a:spcPts val="0"/>
              </a:spcAft>
              <a:buSzPts val="1100"/>
              <a:buNone/>
              <a:defRPr sz="1400" b="0" i="0" u="none" strike="noStrike" cap="none">
                <a:solidFill>
                  <a:schemeClr val="lt1"/>
                </a:solidFill>
                <a:latin typeface="Questrial"/>
                <a:ea typeface="Questrial"/>
                <a:cs typeface="Questrial"/>
                <a:sym typeface="Questrial"/>
              </a:defRPr>
            </a:lvl7pPr>
            <a:lvl8pPr marL="2400300" marR="0" lvl="7" indent="0" algn="l" rtl="0">
              <a:spcBef>
                <a:spcPts val="0"/>
              </a:spcBef>
              <a:spcAft>
                <a:spcPts val="0"/>
              </a:spcAft>
              <a:buSzPts val="1100"/>
              <a:buNone/>
              <a:defRPr sz="1400" b="0" i="0" u="none" strike="noStrike" cap="none">
                <a:solidFill>
                  <a:schemeClr val="lt1"/>
                </a:solidFill>
                <a:latin typeface="Questrial"/>
                <a:ea typeface="Questrial"/>
                <a:cs typeface="Questrial"/>
                <a:sym typeface="Questrial"/>
              </a:defRPr>
            </a:lvl8pPr>
            <a:lvl9pPr marL="2743200" marR="0" lvl="8" indent="0" algn="l" rtl="0">
              <a:spcBef>
                <a:spcPts val="0"/>
              </a:spcBef>
              <a:spcAft>
                <a:spcPts val="0"/>
              </a:spcAft>
              <a:buSzPts val="1100"/>
              <a:buNone/>
              <a:defRPr sz="1400" b="0" i="0" u="none" strike="noStrike" cap="none">
                <a:solidFill>
                  <a:schemeClr val="lt1"/>
                </a:solidFill>
                <a:latin typeface="Questrial"/>
                <a:ea typeface="Questrial"/>
                <a:cs typeface="Questrial"/>
                <a:sym typeface="Questrial"/>
              </a:defRPr>
            </a:lvl9pPr>
          </a:lstStyle>
          <a:p>
            <a:endParaRPr/>
          </a:p>
        </p:txBody>
      </p:sp>
      <p:sp>
        <p:nvSpPr>
          <p:cNvPr id="542" name="Google Shape;542;p55"/>
          <p:cNvSpPr txBox="1">
            <a:spLocks noGrp="1"/>
          </p:cNvSpPr>
          <p:nvPr>
            <p:ph type="ftr" idx="11"/>
          </p:nvPr>
        </p:nvSpPr>
        <p:spPr>
          <a:xfrm>
            <a:off x="856058" y="4412457"/>
            <a:ext cx="4679481" cy="273844"/>
          </a:xfrm>
          <a:prstGeom prst="rect">
            <a:avLst/>
          </a:prstGeom>
          <a:noFill/>
          <a:ln>
            <a:noFill/>
          </a:ln>
        </p:spPr>
        <p:txBody>
          <a:bodyPr spcFirstLastPara="1" wrap="square" lIns="68575" tIns="68575" rIns="68575" bIns="68575" anchor="ctr" anchorCtr="0">
            <a:noAutofit/>
          </a:bodyPr>
          <a:lstStyle>
            <a:lvl1pPr marL="0" marR="0" lvl="0" indent="0" algn="l" rtl="0">
              <a:spcBef>
                <a:spcPts val="0"/>
              </a:spcBef>
              <a:spcAft>
                <a:spcPts val="0"/>
              </a:spcAft>
              <a:buSzPts val="1100"/>
              <a:buNone/>
              <a:defRPr sz="800" b="0" i="0" u="none" strike="noStrike" cap="none">
                <a:solidFill>
                  <a:schemeClr val="lt1"/>
                </a:solidFill>
                <a:latin typeface="Questrial"/>
                <a:ea typeface="Questrial"/>
                <a:cs typeface="Questrial"/>
                <a:sym typeface="Questrial"/>
              </a:defRPr>
            </a:lvl1pPr>
            <a:lvl2pPr marL="342900" marR="0" lvl="1" indent="0" algn="l" rtl="0">
              <a:spcBef>
                <a:spcPts val="0"/>
              </a:spcBef>
              <a:spcAft>
                <a:spcPts val="0"/>
              </a:spcAft>
              <a:buSzPts val="1100"/>
              <a:buNone/>
              <a:defRPr sz="1400" b="0" i="0" u="none" strike="noStrike" cap="none">
                <a:solidFill>
                  <a:schemeClr val="lt1"/>
                </a:solidFill>
                <a:latin typeface="Questrial"/>
                <a:ea typeface="Questrial"/>
                <a:cs typeface="Questrial"/>
                <a:sym typeface="Questrial"/>
              </a:defRPr>
            </a:lvl2pPr>
            <a:lvl3pPr marL="685800" marR="0" lvl="2" indent="0" algn="l" rtl="0">
              <a:spcBef>
                <a:spcPts val="0"/>
              </a:spcBef>
              <a:spcAft>
                <a:spcPts val="0"/>
              </a:spcAft>
              <a:buSzPts val="1100"/>
              <a:buNone/>
              <a:defRPr sz="1400" b="0" i="0" u="none" strike="noStrike" cap="none">
                <a:solidFill>
                  <a:schemeClr val="lt1"/>
                </a:solidFill>
                <a:latin typeface="Questrial"/>
                <a:ea typeface="Questrial"/>
                <a:cs typeface="Questrial"/>
                <a:sym typeface="Questrial"/>
              </a:defRPr>
            </a:lvl3pPr>
            <a:lvl4pPr marL="1028700" marR="0" lvl="3" indent="0" algn="l" rtl="0">
              <a:spcBef>
                <a:spcPts val="0"/>
              </a:spcBef>
              <a:spcAft>
                <a:spcPts val="0"/>
              </a:spcAft>
              <a:buSzPts val="1100"/>
              <a:buNone/>
              <a:defRPr sz="1400" b="0" i="0" u="none" strike="noStrike" cap="none">
                <a:solidFill>
                  <a:schemeClr val="lt1"/>
                </a:solidFill>
                <a:latin typeface="Questrial"/>
                <a:ea typeface="Questrial"/>
                <a:cs typeface="Questrial"/>
                <a:sym typeface="Questrial"/>
              </a:defRPr>
            </a:lvl4pPr>
            <a:lvl5pPr marL="1371600" marR="0" lvl="4" indent="0" algn="l" rtl="0">
              <a:spcBef>
                <a:spcPts val="0"/>
              </a:spcBef>
              <a:spcAft>
                <a:spcPts val="0"/>
              </a:spcAft>
              <a:buSzPts val="1100"/>
              <a:buNone/>
              <a:defRPr sz="1400" b="0" i="0" u="none" strike="noStrike" cap="none">
                <a:solidFill>
                  <a:schemeClr val="lt1"/>
                </a:solidFill>
                <a:latin typeface="Questrial"/>
                <a:ea typeface="Questrial"/>
                <a:cs typeface="Questrial"/>
                <a:sym typeface="Questrial"/>
              </a:defRPr>
            </a:lvl5pPr>
            <a:lvl6pPr marL="1714500" marR="0" lvl="5" indent="0" algn="l" rtl="0">
              <a:spcBef>
                <a:spcPts val="0"/>
              </a:spcBef>
              <a:spcAft>
                <a:spcPts val="0"/>
              </a:spcAft>
              <a:buSzPts val="1100"/>
              <a:buNone/>
              <a:defRPr sz="1400" b="0" i="0" u="none" strike="noStrike" cap="none">
                <a:solidFill>
                  <a:schemeClr val="lt1"/>
                </a:solidFill>
                <a:latin typeface="Questrial"/>
                <a:ea typeface="Questrial"/>
                <a:cs typeface="Questrial"/>
                <a:sym typeface="Questrial"/>
              </a:defRPr>
            </a:lvl6pPr>
            <a:lvl7pPr marL="2057400" marR="0" lvl="6" indent="0" algn="l" rtl="0">
              <a:spcBef>
                <a:spcPts val="0"/>
              </a:spcBef>
              <a:spcAft>
                <a:spcPts val="0"/>
              </a:spcAft>
              <a:buSzPts val="1100"/>
              <a:buNone/>
              <a:defRPr sz="1400" b="0" i="0" u="none" strike="noStrike" cap="none">
                <a:solidFill>
                  <a:schemeClr val="lt1"/>
                </a:solidFill>
                <a:latin typeface="Questrial"/>
                <a:ea typeface="Questrial"/>
                <a:cs typeface="Questrial"/>
                <a:sym typeface="Questrial"/>
              </a:defRPr>
            </a:lvl7pPr>
            <a:lvl8pPr marL="2400300" marR="0" lvl="7" indent="0" algn="l" rtl="0">
              <a:spcBef>
                <a:spcPts val="0"/>
              </a:spcBef>
              <a:spcAft>
                <a:spcPts val="0"/>
              </a:spcAft>
              <a:buSzPts val="1100"/>
              <a:buNone/>
              <a:defRPr sz="1400" b="0" i="0" u="none" strike="noStrike" cap="none">
                <a:solidFill>
                  <a:schemeClr val="lt1"/>
                </a:solidFill>
                <a:latin typeface="Questrial"/>
                <a:ea typeface="Questrial"/>
                <a:cs typeface="Questrial"/>
                <a:sym typeface="Questrial"/>
              </a:defRPr>
            </a:lvl8pPr>
            <a:lvl9pPr marL="2743200" marR="0" lvl="8" indent="0" algn="l" rtl="0">
              <a:spcBef>
                <a:spcPts val="0"/>
              </a:spcBef>
              <a:spcAft>
                <a:spcPts val="0"/>
              </a:spcAft>
              <a:buSzPts val="1100"/>
              <a:buNone/>
              <a:defRPr sz="1400" b="0" i="0" u="none" strike="noStrike" cap="none">
                <a:solidFill>
                  <a:schemeClr val="lt1"/>
                </a:solidFill>
                <a:latin typeface="Questrial"/>
                <a:ea typeface="Questrial"/>
                <a:cs typeface="Questrial"/>
                <a:sym typeface="Questrial"/>
              </a:defRPr>
            </a:lvl9pPr>
          </a:lstStyle>
          <a:p>
            <a:endParaRPr/>
          </a:p>
        </p:txBody>
      </p:sp>
      <p:sp>
        <p:nvSpPr>
          <p:cNvPr id="543" name="Google Shape;543;p55"/>
          <p:cNvSpPr txBox="1">
            <a:spLocks noGrp="1"/>
          </p:cNvSpPr>
          <p:nvPr>
            <p:ph type="sldNum" idx="12"/>
          </p:nvPr>
        </p:nvSpPr>
        <p:spPr>
          <a:xfrm>
            <a:off x="7707241" y="4412456"/>
            <a:ext cx="578317" cy="273844"/>
          </a:xfrm>
          <a:prstGeom prst="rect">
            <a:avLst/>
          </a:prstGeom>
          <a:noFill/>
          <a:ln>
            <a:noFill/>
          </a:ln>
        </p:spPr>
        <p:txBody>
          <a:bodyPr spcFirstLastPara="1" wrap="square" lIns="68575" tIns="34275" rIns="68575" bIns="34275" anchor="ctr" anchorCtr="0">
            <a:noAutofit/>
          </a:bodyPr>
          <a:lstStyle>
            <a:lvl1pPr marL="0" marR="0" lvl="0" indent="0" algn="r" rtl="0">
              <a:spcBef>
                <a:spcPts val="0"/>
              </a:spcBef>
              <a:buNone/>
              <a:defRPr sz="800" b="0" i="0" u="none" strike="noStrike" cap="none">
                <a:solidFill>
                  <a:schemeClr val="lt1"/>
                </a:solidFill>
                <a:latin typeface="Questrial"/>
                <a:ea typeface="Questrial"/>
                <a:cs typeface="Questrial"/>
                <a:sym typeface="Questrial"/>
              </a:defRPr>
            </a:lvl1pPr>
            <a:lvl2pPr marL="0" marR="0" lvl="1" indent="0" algn="r" rtl="0">
              <a:spcBef>
                <a:spcPts val="0"/>
              </a:spcBef>
              <a:buNone/>
              <a:defRPr sz="800" b="0" i="0" u="none" strike="noStrike" cap="none">
                <a:solidFill>
                  <a:schemeClr val="lt1"/>
                </a:solidFill>
                <a:latin typeface="Questrial"/>
                <a:ea typeface="Questrial"/>
                <a:cs typeface="Questrial"/>
                <a:sym typeface="Questrial"/>
              </a:defRPr>
            </a:lvl2pPr>
            <a:lvl3pPr marL="0" marR="0" lvl="2" indent="0" algn="r" rtl="0">
              <a:spcBef>
                <a:spcPts val="0"/>
              </a:spcBef>
              <a:buNone/>
              <a:defRPr sz="800" b="0" i="0" u="none" strike="noStrike" cap="none">
                <a:solidFill>
                  <a:schemeClr val="lt1"/>
                </a:solidFill>
                <a:latin typeface="Questrial"/>
                <a:ea typeface="Questrial"/>
                <a:cs typeface="Questrial"/>
                <a:sym typeface="Questrial"/>
              </a:defRPr>
            </a:lvl3pPr>
            <a:lvl4pPr marL="0" marR="0" lvl="3" indent="0" algn="r" rtl="0">
              <a:spcBef>
                <a:spcPts val="0"/>
              </a:spcBef>
              <a:buNone/>
              <a:defRPr sz="800" b="0" i="0" u="none" strike="noStrike" cap="none">
                <a:solidFill>
                  <a:schemeClr val="lt1"/>
                </a:solidFill>
                <a:latin typeface="Questrial"/>
                <a:ea typeface="Questrial"/>
                <a:cs typeface="Questrial"/>
                <a:sym typeface="Questrial"/>
              </a:defRPr>
            </a:lvl4pPr>
            <a:lvl5pPr marL="0" marR="0" lvl="4" indent="0" algn="r" rtl="0">
              <a:spcBef>
                <a:spcPts val="0"/>
              </a:spcBef>
              <a:buNone/>
              <a:defRPr sz="800" b="0" i="0" u="none" strike="noStrike" cap="none">
                <a:solidFill>
                  <a:schemeClr val="lt1"/>
                </a:solidFill>
                <a:latin typeface="Questrial"/>
                <a:ea typeface="Questrial"/>
                <a:cs typeface="Questrial"/>
                <a:sym typeface="Questrial"/>
              </a:defRPr>
            </a:lvl5pPr>
            <a:lvl6pPr marL="0" marR="0" lvl="5" indent="0" algn="r" rtl="0">
              <a:spcBef>
                <a:spcPts val="0"/>
              </a:spcBef>
              <a:buNone/>
              <a:defRPr sz="800" b="0" i="0" u="none" strike="noStrike" cap="none">
                <a:solidFill>
                  <a:schemeClr val="lt1"/>
                </a:solidFill>
                <a:latin typeface="Questrial"/>
                <a:ea typeface="Questrial"/>
                <a:cs typeface="Questrial"/>
                <a:sym typeface="Questrial"/>
              </a:defRPr>
            </a:lvl6pPr>
            <a:lvl7pPr marL="0" marR="0" lvl="6" indent="0" algn="r" rtl="0">
              <a:spcBef>
                <a:spcPts val="0"/>
              </a:spcBef>
              <a:buNone/>
              <a:defRPr sz="800" b="0" i="0" u="none" strike="noStrike" cap="none">
                <a:solidFill>
                  <a:schemeClr val="lt1"/>
                </a:solidFill>
                <a:latin typeface="Questrial"/>
                <a:ea typeface="Questrial"/>
                <a:cs typeface="Questrial"/>
                <a:sym typeface="Questrial"/>
              </a:defRPr>
            </a:lvl7pPr>
            <a:lvl8pPr marL="0" marR="0" lvl="7" indent="0" algn="r" rtl="0">
              <a:spcBef>
                <a:spcPts val="0"/>
              </a:spcBef>
              <a:buNone/>
              <a:defRPr sz="800" b="0" i="0" u="none" strike="noStrike" cap="none">
                <a:solidFill>
                  <a:schemeClr val="lt1"/>
                </a:solidFill>
                <a:latin typeface="Questrial"/>
                <a:ea typeface="Questrial"/>
                <a:cs typeface="Questrial"/>
                <a:sym typeface="Questrial"/>
              </a:defRPr>
            </a:lvl8pPr>
            <a:lvl9pPr marL="0" marR="0" lvl="8" indent="0" algn="r" rtl="0">
              <a:spcBef>
                <a:spcPts val="0"/>
              </a:spcBef>
              <a:buNone/>
              <a:defRPr sz="800" b="0" i="0" u="none" strike="noStrike" cap="none">
                <a:solidFill>
                  <a:schemeClr val="lt1"/>
                </a:solidFill>
                <a:latin typeface="Questrial"/>
                <a:ea typeface="Questrial"/>
                <a:cs typeface="Questrial"/>
                <a:sym typeface="Quest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544"/>
        <p:cNvGrpSpPr/>
        <p:nvPr/>
      </p:nvGrpSpPr>
      <p:grpSpPr>
        <a:xfrm>
          <a:off x="0" y="0"/>
          <a:ext cx="0" cy="0"/>
          <a:chOff x="0" y="0"/>
          <a:chExt cx="0" cy="0"/>
        </a:xfrm>
      </p:grpSpPr>
      <p:sp>
        <p:nvSpPr>
          <p:cNvPr id="545" name="Google Shape;545;p56"/>
          <p:cNvSpPr txBox="1">
            <a:spLocks noGrp="1"/>
          </p:cNvSpPr>
          <p:nvPr>
            <p:ph type="title"/>
          </p:nvPr>
        </p:nvSpPr>
        <p:spPr>
          <a:xfrm>
            <a:off x="856060" y="463889"/>
            <a:ext cx="7429498" cy="1108928"/>
          </a:xfrm>
          <a:prstGeom prst="rect">
            <a:avLst/>
          </a:prstGeom>
          <a:noFill/>
          <a:ln>
            <a:noFill/>
          </a:ln>
        </p:spPr>
        <p:txBody>
          <a:bodyPr spcFirstLastPara="1" wrap="square" lIns="68575" tIns="68575" rIns="68575" bIns="68575" anchor="ctr" anchorCtr="0">
            <a:noAutofit/>
          </a:bodyPr>
          <a:lstStyle>
            <a:lvl1pPr marL="0" marR="0" lvl="0" indent="0" algn="l" rtl="0">
              <a:lnSpc>
                <a:spcPct val="90000"/>
              </a:lnSpc>
              <a:spcBef>
                <a:spcPts val="0"/>
              </a:spcBef>
              <a:spcAft>
                <a:spcPts val="0"/>
              </a:spcAft>
              <a:buClr>
                <a:schemeClr val="lt1"/>
              </a:buClr>
              <a:buSzPts val="1100"/>
              <a:buFont typeface="Questrial"/>
              <a:buNone/>
              <a:defRPr sz="2700" b="0" i="0" u="none" strike="noStrike" cap="none">
                <a:solidFill>
                  <a:schemeClr val="lt1"/>
                </a:solidFill>
                <a:latin typeface="Questrial"/>
                <a:ea typeface="Questrial"/>
                <a:cs typeface="Questrial"/>
                <a:sym typeface="Questrial"/>
              </a:defRPr>
            </a:lvl1pPr>
            <a:lvl2pPr lvl="1" indent="0">
              <a:spcBef>
                <a:spcPts val="0"/>
              </a:spcBef>
              <a:spcAft>
                <a:spcPts val="0"/>
              </a:spcAft>
              <a:buSzPts val="1100"/>
              <a:buNone/>
              <a:defRPr sz="1400"/>
            </a:lvl2pPr>
            <a:lvl3pPr lvl="2" indent="0">
              <a:spcBef>
                <a:spcPts val="0"/>
              </a:spcBef>
              <a:spcAft>
                <a:spcPts val="0"/>
              </a:spcAft>
              <a:buSzPts val="1100"/>
              <a:buNone/>
              <a:defRPr sz="1400"/>
            </a:lvl3pPr>
            <a:lvl4pPr lvl="3" indent="0">
              <a:spcBef>
                <a:spcPts val="0"/>
              </a:spcBef>
              <a:spcAft>
                <a:spcPts val="0"/>
              </a:spcAft>
              <a:buSzPts val="1100"/>
              <a:buNone/>
              <a:defRPr sz="1400"/>
            </a:lvl4pPr>
            <a:lvl5pPr lvl="4" indent="0">
              <a:spcBef>
                <a:spcPts val="0"/>
              </a:spcBef>
              <a:spcAft>
                <a:spcPts val="0"/>
              </a:spcAft>
              <a:buSzPts val="1100"/>
              <a:buNone/>
              <a:defRPr sz="1400"/>
            </a:lvl5pPr>
            <a:lvl6pPr lvl="5" indent="0">
              <a:spcBef>
                <a:spcPts val="0"/>
              </a:spcBef>
              <a:spcAft>
                <a:spcPts val="0"/>
              </a:spcAft>
              <a:buSzPts val="1100"/>
              <a:buNone/>
              <a:defRPr sz="1400"/>
            </a:lvl6pPr>
            <a:lvl7pPr lvl="6" indent="0">
              <a:spcBef>
                <a:spcPts val="0"/>
              </a:spcBef>
              <a:spcAft>
                <a:spcPts val="0"/>
              </a:spcAft>
              <a:buSzPts val="1100"/>
              <a:buNone/>
              <a:defRPr sz="1400"/>
            </a:lvl7pPr>
            <a:lvl8pPr lvl="7" indent="0">
              <a:spcBef>
                <a:spcPts val="0"/>
              </a:spcBef>
              <a:spcAft>
                <a:spcPts val="0"/>
              </a:spcAft>
              <a:buSzPts val="1100"/>
              <a:buNone/>
              <a:defRPr sz="1400"/>
            </a:lvl8pPr>
            <a:lvl9pPr lvl="8" indent="0">
              <a:spcBef>
                <a:spcPts val="0"/>
              </a:spcBef>
              <a:spcAft>
                <a:spcPts val="0"/>
              </a:spcAft>
              <a:buSzPts val="1100"/>
              <a:buNone/>
              <a:defRPr sz="1400"/>
            </a:lvl9pPr>
          </a:lstStyle>
          <a:p>
            <a:endParaRPr/>
          </a:p>
        </p:txBody>
      </p:sp>
      <p:sp>
        <p:nvSpPr>
          <p:cNvPr id="546" name="Google Shape;546;p56"/>
          <p:cNvSpPr txBox="1">
            <a:spLocks noGrp="1"/>
          </p:cNvSpPr>
          <p:nvPr>
            <p:ph type="body" idx="1"/>
          </p:nvPr>
        </p:nvSpPr>
        <p:spPr>
          <a:xfrm>
            <a:off x="856058" y="1687114"/>
            <a:ext cx="3658792" cy="2656285"/>
          </a:xfrm>
          <a:prstGeom prst="rect">
            <a:avLst/>
          </a:prstGeom>
          <a:noFill/>
          <a:ln>
            <a:noFill/>
          </a:ln>
        </p:spPr>
        <p:txBody>
          <a:bodyPr spcFirstLastPara="1" wrap="square" lIns="68575" tIns="68575" rIns="68575" bIns="68575" anchor="t" anchorCtr="0">
            <a:noAutofit/>
          </a:bodyPr>
          <a:lstStyle>
            <a:lvl1pPr marL="457200" marR="0" lvl="0" indent="-368300" algn="l" rtl="0">
              <a:lnSpc>
                <a:spcPct val="120000"/>
              </a:lnSpc>
              <a:spcBef>
                <a:spcPts val="800"/>
              </a:spcBef>
              <a:spcAft>
                <a:spcPts val="0"/>
              </a:spcAft>
              <a:buClr>
                <a:schemeClr val="lt1"/>
              </a:buClr>
              <a:buSzPts val="2200"/>
              <a:buFont typeface="Arial"/>
              <a:buChar char="•"/>
              <a:defRPr sz="1800" b="0" i="0" u="none" strike="noStrike" cap="none">
                <a:solidFill>
                  <a:schemeClr val="lt1"/>
                </a:solidFill>
                <a:latin typeface="Questrial"/>
                <a:ea typeface="Questrial"/>
                <a:cs typeface="Questrial"/>
                <a:sym typeface="Questrial"/>
              </a:defRPr>
            </a:lvl1pPr>
            <a:lvl2pPr marL="914400" marR="0" lvl="1" indent="-349250" algn="l" rtl="0">
              <a:lnSpc>
                <a:spcPct val="120000"/>
              </a:lnSpc>
              <a:spcBef>
                <a:spcPts val="400"/>
              </a:spcBef>
              <a:spcAft>
                <a:spcPts val="0"/>
              </a:spcAft>
              <a:buClr>
                <a:schemeClr val="lt1"/>
              </a:buClr>
              <a:buSzPts val="1900"/>
              <a:buFont typeface="Arial"/>
              <a:buChar char="•"/>
              <a:defRPr sz="1500" b="0" i="0" u="none" strike="noStrike" cap="none">
                <a:solidFill>
                  <a:schemeClr val="lt1"/>
                </a:solidFill>
                <a:latin typeface="Questrial"/>
                <a:ea typeface="Questrial"/>
                <a:cs typeface="Questrial"/>
                <a:sym typeface="Questrial"/>
              </a:defRPr>
            </a:lvl2pPr>
            <a:lvl3pPr marL="1371600" marR="0" lvl="2" indent="-336550" algn="l" rtl="0">
              <a:lnSpc>
                <a:spcPct val="120000"/>
              </a:lnSpc>
              <a:spcBef>
                <a:spcPts val="400"/>
              </a:spcBef>
              <a:spcAft>
                <a:spcPts val="0"/>
              </a:spcAft>
              <a:buClr>
                <a:schemeClr val="lt1"/>
              </a:buClr>
              <a:buSzPts val="1700"/>
              <a:buFont typeface="Arial"/>
              <a:buChar char="•"/>
              <a:defRPr sz="1300" b="0" i="0" u="none" strike="noStrike" cap="none">
                <a:solidFill>
                  <a:schemeClr val="lt1"/>
                </a:solidFill>
                <a:latin typeface="Questrial"/>
                <a:ea typeface="Questrial"/>
                <a:cs typeface="Questrial"/>
                <a:sym typeface="Questrial"/>
              </a:defRPr>
            </a:lvl3pPr>
            <a:lvl4pPr marL="1828800" marR="0" lvl="3" indent="-323850" algn="l" rtl="0">
              <a:lnSpc>
                <a:spcPct val="120000"/>
              </a:lnSpc>
              <a:spcBef>
                <a:spcPts val="400"/>
              </a:spcBef>
              <a:spcAft>
                <a:spcPts val="0"/>
              </a:spcAft>
              <a:buClr>
                <a:schemeClr val="lt1"/>
              </a:buClr>
              <a:buSzPts val="1500"/>
              <a:buFont typeface="Arial"/>
              <a:buChar char="•"/>
              <a:defRPr sz="1200" b="0" i="0" u="none" strike="noStrike" cap="none">
                <a:solidFill>
                  <a:schemeClr val="lt1"/>
                </a:solidFill>
                <a:latin typeface="Questrial"/>
                <a:ea typeface="Questrial"/>
                <a:cs typeface="Questrial"/>
                <a:sym typeface="Questrial"/>
              </a:defRPr>
            </a:lvl4pPr>
            <a:lvl5pPr marL="2286000" marR="0" lvl="4" indent="-323850" algn="l" rtl="0">
              <a:lnSpc>
                <a:spcPct val="120000"/>
              </a:lnSpc>
              <a:spcBef>
                <a:spcPts val="400"/>
              </a:spcBef>
              <a:spcAft>
                <a:spcPts val="0"/>
              </a:spcAft>
              <a:buClr>
                <a:schemeClr val="lt1"/>
              </a:buClr>
              <a:buSzPts val="1500"/>
              <a:buFont typeface="Arial"/>
              <a:buChar char="•"/>
              <a:defRPr sz="1200" b="0" i="0" u="none" strike="noStrike" cap="none">
                <a:solidFill>
                  <a:schemeClr val="lt1"/>
                </a:solidFill>
                <a:latin typeface="Questrial"/>
                <a:ea typeface="Questrial"/>
                <a:cs typeface="Questrial"/>
                <a:sym typeface="Questrial"/>
              </a:defRPr>
            </a:lvl5pPr>
            <a:lvl6pPr marL="2743200" marR="0" lvl="5" indent="-311150" algn="l" rtl="0">
              <a:lnSpc>
                <a:spcPct val="120000"/>
              </a:lnSpc>
              <a:spcBef>
                <a:spcPts val="400"/>
              </a:spcBef>
              <a:spcAft>
                <a:spcPts val="0"/>
              </a:spcAft>
              <a:buClr>
                <a:schemeClr val="lt1"/>
              </a:buClr>
              <a:buSzPts val="1300"/>
              <a:buFont typeface="Arial"/>
              <a:buChar char="•"/>
              <a:defRPr sz="1100" b="0" i="0" u="none" strike="noStrike" cap="none">
                <a:solidFill>
                  <a:schemeClr val="lt1"/>
                </a:solidFill>
                <a:latin typeface="Questrial"/>
                <a:ea typeface="Questrial"/>
                <a:cs typeface="Questrial"/>
                <a:sym typeface="Questrial"/>
              </a:defRPr>
            </a:lvl6pPr>
            <a:lvl7pPr marL="3200400" marR="0" lvl="6" indent="-311150" algn="l" rtl="0">
              <a:lnSpc>
                <a:spcPct val="120000"/>
              </a:lnSpc>
              <a:spcBef>
                <a:spcPts val="400"/>
              </a:spcBef>
              <a:spcAft>
                <a:spcPts val="0"/>
              </a:spcAft>
              <a:buClr>
                <a:schemeClr val="lt1"/>
              </a:buClr>
              <a:buSzPts val="1300"/>
              <a:buFont typeface="Arial"/>
              <a:buChar char="•"/>
              <a:defRPr sz="1100" b="0" i="0" u="none" strike="noStrike" cap="none">
                <a:solidFill>
                  <a:schemeClr val="lt1"/>
                </a:solidFill>
                <a:latin typeface="Questrial"/>
                <a:ea typeface="Questrial"/>
                <a:cs typeface="Questrial"/>
                <a:sym typeface="Questrial"/>
              </a:defRPr>
            </a:lvl7pPr>
            <a:lvl8pPr marL="3657600" marR="0" lvl="7" indent="-311150" algn="l" rtl="0">
              <a:lnSpc>
                <a:spcPct val="120000"/>
              </a:lnSpc>
              <a:spcBef>
                <a:spcPts val="400"/>
              </a:spcBef>
              <a:spcAft>
                <a:spcPts val="0"/>
              </a:spcAft>
              <a:buClr>
                <a:schemeClr val="lt1"/>
              </a:buClr>
              <a:buSzPts val="1300"/>
              <a:buFont typeface="Arial"/>
              <a:buChar char="•"/>
              <a:defRPr sz="1100" b="0" i="0" u="none" strike="noStrike" cap="none">
                <a:solidFill>
                  <a:schemeClr val="lt1"/>
                </a:solidFill>
                <a:latin typeface="Questrial"/>
                <a:ea typeface="Questrial"/>
                <a:cs typeface="Questrial"/>
                <a:sym typeface="Questrial"/>
              </a:defRPr>
            </a:lvl8pPr>
            <a:lvl9pPr marL="4114800" marR="0" lvl="8" indent="-311150" algn="l" rtl="0">
              <a:lnSpc>
                <a:spcPct val="120000"/>
              </a:lnSpc>
              <a:spcBef>
                <a:spcPts val="400"/>
              </a:spcBef>
              <a:spcAft>
                <a:spcPts val="0"/>
              </a:spcAft>
              <a:buClr>
                <a:schemeClr val="lt1"/>
              </a:buClr>
              <a:buSzPts val="1300"/>
              <a:buFont typeface="Arial"/>
              <a:buChar char="•"/>
              <a:defRPr sz="1100" b="0" i="0" u="none" strike="noStrike" cap="none">
                <a:solidFill>
                  <a:schemeClr val="lt1"/>
                </a:solidFill>
                <a:latin typeface="Questrial"/>
                <a:ea typeface="Questrial"/>
                <a:cs typeface="Questrial"/>
                <a:sym typeface="Questrial"/>
              </a:defRPr>
            </a:lvl9pPr>
          </a:lstStyle>
          <a:p>
            <a:endParaRPr/>
          </a:p>
        </p:txBody>
      </p:sp>
      <p:sp>
        <p:nvSpPr>
          <p:cNvPr id="547" name="Google Shape;547;p56"/>
          <p:cNvSpPr txBox="1">
            <a:spLocks noGrp="1"/>
          </p:cNvSpPr>
          <p:nvPr>
            <p:ph type="body" idx="2"/>
          </p:nvPr>
        </p:nvSpPr>
        <p:spPr>
          <a:xfrm>
            <a:off x="4629150" y="1687114"/>
            <a:ext cx="3656408" cy="2656285"/>
          </a:xfrm>
          <a:prstGeom prst="rect">
            <a:avLst/>
          </a:prstGeom>
          <a:noFill/>
          <a:ln>
            <a:noFill/>
          </a:ln>
        </p:spPr>
        <p:txBody>
          <a:bodyPr spcFirstLastPara="1" wrap="square" lIns="68575" tIns="68575" rIns="68575" bIns="68575" anchor="t" anchorCtr="0">
            <a:noAutofit/>
          </a:bodyPr>
          <a:lstStyle>
            <a:lvl1pPr marL="457200" marR="0" lvl="0" indent="-368300" algn="l" rtl="0">
              <a:lnSpc>
                <a:spcPct val="120000"/>
              </a:lnSpc>
              <a:spcBef>
                <a:spcPts val="800"/>
              </a:spcBef>
              <a:spcAft>
                <a:spcPts val="0"/>
              </a:spcAft>
              <a:buClr>
                <a:schemeClr val="lt1"/>
              </a:buClr>
              <a:buSzPts val="2200"/>
              <a:buFont typeface="Arial"/>
              <a:buChar char="•"/>
              <a:defRPr sz="1800" b="0" i="0" u="none" strike="noStrike" cap="none">
                <a:solidFill>
                  <a:schemeClr val="lt1"/>
                </a:solidFill>
                <a:latin typeface="Questrial"/>
                <a:ea typeface="Questrial"/>
                <a:cs typeface="Questrial"/>
                <a:sym typeface="Questrial"/>
              </a:defRPr>
            </a:lvl1pPr>
            <a:lvl2pPr marL="914400" marR="0" lvl="1" indent="-349250" algn="l" rtl="0">
              <a:lnSpc>
                <a:spcPct val="120000"/>
              </a:lnSpc>
              <a:spcBef>
                <a:spcPts val="400"/>
              </a:spcBef>
              <a:spcAft>
                <a:spcPts val="0"/>
              </a:spcAft>
              <a:buClr>
                <a:schemeClr val="lt1"/>
              </a:buClr>
              <a:buSzPts val="1900"/>
              <a:buFont typeface="Arial"/>
              <a:buChar char="•"/>
              <a:defRPr sz="1500" b="0" i="0" u="none" strike="noStrike" cap="none">
                <a:solidFill>
                  <a:schemeClr val="lt1"/>
                </a:solidFill>
                <a:latin typeface="Questrial"/>
                <a:ea typeface="Questrial"/>
                <a:cs typeface="Questrial"/>
                <a:sym typeface="Questrial"/>
              </a:defRPr>
            </a:lvl2pPr>
            <a:lvl3pPr marL="1371600" marR="0" lvl="2" indent="-336550" algn="l" rtl="0">
              <a:lnSpc>
                <a:spcPct val="120000"/>
              </a:lnSpc>
              <a:spcBef>
                <a:spcPts val="400"/>
              </a:spcBef>
              <a:spcAft>
                <a:spcPts val="0"/>
              </a:spcAft>
              <a:buClr>
                <a:schemeClr val="lt1"/>
              </a:buClr>
              <a:buSzPts val="1700"/>
              <a:buFont typeface="Arial"/>
              <a:buChar char="•"/>
              <a:defRPr sz="1300" b="0" i="0" u="none" strike="noStrike" cap="none">
                <a:solidFill>
                  <a:schemeClr val="lt1"/>
                </a:solidFill>
                <a:latin typeface="Questrial"/>
                <a:ea typeface="Questrial"/>
                <a:cs typeface="Questrial"/>
                <a:sym typeface="Questrial"/>
              </a:defRPr>
            </a:lvl3pPr>
            <a:lvl4pPr marL="1828800" marR="0" lvl="3" indent="-323850" algn="l" rtl="0">
              <a:lnSpc>
                <a:spcPct val="120000"/>
              </a:lnSpc>
              <a:spcBef>
                <a:spcPts val="400"/>
              </a:spcBef>
              <a:spcAft>
                <a:spcPts val="0"/>
              </a:spcAft>
              <a:buClr>
                <a:schemeClr val="lt1"/>
              </a:buClr>
              <a:buSzPts val="1500"/>
              <a:buFont typeface="Arial"/>
              <a:buChar char="•"/>
              <a:defRPr sz="1200" b="0" i="0" u="none" strike="noStrike" cap="none">
                <a:solidFill>
                  <a:schemeClr val="lt1"/>
                </a:solidFill>
                <a:latin typeface="Questrial"/>
                <a:ea typeface="Questrial"/>
                <a:cs typeface="Questrial"/>
                <a:sym typeface="Questrial"/>
              </a:defRPr>
            </a:lvl4pPr>
            <a:lvl5pPr marL="2286000" marR="0" lvl="4" indent="-323850" algn="l" rtl="0">
              <a:lnSpc>
                <a:spcPct val="120000"/>
              </a:lnSpc>
              <a:spcBef>
                <a:spcPts val="400"/>
              </a:spcBef>
              <a:spcAft>
                <a:spcPts val="0"/>
              </a:spcAft>
              <a:buClr>
                <a:schemeClr val="lt1"/>
              </a:buClr>
              <a:buSzPts val="1500"/>
              <a:buFont typeface="Arial"/>
              <a:buChar char="•"/>
              <a:defRPr sz="1200" b="0" i="0" u="none" strike="noStrike" cap="none">
                <a:solidFill>
                  <a:schemeClr val="lt1"/>
                </a:solidFill>
                <a:latin typeface="Questrial"/>
                <a:ea typeface="Questrial"/>
                <a:cs typeface="Questrial"/>
                <a:sym typeface="Questrial"/>
              </a:defRPr>
            </a:lvl5pPr>
            <a:lvl6pPr marL="2743200" marR="0" lvl="5" indent="-311150" algn="l" rtl="0">
              <a:lnSpc>
                <a:spcPct val="120000"/>
              </a:lnSpc>
              <a:spcBef>
                <a:spcPts val="400"/>
              </a:spcBef>
              <a:spcAft>
                <a:spcPts val="0"/>
              </a:spcAft>
              <a:buClr>
                <a:schemeClr val="lt1"/>
              </a:buClr>
              <a:buSzPts val="1300"/>
              <a:buFont typeface="Arial"/>
              <a:buChar char="•"/>
              <a:defRPr sz="1100" b="0" i="0" u="none" strike="noStrike" cap="none">
                <a:solidFill>
                  <a:schemeClr val="lt1"/>
                </a:solidFill>
                <a:latin typeface="Questrial"/>
                <a:ea typeface="Questrial"/>
                <a:cs typeface="Questrial"/>
                <a:sym typeface="Questrial"/>
              </a:defRPr>
            </a:lvl6pPr>
            <a:lvl7pPr marL="3200400" marR="0" lvl="6" indent="-311150" algn="l" rtl="0">
              <a:lnSpc>
                <a:spcPct val="120000"/>
              </a:lnSpc>
              <a:spcBef>
                <a:spcPts val="400"/>
              </a:spcBef>
              <a:spcAft>
                <a:spcPts val="0"/>
              </a:spcAft>
              <a:buClr>
                <a:schemeClr val="lt1"/>
              </a:buClr>
              <a:buSzPts val="1300"/>
              <a:buFont typeface="Arial"/>
              <a:buChar char="•"/>
              <a:defRPr sz="1100" b="0" i="0" u="none" strike="noStrike" cap="none">
                <a:solidFill>
                  <a:schemeClr val="lt1"/>
                </a:solidFill>
                <a:latin typeface="Questrial"/>
                <a:ea typeface="Questrial"/>
                <a:cs typeface="Questrial"/>
                <a:sym typeface="Questrial"/>
              </a:defRPr>
            </a:lvl7pPr>
            <a:lvl8pPr marL="3657600" marR="0" lvl="7" indent="-311150" algn="l" rtl="0">
              <a:lnSpc>
                <a:spcPct val="120000"/>
              </a:lnSpc>
              <a:spcBef>
                <a:spcPts val="400"/>
              </a:spcBef>
              <a:spcAft>
                <a:spcPts val="0"/>
              </a:spcAft>
              <a:buClr>
                <a:schemeClr val="lt1"/>
              </a:buClr>
              <a:buSzPts val="1300"/>
              <a:buFont typeface="Arial"/>
              <a:buChar char="•"/>
              <a:defRPr sz="1100" b="0" i="0" u="none" strike="noStrike" cap="none">
                <a:solidFill>
                  <a:schemeClr val="lt1"/>
                </a:solidFill>
                <a:latin typeface="Questrial"/>
                <a:ea typeface="Questrial"/>
                <a:cs typeface="Questrial"/>
                <a:sym typeface="Questrial"/>
              </a:defRPr>
            </a:lvl8pPr>
            <a:lvl9pPr marL="4114800" marR="0" lvl="8" indent="-311150" algn="l" rtl="0">
              <a:lnSpc>
                <a:spcPct val="120000"/>
              </a:lnSpc>
              <a:spcBef>
                <a:spcPts val="400"/>
              </a:spcBef>
              <a:spcAft>
                <a:spcPts val="0"/>
              </a:spcAft>
              <a:buClr>
                <a:schemeClr val="lt1"/>
              </a:buClr>
              <a:buSzPts val="1300"/>
              <a:buFont typeface="Arial"/>
              <a:buChar char="•"/>
              <a:defRPr sz="1100" b="0" i="0" u="none" strike="noStrike" cap="none">
                <a:solidFill>
                  <a:schemeClr val="lt1"/>
                </a:solidFill>
                <a:latin typeface="Questrial"/>
                <a:ea typeface="Questrial"/>
                <a:cs typeface="Questrial"/>
                <a:sym typeface="Questrial"/>
              </a:defRPr>
            </a:lvl9pPr>
          </a:lstStyle>
          <a:p>
            <a:endParaRPr/>
          </a:p>
        </p:txBody>
      </p:sp>
      <p:sp>
        <p:nvSpPr>
          <p:cNvPr id="548" name="Google Shape;548;p56"/>
          <p:cNvSpPr txBox="1">
            <a:spLocks noGrp="1"/>
          </p:cNvSpPr>
          <p:nvPr>
            <p:ph type="dt" idx="10"/>
          </p:nvPr>
        </p:nvSpPr>
        <p:spPr>
          <a:xfrm>
            <a:off x="5592691" y="4412458"/>
            <a:ext cx="2057400" cy="273844"/>
          </a:xfrm>
          <a:prstGeom prst="rect">
            <a:avLst/>
          </a:prstGeom>
          <a:noFill/>
          <a:ln>
            <a:noFill/>
          </a:ln>
        </p:spPr>
        <p:txBody>
          <a:bodyPr spcFirstLastPara="1" wrap="square" lIns="68575" tIns="68575" rIns="68575" bIns="68575" anchor="ctr" anchorCtr="0">
            <a:noAutofit/>
          </a:bodyPr>
          <a:lstStyle>
            <a:lvl1pPr marL="0" marR="0" lvl="0" indent="0" algn="r" rtl="0">
              <a:spcBef>
                <a:spcPts val="0"/>
              </a:spcBef>
              <a:spcAft>
                <a:spcPts val="0"/>
              </a:spcAft>
              <a:buSzPts val="1100"/>
              <a:buNone/>
              <a:defRPr sz="800" b="0" i="0" u="none" strike="noStrike" cap="none">
                <a:solidFill>
                  <a:schemeClr val="lt1"/>
                </a:solidFill>
                <a:latin typeface="Questrial"/>
                <a:ea typeface="Questrial"/>
                <a:cs typeface="Questrial"/>
                <a:sym typeface="Questrial"/>
              </a:defRPr>
            </a:lvl1pPr>
            <a:lvl2pPr marL="342900" marR="0" lvl="1" indent="0" algn="l" rtl="0">
              <a:spcBef>
                <a:spcPts val="0"/>
              </a:spcBef>
              <a:spcAft>
                <a:spcPts val="0"/>
              </a:spcAft>
              <a:buSzPts val="1100"/>
              <a:buNone/>
              <a:defRPr sz="1400" b="0" i="0" u="none" strike="noStrike" cap="none">
                <a:solidFill>
                  <a:schemeClr val="lt1"/>
                </a:solidFill>
                <a:latin typeface="Questrial"/>
                <a:ea typeface="Questrial"/>
                <a:cs typeface="Questrial"/>
                <a:sym typeface="Questrial"/>
              </a:defRPr>
            </a:lvl2pPr>
            <a:lvl3pPr marL="685800" marR="0" lvl="2" indent="0" algn="l" rtl="0">
              <a:spcBef>
                <a:spcPts val="0"/>
              </a:spcBef>
              <a:spcAft>
                <a:spcPts val="0"/>
              </a:spcAft>
              <a:buSzPts val="1100"/>
              <a:buNone/>
              <a:defRPr sz="1400" b="0" i="0" u="none" strike="noStrike" cap="none">
                <a:solidFill>
                  <a:schemeClr val="lt1"/>
                </a:solidFill>
                <a:latin typeface="Questrial"/>
                <a:ea typeface="Questrial"/>
                <a:cs typeface="Questrial"/>
                <a:sym typeface="Questrial"/>
              </a:defRPr>
            </a:lvl3pPr>
            <a:lvl4pPr marL="1028700" marR="0" lvl="3" indent="0" algn="l" rtl="0">
              <a:spcBef>
                <a:spcPts val="0"/>
              </a:spcBef>
              <a:spcAft>
                <a:spcPts val="0"/>
              </a:spcAft>
              <a:buSzPts val="1100"/>
              <a:buNone/>
              <a:defRPr sz="1400" b="0" i="0" u="none" strike="noStrike" cap="none">
                <a:solidFill>
                  <a:schemeClr val="lt1"/>
                </a:solidFill>
                <a:latin typeface="Questrial"/>
                <a:ea typeface="Questrial"/>
                <a:cs typeface="Questrial"/>
                <a:sym typeface="Questrial"/>
              </a:defRPr>
            </a:lvl4pPr>
            <a:lvl5pPr marL="1371600" marR="0" lvl="4" indent="0" algn="l" rtl="0">
              <a:spcBef>
                <a:spcPts val="0"/>
              </a:spcBef>
              <a:spcAft>
                <a:spcPts val="0"/>
              </a:spcAft>
              <a:buSzPts val="1100"/>
              <a:buNone/>
              <a:defRPr sz="1400" b="0" i="0" u="none" strike="noStrike" cap="none">
                <a:solidFill>
                  <a:schemeClr val="lt1"/>
                </a:solidFill>
                <a:latin typeface="Questrial"/>
                <a:ea typeface="Questrial"/>
                <a:cs typeface="Questrial"/>
                <a:sym typeface="Questrial"/>
              </a:defRPr>
            </a:lvl5pPr>
            <a:lvl6pPr marL="1714500" marR="0" lvl="5" indent="0" algn="l" rtl="0">
              <a:spcBef>
                <a:spcPts val="0"/>
              </a:spcBef>
              <a:spcAft>
                <a:spcPts val="0"/>
              </a:spcAft>
              <a:buSzPts val="1100"/>
              <a:buNone/>
              <a:defRPr sz="1400" b="0" i="0" u="none" strike="noStrike" cap="none">
                <a:solidFill>
                  <a:schemeClr val="lt1"/>
                </a:solidFill>
                <a:latin typeface="Questrial"/>
                <a:ea typeface="Questrial"/>
                <a:cs typeface="Questrial"/>
                <a:sym typeface="Questrial"/>
              </a:defRPr>
            </a:lvl6pPr>
            <a:lvl7pPr marL="2057400" marR="0" lvl="6" indent="0" algn="l" rtl="0">
              <a:spcBef>
                <a:spcPts val="0"/>
              </a:spcBef>
              <a:spcAft>
                <a:spcPts val="0"/>
              </a:spcAft>
              <a:buSzPts val="1100"/>
              <a:buNone/>
              <a:defRPr sz="1400" b="0" i="0" u="none" strike="noStrike" cap="none">
                <a:solidFill>
                  <a:schemeClr val="lt1"/>
                </a:solidFill>
                <a:latin typeface="Questrial"/>
                <a:ea typeface="Questrial"/>
                <a:cs typeface="Questrial"/>
                <a:sym typeface="Questrial"/>
              </a:defRPr>
            </a:lvl7pPr>
            <a:lvl8pPr marL="2400300" marR="0" lvl="7" indent="0" algn="l" rtl="0">
              <a:spcBef>
                <a:spcPts val="0"/>
              </a:spcBef>
              <a:spcAft>
                <a:spcPts val="0"/>
              </a:spcAft>
              <a:buSzPts val="1100"/>
              <a:buNone/>
              <a:defRPr sz="1400" b="0" i="0" u="none" strike="noStrike" cap="none">
                <a:solidFill>
                  <a:schemeClr val="lt1"/>
                </a:solidFill>
                <a:latin typeface="Questrial"/>
                <a:ea typeface="Questrial"/>
                <a:cs typeface="Questrial"/>
                <a:sym typeface="Questrial"/>
              </a:defRPr>
            </a:lvl8pPr>
            <a:lvl9pPr marL="2743200" marR="0" lvl="8" indent="0" algn="l" rtl="0">
              <a:spcBef>
                <a:spcPts val="0"/>
              </a:spcBef>
              <a:spcAft>
                <a:spcPts val="0"/>
              </a:spcAft>
              <a:buSzPts val="1100"/>
              <a:buNone/>
              <a:defRPr sz="1400" b="0" i="0" u="none" strike="noStrike" cap="none">
                <a:solidFill>
                  <a:schemeClr val="lt1"/>
                </a:solidFill>
                <a:latin typeface="Questrial"/>
                <a:ea typeface="Questrial"/>
                <a:cs typeface="Questrial"/>
                <a:sym typeface="Questrial"/>
              </a:defRPr>
            </a:lvl9pPr>
          </a:lstStyle>
          <a:p>
            <a:endParaRPr/>
          </a:p>
        </p:txBody>
      </p:sp>
      <p:sp>
        <p:nvSpPr>
          <p:cNvPr id="549" name="Google Shape;549;p56"/>
          <p:cNvSpPr txBox="1">
            <a:spLocks noGrp="1"/>
          </p:cNvSpPr>
          <p:nvPr>
            <p:ph type="ftr" idx="11"/>
          </p:nvPr>
        </p:nvSpPr>
        <p:spPr>
          <a:xfrm>
            <a:off x="856058" y="4412457"/>
            <a:ext cx="4679481" cy="273844"/>
          </a:xfrm>
          <a:prstGeom prst="rect">
            <a:avLst/>
          </a:prstGeom>
          <a:noFill/>
          <a:ln>
            <a:noFill/>
          </a:ln>
        </p:spPr>
        <p:txBody>
          <a:bodyPr spcFirstLastPara="1" wrap="square" lIns="68575" tIns="68575" rIns="68575" bIns="68575" anchor="ctr" anchorCtr="0">
            <a:noAutofit/>
          </a:bodyPr>
          <a:lstStyle>
            <a:lvl1pPr marL="0" marR="0" lvl="0" indent="0" algn="l" rtl="0">
              <a:spcBef>
                <a:spcPts val="0"/>
              </a:spcBef>
              <a:spcAft>
                <a:spcPts val="0"/>
              </a:spcAft>
              <a:buSzPts val="1100"/>
              <a:buNone/>
              <a:defRPr sz="800" b="0" i="0" u="none" strike="noStrike" cap="none">
                <a:solidFill>
                  <a:schemeClr val="lt1"/>
                </a:solidFill>
                <a:latin typeface="Questrial"/>
                <a:ea typeface="Questrial"/>
                <a:cs typeface="Questrial"/>
                <a:sym typeface="Questrial"/>
              </a:defRPr>
            </a:lvl1pPr>
            <a:lvl2pPr marL="342900" marR="0" lvl="1" indent="0" algn="l" rtl="0">
              <a:spcBef>
                <a:spcPts val="0"/>
              </a:spcBef>
              <a:spcAft>
                <a:spcPts val="0"/>
              </a:spcAft>
              <a:buSzPts val="1100"/>
              <a:buNone/>
              <a:defRPr sz="1400" b="0" i="0" u="none" strike="noStrike" cap="none">
                <a:solidFill>
                  <a:schemeClr val="lt1"/>
                </a:solidFill>
                <a:latin typeface="Questrial"/>
                <a:ea typeface="Questrial"/>
                <a:cs typeface="Questrial"/>
                <a:sym typeface="Questrial"/>
              </a:defRPr>
            </a:lvl2pPr>
            <a:lvl3pPr marL="685800" marR="0" lvl="2" indent="0" algn="l" rtl="0">
              <a:spcBef>
                <a:spcPts val="0"/>
              </a:spcBef>
              <a:spcAft>
                <a:spcPts val="0"/>
              </a:spcAft>
              <a:buSzPts val="1100"/>
              <a:buNone/>
              <a:defRPr sz="1400" b="0" i="0" u="none" strike="noStrike" cap="none">
                <a:solidFill>
                  <a:schemeClr val="lt1"/>
                </a:solidFill>
                <a:latin typeface="Questrial"/>
                <a:ea typeface="Questrial"/>
                <a:cs typeface="Questrial"/>
                <a:sym typeface="Questrial"/>
              </a:defRPr>
            </a:lvl3pPr>
            <a:lvl4pPr marL="1028700" marR="0" lvl="3" indent="0" algn="l" rtl="0">
              <a:spcBef>
                <a:spcPts val="0"/>
              </a:spcBef>
              <a:spcAft>
                <a:spcPts val="0"/>
              </a:spcAft>
              <a:buSzPts val="1100"/>
              <a:buNone/>
              <a:defRPr sz="1400" b="0" i="0" u="none" strike="noStrike" cap="none">
                <a:solidFill>
                  <a:schemeClr val="lt1"/>
                </a:solidFill>
                <a:latin typeface="Questrial"/>
                <a:ea typeface="Questrial"/>
                <a:cs typeface="Questrial"/>
                <a:sym typeface="Questrial"/>
              </a:defRPr>
            </a:lvl4pPr>
            <a:lvl5pPr marL="1371600" marR="0" lvl="4" indent="0" algn="l" rtl="0">
              <a:spcBef>
                <a:spcPts val="0"/>
              </a:spcBef>
              <a:spcAft>
                <a:spcPts val="0"/>
              </a:spcAft>
              <a:buSzPts val="1100"/>
              <a:buNone/>
              <a:defRPr sz="1400" b="0" i="0" u="none" strike="noStrike" cap="none">
                <a:solidFill>
                  <a:schemeClr val="lt1"/>
                </a:solidFill>
                <a:latin typeface="Questrial"/>
                <a:ea typeface="Questrial"/>
                <a:cs typeface="Questrial"/>
                <a:sym typeface="Questrial"/>
              </a:defRPr>
            </a:lvl5pPr>
            <a:lvl6pPr marL="1714500" marR="0" lvl="5" indent="0" algn="l" rtl="0">
              <a:spcBef>
                <a:spcPts val="0"/>
              </a:spcBef>
              <a:spcAft>
                <a:spcPts val="0"/>
              </a:spcAft>
              <a:buSzPts val="1100"/>
              <a:buNone/>
              <a:defRPr sz="1400" b="0" i="0" u="none" strike="noStrike" cap="none">
                <a:solidFill>
                  <a:schemeClr val="lt1"/>
                </a:solidFill>
                <a:latin typeface="Questrial"/>
                <a:ea typeface="Questrial"/>
                <a:cs typeface="Questrial"/>
                <a:sym typeface="Questrial"/>
              </a:defRPr>
            </a:lvl6pPr>
            <a:lvl7pPr marL="2057400" marR="0" lvl="6" indent="0" algn="l" rtl="0">
              <a:spcBef>
                <a:spcPts val="0"/>
              </a:spcBef>
              <a:spcAft>
                <a:spcPts val="0"/>
              </a:spcAft>
              <a:buSzPts val="1100"/>
              <a:buNone/>
              <a:defRPr sz="1400" b="0" i="0" u="none" strike="noStrike" cap="none">
                <a:solidFill>
                  <a:schemeClr val="lt1"/>
                </a:solidFill>
                <a:latin typeface="Questrial"/>
                <a:ea typeface="Questrial"/>
                <a:cs typeface="Questrial"/>
                <a:sym typeface="Questrial"/>
              </a:defRPr>
            </a:lvl7pPr>
            <a:lvl8pPr marL="2400300" marR="0" lvl="7" indent="0" algn="l" rtl="0">
              <a:spcBef>
                <a:spcPts val="0"/>
              </a:spcBef>
              <a:spcAft>
                <a:spcPts val="0"/>
              </a:spcAft>
              <a:buSzPts val="1100"/>
              <a:buNone/>
              <a:defRPr sz="1400" b="0" i="0" u="none" strike="noStrike" cap="none">
                <a:solidFill>
                  <a:schemeClr val="lt1"/>
                </a:solidFill>
                <a:latin typeface="Questrial"/>
                <a:ea typeface="Questrial"/>
                <a:cs typeface="Questrial"/>
                <a:sym typeface="Questrial"/>
              </a:defRPr>
            </a:lvl8pPr>
            <a:lvl9pPr marL="2743200" marR="0" lvl="8" indent="0" algn="l" rtl="0">
              <a:spcBef>
                <a:spcPts val="0"/>
              </a:spcBef>
              <a:spcAft>
                <a:spcPts val="0"/>
              </a:spcAft>
              <a:buSzPts val="1100"/>
              <a:buNone/>
              <a:defRPr sz="1400" b="0" i="0" u="none" strike="noStrike" cap="none">
                <a:solidFill>
                  <a:schemeClr val="lt1"/>
                </a:solidFill>
                <a:latin typeface="Questrial"/>
                <a:ea typeface="Questrial"/>
                <a:cs typeface="Questrial"/>
                <a:sym typeface="Questrial"/>
              </a:defRPr>
            </a:lvl9pPr>
          </a:lstStyle>
          <a:p>
            <a:endParaRPr/>
          </a:p>
        </p:txBody>
      </p:sp>
      <p:sp>
        <p:nvSpPr>
          <p:cNvPr id="550" name="Google Shape;550;p56"/>
          <p:cNvSpPr txBox="1">
            <a:spLocks noGrp="1"/>
          </p:cNvSpPr>
          <p:nvPr>
            <p:ph type="sldNum" idx="12"/>
          </p:nvPr>
        </p:nvSpPr>
        <p:spPr>
          <a:xfrm>
            <a:off x="7707241" y="4412456"/>
            <a:ext cx="578317" cy="273844"/>
          </a:xfrm>
          <a:prstGeom prst="rect">
            <a:avLst/>
          </a:prstGeom>
          <a:noFill/>
          <a:ln>
            <a:noFill/>
          </a:ln>
        </p:spPr>
        <p:txBody>
          <a:bodyPr spcFirstLastPara="1" wrap="square" lIns="68575" tIns="34275" rIns="68575" bIns="34275" anchor="ctr" anchorCtr="0">
            <a:noAutofit/>
          </a:bodyPr>
          <a:lstStyle>
            <a:lvl1pPr marL="0" marR="0" lvl="0" indent="0" algn="r" rtl="0">
              <a:spcBef>
                <a:spcPts val="0"/>
              </a:spcBef>
              <a:buNone/>
              <a:defRPr sz="800" b="0" i="0" u="none" strike="noStrike" cap="none">
                <a:solidFill>
                  <a:schemeClr val="lt1"/>
                </a:solidFill>
                <a:latin typeface="Questrial"/>
                <a:ea typeface="Questrial"/>
                <a:cs typeface="Questrial"/>
                <a:sym typeface="Questrial"/>
              </a:defRPr>
            </a:lvl1pPr>
            <a:lvl2pPr marL="0" marR="0" lvl="1" indent="0" algn="r" rtl="0">
              <a:spcBef>
                <a:spcPts val="0"/>
              </a:spcBef>
              <a:buNone/>
              <a:defRPr sz="800" b="0" i="0" u="none" strike="noStrike" cap="none">
                <a:solidFill>
                  <a:schemeClr val="lt1"/>
                </a:solidFill>
                <a:latin typeface="Questrial"/>
                <a:ea typeface="Questrial"/>
                <a:cs typeface="Questrial"/>
                <a:sym typeface="Questrial"/>
              </a:defRPr>
            </a:lvl2pPr>
            <a:lvl3pPr marL="0" marR="0" lvl="2" indent="0" algn="r" rtl="0">
              <a:spcBef>
                <a:spcPts val="0"/>
              </a:spcBef>
              <a:buNone/>
              <a:defRPr sz="800" b="0" i="0" u="none" strike="noStrike" cap="none">
                <a:solidFill>
                  <a:schemeClr val="lt1"/>
                </a:solidFill>
                <a:latin typeface="Questrial"/>
                <a:ea typeface="Questrial"/>
                <a:cs typeface="Questrial"/>
                <a:sym typeface="Questrial"/>
              </a:defRPr>
            </a:lvl3pPr>
            <a:lvl4pPr marL="0" marR="0" lvl="3" indent="0" algn="r" rtl="0">
              <a:spcBef>
                <a:spcPts val="0"/>
              </a:spcBef>
              <a:buNone/>
              <a:defRPr sz="800" b="0" i="0" u="none" strike="noStrike" cap="none">
                <a:solidFill>
                  <a:schemeClr val="lt1"/>
                </a:solidFill>
                <a:latin typeface="Questrial"/>
                <a:ea typeface="Questrial"/>
                <a:cs typeface="Questrial"/>
                <a:sym typeface="Questrial"/>
              </a:defRPr>
            </a:lvl4pPr>
            <a:lvl5pPr marL="0" marR="0" lvl="4" indent="0" algn="r" rtl="0">
              <a:spcBef>
                <a:spcPts val="0"/>
              </a:spcBef>
              <a:buNone/>
              <a:defRPr sz="800" b="0" i="0" u="none" strike="noStrike" cap="none">
                <a:solidFill>
                  <a:schemeClr val="lt1"/>
                </a:solidFill>
                <a:latin typeface="Questrial"/>
                <a:ea typeface="Questrial"/>
                <a:cs typeface="Questrial"/>
                <a:sym typeface="Questrial"/>
              </a:defRPr>
            </a:lvl5pPr>
            <a:lvl6pPr marL="0" marR="0" lvl="5" indent="0" algn="r" rtl="0">
              <a:spcBef>
                <a:spcPts val="0"/>
              </a:spcBef>
              <a:buNone/>
              <a:defRPr sz="800" b="0" i="0" u="none" strike="noStrike" cap="none">
                <a:solidFill>
                  <a:schemeClr val="lt1"/>
                </a:solidFill>
                <a:latin typeface="Questrial"/>
                <a:ea typeface="Questrial"/>
                <a:cs typeface="Questrial"/>
                <a:sym typeface="Questrial"/>
              </a:defRPr>
            </a:lvl6pPr>
            <a:lvl7pPr marL="0" marR="0" lvl="6" indent="0" algn="r" rtl="0">
              <a:spcBef>
                <a:spcPts val="0"/>
              </a:spcBef>
              <a:buNone/>
              <a:defRPr sz="800" b="0" i="0" u="none" strike="noStrike" cap="none">
                <a:solidFill>
                  <a:schemeClr val="lt1"/>
                </a:solidFill>
                <a:latin typeface="Questrial"/>
                <a:ea typeface="Questrial"/>
                <a:cs typeface="Questrial"/>
                <a:sym typeface="Questrial"/>
              </a:defRPr>
            </a:lvl7pPr>
            <a:lvl8pPr marL="0" marR="0" lvl="7" indent="0" algn="r" rtl="0">
              <a:spcBef>
                <a:spcPts val="0"/>
              </a:spcBef>
              <a:buNone/>
              <a:defRPr sz="800" b="0" i="0" u="none" strike="noStrike" cap="none">
                <a:solidFill>
                  <a:schemeClr val="lt1"/>
                </a:solidFill>
                <a:latin typeface="Questrial"/>
                <a:ea typeface="Questrial"/>
                <a:cs typeface="Questrial"/>
                <a:sym typeface="Questrial"/>
              </a:defRPr>
            </a:lvl8pPr>
            <a:lvl9pPr marL="0" marR="0" lvl="8" indent="0" algn="r" rtl="0">
              <a:spcBef>
                <a:spcPts val="0"/>
              </a:spcBef>
              <a:buNone/>
              <a:defRPr sz="800" b="0" i="0" u="none" strike="noStrike" cap="none">
                <a:solidFill>
                  <a:schemeClr val="lt1"/>
                </a:solidFill>
                <a:latin typeface="Questrial"/>
                <a:ea typeface="Questrial"/>
                <a:cs typeface="Questrial"/>
                <a:sym typeface="Quest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551"/>
        <p:cNvGrpSpPr/>
        <p:nvPr/>
      </p:nvGrpSpPr>
      <p:grpSpPr>
        <a:xfrm>
          <a:off x="0" y="0"/>
          <a:ext cx="0" cy="0"/>
          <a:chOff x="0" y="0"/>
          <a:chExt cx="0" cy="0"/>
        </a:xfrm>
      </p:grpSpPr>
      <p:sp>
        <p:nvSpPr>
          <p:cNvPr id="552" name="Google Shape;552;p57"/>
          <p:cNvSpPr txBox="1">
            <a:spLocks noGrp="1"/>
          </p:cNvSpPr>
          <p:nvPr>
            <p:ph type="title"/>
          </p:nvPr>
        </p:nvSpPr>
        <p:spPr>
          <a:xfrm>
            <a:off x="856060" y="457200"/>
            <a:ext cx="4450881" cy="1229914"/>
          </a:xfrm>
          <a:prstGeom prst="rect">
            <a:avLst/>
          </a:prstGeom>
          <a:noFill/>
          <a:ln>
            <a:noFill/>
          </a:ln>
        </p:spPr>
        <p:txBody>
          <a:bodyPr spcFirstLastPara="1" wrap="square" lIns="68575" tIns="68575" rIns="68575" bIns="68575" anchor="b" anchorCtr="0">
            <a:noAutofit/>
          </a:bodyPr>
          <a:lstStyle>
            <a:lvl1pPr marL="0" marR="0" lvl="0" indent="0" algn="l" rtl="0">
              <a:lnSpc>
                <a:spcPct val="90000"/>
              </a:lnSpc>
              <a:spcBef>
                <a:spcPts val="0"/>
              </a:spcBef>
              <a:spcAft>
                <a:spcPts val="0"/>
              </a:spcAft>
              <a:buClr>
                <a:schemeClr val="lt1"/>
              </a:buClr>
              <a:buSzPts val="1100"/>
              <a:buFont typeface="Questrial"/>
              <a:buNone/>
              <a:defRPr sz="2400" b="0" i="0" u="none" strike="noStrike" cap="none">
                <a:solidFill>
                  <a:schemeClr val="lt1"/>
                </a:solidFill>
                <a:latin typeface="Questrial"/>
                <a:ea typeface="Questrial"/>
                <a:cs typeface="Questrial"/>
                <a:sym typeface="Questrial"/>
              </a:defRPr>
            </a:lvl1pPr>
            <a:lvl2pPr lvl="1" indent="0">
              <a:spcBef>
                <a:spcPts val="0"/>
              </a:spcBef>
              <a:spcAft>
                <a:spcPts val="0"/>
              </a:spcAft>
              <a:buSzPts val="1100"/>
              <a:buNone/>
              <a:defRPr sz="1400"/>
            </a:lvl2pPr>
            <a:lvl3pPr lvl="2" indent="0">
              <a:spcBef>
                <a:spcPts val="0"/>
              </a:spcBef>
              <a:spcAft>
                <a:spcPts val="0"/>
              </a:spcAft>
              <a:buSzPts val="1100"/>
              <a:buNone/>
              <a:defRPr sz="1400"/>
            </a:lvl3pPr>
            <a:lvl4pPr lvl="3" indent="0">
              <a:spcBef>
                <a:spcPts val="0"/>
              </a:spcBef>
              <a:spcAft>
                <a:spcPts val="0"/>
              </a:spcAft>
              <a:buSzPts val="1100"/>
              <a:buNone/>
              <a:defRPr sz="1400"/>
            </a:lvl4pPr>
            <a:lvl5pPr lvl="4" indent="0">
              <a:spcBef>
                <a:spcPts val="0"/>
              </a:spcBef>
              <a:spcAft>
                <a:spcPts val="0"/>
              </a:spcAft>
              <a:buSzPts val="1100"/>
              <a:buNone/>
              <a:defRPr sz="1400"/>
            </a:lvl5pPr>
            <a:lvl6pPr lvl="5" indent="0">
              <a:spcBef>
                <a:spcPts val="0"/>
              </a:spcBef>
              <a:spcAft>
                <a:spcPts val="0"/>
              </a:spcAft>
              <a:buSzPts val="1100"/>
              <a:buNone/>
              <a:defRPr sz="1400"/>
            </a:lvl6pPr>
            <a:lvl7pPr lvl="6" indent="0">
              <a:spcBef>
                <a:spcPts val="0"/>
              </a:spcBef>
              <a:spcAft>
                <a:spcPts val="0"/>
              </a:spcAft>
              <a:buSzPts val="1100"/>
              <a:buNone/>
              <a:defRPr sz="1400"/>
            </a:lvl7pPr>
            <a:lvl8pPr lvl="7" indent="0">
              <a:spcBef>
                <a:spcPts val="0"/>
              </a:spcBef>
              <a:spcAft>
                <a:spcPts val="0"/>
              </a:spcAft>
              <a:buSzPts val="1100"/>
              <a:buNone/>
              <a:defRPr sz="1400"/>
            </a:lvl8pPr>
            <a:lvl9pPr lvl="8" indent="0">
              <a:spcBef>
                <a:spcPts val="0"/>
              </a:spcBef>
              <a:spcAft>
                <a:spcPts val="0"/>
              </a:spcAft>
              <a:buSzPts val="1100"/>
              <a:buNone/>
              <a:defRPr sz="1400"/>
            </a:lvl9pPr>
          </a:lstStyle>
          <a:p>
            <a:endParaRPr/>
          </a:p>
        </p:txBody>
      </p:sp>
      <p:sp>
        <p:nvSpPr>
          <p:cNvPr id="553" name="Google Shape;553;p57"/>
          <p:cNvSpPr>
            <a:spLocks noGrp="1"/>
          </p:cNvSpPr>
          <p:nvPr>
            <p:ph type="pic" idx="2"/>
          </p:nvPr>
        </p:nvSpPr>
        <p:spPr>
          <a:xfrm>
            <a:off x="5535541" y="457202"/>
            <a:ext cx="2750017" cy="3886199"/>
          </a:xfrm>
          <a:prstGeom prst="round2DiagRect">
            <a:avLst>
              <a:gd name="adj1" fmla="val 5608"/>
              <a:gd name="adj2" fmla="val 0"/>
            </a:avLst>
          </a:prstGeom>
          <a:noFill/>
          <a:ln w="19050" cap="sq" cmpd="sng">
            <a:solidFill>
              <a:srgbClr val="B3FFFF">
                <a:alpha val="60000"/>
              </a:srgbClr>
            </a:solidFill>
            <a:prstDash val="solid"/>
            <a:miter lim="8000"/>
            <a:headEnd type="none" w="sm" len="sm"/>
            <a:tailEnd type="none" w="sm" len="sm"/>
          </a:ln>
        </p:spPr>
        <p:txBody>
          <a:bodyPr spcFirstLastPara="1" wrap="square" lIns="68575" tIns="68575" rIns="68575" bIns="68575" anchor="t" anchorCtr="0">
            <a:noAutofit/>
          </a:bodyPr>
          <a:lstStyle>
            <a:lvl1pPr marL="0" marR="0" lvl="0" indent="0" algn="l" rtl="0">
              <a:lnSpc>
                <a:spcPct val="120000"/>
              </a:lnSpc>
              <a:spcBef>
                <a:spcPts val="800"/>
              </a:spcBef>
              <a:spcAft>
                <a:spcPts val="0"/>
              </a:spcAft>
              <a:buClr>
                <a:schemeClr val="lt1"/>
              </a:buClr>
              <a:buSzPts val="1100"/>
              <a:buFont typeface="Arial"/>
              <a:buNone/>
              <a:defRPr sz="2400" b="0" i="0" u="none" strike="noStrike" cap="none">
                <a:solidFill>
                  <a:schemeClr val="lt1"/>
                </a:solidFill>
                <a:latin typeface="Questrial"/>
                <a:ea typeface="Questrial"/>
                <a:cs typeface="Questrial"/>
                <a:sym typeface="Questrial"/>
              </a:defRPr>
            </a:lvl1pPr>
            <a:lvl2pPr marL="342900" marR="0" lvl="1" indent="-12700" algn="l" rtl="0">
              <a:lnSpc>
                <a:spcPct val="120000"/>
              </a:lnSpc>
              <a:spcBef>
                <a:spcPts val="400"/>
              </a:spcBef>
              <a:spcAft>
                <a:spcPts val="0"/>
              </a:spcAft>
              <a:buClr>
                <a:schemeClr val="lt1"/>
              </a:buClr>
              <a:buSzPts val="1100"/>
              <a:buFont typeface="Arial"/>
              <a:buNone/>
              <a:defRPr sz="2100" b="0" i="0" u="none" strike="noStrike" cap="none">
                <a:solidFill>
                  <a:schemeClr val="lt1"/>
                </a:solidFill>
                <a:latin typeface="Questrial"/>
                <a:ea typeface="Questrial"/>
                <a:cs typeface="Questrial"/>
                <a:sym typeface="Questrial"/>
              </a:defRPr>
            </a:lvl2pPr>
            <a:lvl3pPr marL="685800" marR="0" lvl="2" indent="-12700" algn="l" rtl="0">
              <a:lnSpc>
                <a:spcPct val="120000"/>
              </a:lnSpc>
              <a:spcBef>
                <a:spcPts val="400"/>
              </a:spcBef>
              <a:spcAft>
                <a:spcPts val="0"/>
              </a:spcAft>
              <a:buClr>
                <a:schemeClr val="lt1"/>
              </a:buClr>
              <a:buSzPts val="1100"/>
              <a:buFont typeface="Arial"/>
              <a:buNone/>
              <a:defRPr sz="1800" b="0" i="0" u="none" strike="noStrike" cap="none">
                <a:solidFill>
                  <a:schemeClr val="lt1"/>
                </a:solidFill>
                <a:latin typeface="Questrial"/>
                <a:ea typeface="Questrial"/>
                <a:cs typeface="Questrial"/>
                <a:sym typeface="Questrial"/>
              </a:defRPr>
            </a:lvl3pPr>
            <a:lvl4pPr marL="1028700" marR="0" lvl="3" indent="-12700" algn="l" rtl="0">
              <a:lnSpc>
                <a:spcPct val="120000"/>
              </a:lnSpc>
              <a:spcBef>
                <a:spcPts val="400"/>
              </a:spcBef>
              <a:spcAft>
                <a:spcPts val="0"/>
              </a:spcAft>
              <a:buClr>
                <a:schemeClr val="lt1"/>
              </a:buClr>
              <a:buSzPts val="1100"/>
              <a:buFont typeface="Arial"/>
              <a:buNone/>
              <a:defRPr sz="1500" b="0" i="0" u="none" strike="noStrike" cap="none">
                <a:solidFill>
                  <a:schemeClr val="lt1"/>
                </a:solidFill>
                <a:latin typeface="Questrial"/>
                <a:ea typeface="Questrial"/>
                <a:cs typeface="Questrial"/>
                <a:sym typeface="Questrial"/>
              </a:defRPr>
            </a:lvl4pPr>
            <a:lvl5pPr marL="1371600" marR="0" lvl="4" indent="-12700" algn="l" rtl="0">
              <a:lnSpc>
                <a:spcPct val="120000"/>
              </a:lnSpc>
              <a:spcBef>
                <a:spcPts val="400"/>
              </a:spcBef>
              <a:spcAft>
                <a:spcPts val="0"/>
              </a:spcAft>
              <a:buClr>
                <a:schemeClr val="lt1"/>
              </a:buClr>
              <a:buSzPts val="1100"/>
              <a:buFont typeface="Arial"/>
              <a:buNone/>
              <a:defRPr sz="1500" b="0" i="0" u="none" strike="noStrike" cap="none">
                <a:solidFill>
                  <a:schemeClr val="lt1"/>
                </a:solidFill>
                <a:latin typeface="Questrial"/>
                <a:ea typeface="Questrial"/>
                <a:cs typeface="Questrial"/>
                <a:sym typeface="Questrial"/>
              </a:defRPr>
            </a:lvl5pPr>
            <a:lvl6pPr marL="1714500" marR="0" lvl="5" indent="-12700" algn="l" rtl="0">
              <a:lnSpc>
                <a:spcPct val="120000"/>
              </a:lnSpc>
              <a:spcBef>
                <a:spcPts val="400"/>
              </a:spcBef>
              <a:spcAft>
                <a:spcPts val="0"/>
              </a:spcAft>
              <a:buClr>
                <a:schemeClr val="lt1"/>
              </a:buClr>
              <a:buSzPts val="1100"/>
              <a:buFont typeface="Arial"/>
              <a:buNone/>
              <a:defRPr sz="1500" b="0" i="0" u="none" strike="noStrike" cap="none">
                <a:solidFill>
                  <a:schemeClr val="lt1"/>
                </a:solidFill>
                <a:latin typeface="Questrial"/>
                <a:ea typeface="Questrial"/>
                <a:cs typeface="Questrial"/>
                <a:sym typeface="Questrial"/>
              </a:defRPr>
            </a:lvl6pPr>
            <a:lvl7pPr marL="2057400" marR="0" lvl="6" indent="-12700" algn="l" rtl="0">
              <a:lnSpc>
                <a:spcPct val="120000"/>
              </a:lnSpc>
              <a:spcBef>
                <a:spcPts val="400"/>
              </a:spcBef>
              <a:spcAft>
                <a:spcPts val="0"/>
              </a:spcAft>
              <a:buClr>
                <a:schemeClr val="lt1"/>
              </a:buClr>
              <a:buSzPts val="1100"/>
              <a:buFont typeface="Arial"/>
              <a:buNone/>
              <a:defRPr sz="1500" b="0" i="0" u="none" strike="noStrike" cap="none">
                <a:solidFill>
                  <a:schemeClr val="lt1"/>
                </a:solidFill>
                <a:latin typeface="Questrial"/>
                <a:ea typeface="Questrial"/>
                <a:cs typeface="Questrial"/>
                <a:sym typeface="Questrial"/>
              </a:defRPr>
            </a:lvl7pPr>
            <a:lvl8pPr marL="2400300" marR="0" lvl="7" indent="-12700" algn="l" rtl="0">
              <a:lnSpc>
                <a:spcPct val="120000"/>
              </a:lnSpc>
              <a:spcBef>
                <a:spcPts val="400"/>
              </a:spcBef>
              <a:spcAft>
                <a:spcPts val="0"/>
              </a:spcAft>
              <a:buClr>
                <a:schemeClr val="lt1"/>
              </a:buClr>
              <a:buSzPts val="1100"/>
              <a:buFont typeface="Arial"/>
              <a:buNone/>
              <a:defRPr sz="1500" b="0" i="0" u="none" strike="noStrike" cap="none">
                <a:solidFill>
                  <a:schemeClr val="lt1"/>
                </a:solidFill>
                <a:latin typeface="Questrial"/>
                <a:ea typeface="Questrial"/>
                <a:cs typeface="Questrial"/>
                <a:sym typeface="Questrial"/>
              </a:defRPr>
            </a:lvl8pPr>
            <a:lvl9pPr marL="2743200" marR="0" lvl="8" indent="-12700" algn="l" rtl="0">
              <a:lnSpc>
                <a:spcPct val="120000"/>
              </a:lnSpc>
              <a:spcBef>
                <a:spcPts val="400"/>
              </a:spcBef>
              <a:spcAft>
                <a:spcPts val="0"/>
              </a:spcAft>
              <a:buClr>
                <a:schemeClr val="lt1"/>
              </a:buClr>
              <a:buSzPts val="1100"/>
              <a:buFont typeface="Arial"/>
              <a:buNone/>
              <a:defRPr sz="1500" b="0" i="0" u="none" strike="noStrike" cap="none">
                <a:solidFill>
                  <a:schemeClr val="lt1"/>
                </a:solidFill>
                <a:latin typeface="Questrial"/>
                <a:ea typeface="Questrial"/>
                <a:cs typeface="Questrial"/>
                <a:sym typeface="Questrial"/>
              </a:defRPr>
            </a:lvl9pPr>
          </a:lstStyle>
          <a:p>
            <a:endParaRPr/>
          </a:p>
        </p:txBody>
      </p:sp>
      <p:sp>
        <p:nvSpPr>
          <p:cNvPr id="554" name="Google Shape;554;p57"/>
          <p:cNvSpPr txBox="1">
            <a:spLocks noGrp="1"/>
          </p:cNvSpPr>
          <p:nvPr>
            <p:ph type="body" idx="1"/>
          </p:nvPr>
        </p:nvSpPr>
        <p:spPr>
          <a:xfrm>
            <a:off x="856058" y="1687114"/>
            <a:ext cx="4450883" cy="2656285"/>
          </a:xfrm>
          <a:prstGeom prst="rect">
            <a:avLst/>
          </a:prstGeom>
          <a:noFill/>
          <a:ln>
            <a:noFill/>
          </a:ln>
        </p:spPr>
        <p:txBody>
          <a:bodyPr spcFirstLastPara="1" wrap="square" lIns="68575" tIns="68575" rIns="68575" bIns="68575" anchor="t" anchorCtr="0">
            <a:noAutofit/>
          </a:bodyPr>
          <a:lstStyle>
            <a:lvl1pPr marL="457200" marR="0" lvl="0" indent="-228600" algn="l" rtl="0">
              <a:lnSpc>
                <a:spcPct val="120000"/>
              </a:lnSpc>
              <a:spcBef>
                <a:spcPts val="800"/>
              </a:spcBef>
              <a:spcAft>
                <a:spcPts val="0"/>
              </a:spcAft>
              <a:buClr>
                <a:schemeClr val="lt1"/>
              </a:buClr>
              <a:buSzPts val="2200"/>
              <a:buFont typeface="Arial"/>
              <a:buNone/>
              <a:defRPr sz="1200" b="0" i="0" u="none" strike="noStrike" cap="none">
                <a:solidFill>
                  <a:schemeClr val="lt1"/>
                </a:solidFill>
                <a:latin typeface="Questrial"/>
                <a:ea typeface="Questrial"/>
                <a:cs typeface="Questrial"/>
                <a:sym typeface="Questrial"/>
              </a:defRPr>
            </a:lvl1pPr>
            <a:lvl2pPr marL="914400" marR="0" lvl="1" indent="-228600" algn="l" rtl="0">
              <a:lnSpc>
                <a:spcPct val="120000"/>
              </a:lnSpc>
              <a:spcBef>
                <a:spcPts val="400"/>
              </a:spcBef>
              <a:spcAft>
                <a:spcPts val="0"/>
              </a:spcAft>
              <a:buClr>
                <a:schemeClr val="lt1"/>
              </a:buClr>
              <a:buSzPts val="1900"/>
              <a:buFont typeface="Arial"/>
              <a:buNone/>
              <a:defRPr sz="1100" b="0" i="0" u="none" strike="noStrike" cap="none">
                <a:solidFill>
                  <a:schemeClr val="lt1"/>
                </a:solidFill>
                <a:latin typeface="Questrial"/>
                <a:ea typeface="Questrial"/>
                <a:cs typeface="Questrial"/>
                <a:sym typeface="Questrial"/>
              </a:defRPr>
            </a:lvl2pPr>
            <a:lvl3pPr marL="1371600" marR="0" lvl="2" indent="-228600" algn="l" rtl="0">
              <a:lnSpc>
                <a:spcPct val="120000"/>
              </a:lnSpc>
              <a:spcBef>
                <a:spcPts val="400"/>
              </a:spcBef>
              <a:spcAft>
                <a:spcPts val="0"/>
              </a:spcAft>
              <a:buClr>
                <a:schemeClr val="lt1"/>
              </a:buClr>
              <a:buSzPts val="1700"/>
              <a:buFont typeface="Arial"/>
              <a:buNone/>
              <a:defRPr sz="900" b="0" i="0" u="none" strike="noStrike" cap="none">
                <a:solidFill>
                  <a:schemeClr val="lt1"/>
                </a:solidFill>
                <a:latin typeface="Questrial"/>
                <a:ea typeface="Questrial"/>
                <a:cs typeface="Questrial"/>
                <a:sym typeface="Questrial"/>
              </a:defRPr>
            </a:lvl3pPr>
            <a:lvl4pPr marL="1828800" marR="0" lvl="3" indent="-228600" algn="l" rtl="0">
              <a:lnSpc>
                <a:spcPct val="120000"/>
              </a:lnSpc>
              <a:spcBef>
                <a:spcPts val="400"/>
              </a:spcBef>
              <a:spcAft>
                <a:spcPts val="0"/>
              </a:spcAft>
              <a:buClr>
                <a:schemeClr val="lt1"/>
              </a:buClr>
              <a:buSzPts val="1500"/>
              <a:buFont typeface="Arial"/>
              <a:buNone/>
              <a:defRPr sz="800" b="0" i="0" u="none" strike="noStrike" cap="none">
                <a:solidFill>
                  <a:schemeClr val="lt1"/>
                </a:solidFill>
                <a:latin typeface="Questrial"/>
                <a:ea typeface="Questrial"/>
                <a:cs typeface="Questrial"/>
                <a:sym typeface="Questrial"/>
              </a:defRPr>
            </a:lvl4pPr>
            <a:lvl5pPr marL="2286000" marR="0" lvl="4" indent="-228600" algn="l" rtl="0">
              <a:lnSpc>
                <a:spcPct val="120000"/>
              </a:lnSpc>
              <a:spcBef>
                <a:spcPts val="400"/>
              </a:spcBef>
              <a:spcAft>
                <a:spcPts val="0"/>
              </a:spcAft>
              <a:buClr>
                <a:schemeClr val="lt1"/>
              </a:buClr>
              <a:buSzPts val="1500"/>
              <a:buFont typeface="Arial"/>
              <a:buNone/>
              <a:defRPr sz="800" b="0" i="0" u="none" strike="noStrike" cap="none">
                <a:solidFill>
                  <a:schemeClr val="lt1"/>
                </a:solidFill>
                <a:latin typeface="Questrial"/>
                <a:ea typeface="Questrial"/>
                <a:cs typeface="Questrial"/>
                <a:sym typeface="Questrial"/>
              </a:defRPr>
            </a:lvl5pPr>
            <a:lvl6pPr marL="2743200" marR="0" lvl="5" indent="-228600" algn="l" rtl="0">
              <a:lnSpc>
                <a:spcPct val="120000"/>
              </a:lnSpc>
              <a:spcBef>
                <a:spcPts val="400"/>
              </a:spcBef>
              <a:spcAft>
                <a:spcPts val="0"/>
              </a:spcAft>
              <a:buClr>
                <a:schemeClr val="lt1"/>
              </a:buClr>
              <a:buSzPts val="1300"/>
              <a:buFont typeface="Arial"/>
              <a:buNone/>
              <a:defRPr sz="800" b="0" i="0" u="none" strike="noStrike" cap="none">
                <a:solidFill>
                  <a:schemeClr val="lt1"/>
                </a:solidFill>
                <a:latin typeface="Questrial"/>
                <a:ea typeface="Questrial"/>
                <a:cs typeface="Questrial"/>
                <a:sym typeface="Questrial"/>
              </a:defRPr>
            </a:lvl6pPr>
            <a:lvl7pPr marL="3200400" marR="0" lvl="6" indent="-228600" algn="l" rtl="0">
              <a:lnSpc>
                <a:spcPct val="120000"/>
              </a:lnSpc>
              <a:spcBef>
                <a:spcPts val="400"/>
              </a:spcBef>
              <a:spcAft>
                <a:spcPts val="0"/>
              </a:spcAft>
              <a:buClr>
                <a:schemeClr val="lt1"/>
              </a:buClr>
              <a:buSzPts val="1300"/>
              <a:buFont typeface="Arial"/>
              <a:buNone/>
              <a:defRPr sz="800" b="0" i="0" u="none" strike="noStrike" cap="none">
                <a:solidFill>
                  <a:schemeClr val="lt1"/>
                </a:solidFill>
                <a:latin typeface="Questrial"/>
                <a:ea typeface="Questrial"/>
                <a:cs typeface="Questrial"/>
                <a:sym typeface="Questrial"/>
              </a:defRPr>
            </a:lvl7pPr>
            <a:lvl8pPr marL="3657600" marR="0" lvl="7" indent="-228600" algn="l" rtl="0">
              <a:lnSpc>
                <a:spcPct val="120000"/>
              </a:lnSpc>
              <a:spcBef>
                <a:spcPts val="400"/>
              </a:spcBef>
              <a:spcAft>
                <a:spcPts val="0"/>
              </a:spcAft>
              <a:buClr>
                <a:schemeClr val="lt1"/>
              </a:buClr>
              <a:buSzPts val="1300"/>
              <a:buFont typeface="Arial"/>
              <a:buNone/>
              <a:defRPr sz="800" b="0" i="0" u="none" strike="noStrike" cap="none">
                <a:solidFill>
                  <a:schemeClr val="lt1"/>
                </a:solidFill>
                <a:latin typeface="Questrial"/>
                <a:ea typeface="Questrial"/>
                <a:cs typeface="Questrial"/>
                <a:sym typeface="Questrial"/>
              </a:defRPr>
            </a:lvl8pPr>
            <a:lvl9pPr marL="4114800" marR="0" lvl="8" indent="-228600" algn="l" rtl="0">
              <a:lnSpc>
                <a:spcPct val="120000"/>
              </a:lnSpc>
              <a:spcBef>
                <a:spcPts val="400"/>
              </a:spcBef>
              <a:spcAft>
                <a:spcPts val="0"/>
              </a:spcAft>
              <a:buClr>
                <a:schemeClr val="lt1"/>
              </a:buClr>
              <a:buSzPts val="1300"/>
              <a:buFont typeface="Arial"/>
              <a:buNone/>
              <a:defRPr sz="800" b="0" i="0" u="none" strike="noStrike" cap="none">
                <a:solidFill>
                  <a:schemeClr val="lt1"/>
                </a:solidFill>
                <a:latin typeface="Questrial"/>
                <a:ea typeface="Questrial"/>
                <a:cs typeface="Questrial"/>
                <a:sym typeface="Questrial"/>
              </a:defRPr>
            </a:lvl9pPr>
          </a:lstStyle>
          <a:p>
            <a:endParaRPr/>
          </a:p>
        </p:txBody>
      </p:sp>
      <p:sp>
        <p:nvSpPr>
          <p:cNvPr id="555" name="Google Shape;555;p57"/>
          <p:cNvSpPr txBox="1">
            <a:spLocks noGrp="1"/>
          </p:cNvSpPr>
          <p:nvPr>
            <p:ph type="dt" idx="10"/>
          </p:nvPr>
        </p:nvSpPr>
        <p:spPr>
          <a:xfrm>
            <a:off x="5592691" y="4412458"/>
            <a:ext cx="2057400" cy="273844"/>
          </a:xfrm>
          <a:prstGeom prst="rect">
            <a:avLst/>
          </a:prstGeom>
          <a:noFill/>
          <a:ln>
            <a:noFill/>
          </a:ln>
        </p:spPr>
        <p:txBody>
          <a:bodyPr spcFirstLastPara="1" wrap="square" lIns="68575" tIns="68575" rIns="68575" bIns="68575" anchor="ctr" anchorCtr="0">
            <a:noAutofit/>
          </a:bodyPr>
          <a:lstStyle>
            <a:lvl1pPr marL="0" marR="0" lvl="0" indent="0" algn="r" rtl="0">
              <a:spcBef>
                <a:spcPts val="0"/>
              </a:spcBef>
              <a:spcAft>
                <a:spcPts val="0"/>
              </a:spcAft>
              <a:buSzPts val="1100"/>
              <a:buNone/>
              <a:defRPr sz="800" b="0" i="0" u="none" strike="noStrike" cap="none">
                <a:solidFill>
                  <a:schemeClr val="lt1"/>
                </a:solidFill>
                <a:latin typeface="Questrial"/>
                <a:ea typeface="Questrial"/>
                <a:cs typeface="Questrial"/>
                <a:sym typeface="Questrial"/>
              </a:defRPr>
            </a:lvl1pPr>
            <a:lvl2pPr marL="342900" marR="0" lvl="1" indent="0" algn="l" rtl="0">
              <a:spcBef>
                <a:spcPts val="0"/>
              </a:spcBef>
              <a:spcAft>
                <a:spcPts val="0"/>
              </a:spcAft>
              <a:buSzPts val="1100"/>
              <a:buNone/>
              <a:defRPr sz="1400" b="0" i="0" u="none" strike="noStrike" cap="none">
                <a:solidFill>
                  <a:schemeClr val="lt1"/>
                </a:solidFill>
                <a:latin typeface="Questrial"/>
                <a:ea typeface="Questrial"/>
                <a:cs typeface="Questrial"/>
                <a:sym typeface="Questrial"/>
              </a:defRPr>
            </a:lvl2pPr>
            <a:lvl3pPr marL="685800" marR="0" lvl="2" indent="0" algn="l" rtl="0">
              <a:spcBef>
                <a:spcPts val="0"/>
              </a:spcBef>
              <a:spcAft>
                <a:spcPts val="0"/>
              </a:spcAft>
              <a:buSzPts val="1100"/>
              <a:buNone/>
              <a:defRPr sz="1400" b="0" i="0" u="none" strike="noStrike" cap="none">
                <a:solidFill>
                  <a:schemeClr val="lt1"/>
                </a:solidFill>
                <a:latin typeface="Questrial"/>
                <a:ea typeface="Questrial"/>
                <a:cs typeface="Questrial"/>
                <a:sym typeface="Questrial"/>
              </a:defRPr>
            </a:lvl3pPr>
            <a:lvl4pPr marL="1028700" marR="0" lvl="3" indent="0" algn="l" rtl="0">
              <a:spcBef>
                <a:spcPts val="0"/>
              </a:spcBef>
              <a:spcAft>
                <a:spcPts val="0"/>
              </a:spcAft>
              <a:buSzPts val="1100"/>
              <a:buNone/>
              <a:defRPr sz="1400" b="0" i="0" u="none" strike="noStrike" cap="none">
                <a:solidFill>
                  <a:schemeClr val="lt1"/>
                </a:solidFill>
                <a:latin typeface="Questrial"/>
                <a:ea typeface="Questrial"/>
                <a:cs typeface="Questrial"/>
                <a:sym typeface="Questrial"/>
              </a:defRPr>
            </a:lvl4pPr>
            <a:lvl5pPr marL="1371600" marR="0" lvl="4" indent="0" algn="l" rtl="0">
              <a:spcBef>
                <a:spcPts val="0"/>
              </a:spcBef>
              <a:spcAft>
                <a:spcPts val="0"/>
              </a:spcAft>
              <a:buSzPts val="1100"/>
              <a:buNone/>
              <a:defRPr sz="1400" b="0" i="0" u="none" strike="noStrike" cap="none">
                <a:solidFill>
                  <a:schemeClr val="lt1"/>
                </a:solidFill>
                <a:latin typeface="Questrial"/>
                <a:ea typeface="Questrial"/>
                <a:cs typeface="Questrial"/>
                <a:sym typeface="Questrial"/>
              </a:defRPr>
            </a:lvl5pPr>
            <a:lvl6pPr marL="1714500" marR="0" lvl="5" indent="0" algn="l" rtl="0">
              <a:spcBef>
                <a:spcPts val="0"/>
              </a:spcBef>
              <a:spcAft>
                <a:spcPts val="0"/>
              </a:spcAft>
              <a:buSzPts val="1100"/>
              <a:buNone/>
              <a:defRPr sz="1400" b="0" i="0" u="none" strike="noStrike" cap="none">
                <a:solidFill>
                  <a:schemeClr val="lt1"/>
                </a:solidFill>
                <a:latin typeface="Questrial"/>
                <a:ea typeface="Questrial"/>
                <a:cs typeface="Questrial"/>
                <a:sym typeface="Questrial"/>
              </a:defRPr>
            </a:lvl6pPr>
            <a:lvl7pPr marL="2057400" marR="0" lvl="6" indent="0" algn="l" rtl="0">
              <a:spcBef>
                <a:spcPts val="0"/>
              </a:spcBef>
              <a:spcAft>
                <a:spcPts val="0"/>
              </a:spcAft>
              <a:buSzPts val="1100"/>
              <a:buNone/>
              <a:defRPr sz="1400" b="0" i="0" u="none" strike="noStrike" cap="none">
                <a:solidFill>
                  <a:schemeClr val="lt1"/>
                </a:solidFill>
                <a:latin typeface="Questrial"/>
                <a:ea typeface="Questrial"/>
                <a:cs typeface="Questrial"/>
                <a:sym typeface="Questrial"/>
              </a:defRPr>
            </a:lvl7pPr>
            <a:lvl8pPr marL="2400300" marR="0" lvl="7" indent="0" algn="l" rtl="0">
              <a:spcBef>
                <a:spcPts val="0"/>
              </a:spcBef>
              <a:spcAft>
                <a:spcPts val="0"/>
              </a:spcAft>
              <a:buSzPts val="1100"/>
              <a:buNone/>
              <a:defRPr sz="1400" b="0" i="0" u="none" strike="noStrike" cap="none">
                <a:solidFill>
                  <a:schemeClr val="lt1"/>
                </a:solidFill>
                <a:latin typeface="Questrial"/>
                <a:ea typeface="Questrial"/>
                <a:cs typeface="Questrial"/>
                <a:sym typeface="Questrial"/>
              </a:defRPr>
            </a:lvl8pPr>
            <a:lvl9pPr marL="2743200" marR="0" lvl="8" indent="0" algn="l" rtl="0">
              <a:spcBef>
                <a:spcPts val="0"/>
              </a:spcBef>
              <a:spcAft>
                <a:spcPts val="0"/>
              </a:spcAft>
              <a:buSzPts val="1100"/>
              <a:buNone/>
              <a:defRPr sz="1400" b="0" i="0" u="none" strike="noStrike" cap="none">
                <a:solidFill>
                  <a:schemeClr val="lt1"/>
                </a:solidFill>
                <a:latin typeface="Questrial"/>
                <a:ea typeface="Questrial"/>
                <a:cs typeface="Questrial"/>
                <a:sym typeface="Questrial"/>
              </a:defRPr>
            </a:lvl9pPr>
          </a:lstStyle>
          <a:p>
            <a:endParaRPr/>
          </a:p>
        </p:txBody>
      </p:sp>
      <p:sp>
        <p:nvSpPr>
          <p:cNvPr id="556" name="Google Shape;556;p57"/>
          <p:cNvSpPr txBox="1">
            <a:spLocks noGrp="1"/>
          </p:cNvSpPr>
          <p:nvPr>
            <p:ph type="ftr" idx="11"/>
          </p:nvPr>
        </p:nvSpPr>
        <p:spPr>
          <a:xfrm>
            <a:off x="856058" y="4412457"/>
            <a:ext cx="4679481" cy="273844"/>
          </a:xfrm>
          <a:prstGeom prst="rect">
            <a:avLst/>
          </a:prstGeom>
          <a:noFill/>
          <a:ln>
            <a:noFill/>
          </a:ln>
        </p:spPr>
        <p:txBody>
          <a:bodyPr spcFirstLastPara="1" wrap="square" lIns="68575" tIns="68575" rIns="68575" bIns="68575" anchor="ctr" anchorCtr="0">
            <a:noAutofit/>
          </a:bodyPr>
          <a:lstStyle>
            <a:lvl1pPr marL="0" marR="0" lvl="0" indent="0" algn="l" rtl="0">
              <a:spcBef>
                <a:spcPts val="0"/>
              </a:spcBef>
              <a:spcAft>
                <a:spcPts val="0"/>
              </a:spcAft>
              <a:buSzPts val="1100"/>
              <a:buNone/>
              <a:defRPr sz="800" b="0" i="0" u="none" strike="noStrike" cap="none">
                <a:solidFill>
                  <a:schemeClr val="lt1"/>
                </a:solidFill>
                <a:latin typeface="Questrial"/>
                <a:ea typeface="Questrial"/>
                <a:cs typeface="Questrial"/>
                <a:sym typeface="Questrial"/>
              </a:defRPr>
            </a:lvl1pPr>
            <a:lvl2pPr marL="342900" marR="0" lvl="1" indent="0" algn="l" rtl="0">
              <a:spcBef>
                <a:spcPts val="0"/>
              </a:spcBef>
              <a:spcAft>
                <a:spcPts val="0"/>
              </a:spcAft>
              <a:buSzPts val="1100"/>
              <a:buNone/>
              <a:defRPr sz="1400" b="0" i="0" u="none" strike="noStrike" cap="none">
                <a:solidFill>
                  <a:schemeClr val="lt1"/>
                </a:solidFill>
                <a:latin typeface="Questrial"/>
                <a:ea typeface="Questrial"/>
                <a:cs typeface="Questrial"/>
                <a:sym typeface="Questrial"/>
              </a:defRPr>
            </a:lvl2pPr>
            <a:lvl3pPr marL="685800" marR="0" lvl="2" indent="0" algn="l" rtl="0">
              <a:spcBef>
                <a:spcPts val="0"/>
              </a:spcBef>
              <a:spcAft>
                <a:spcPts val="0"/>
              </a:spcAft>
              <a:buSzPts val="1100"/>
              <a:buNone/>
              <a:defRPr sz="1400" b="0" i="0" u="none" strike="noStrike" cap="none">
                <a:solidFill>
                  <a:schemeClr val="lt1"/>
                </a:solidFill>
                <a:latin typeface="Questrial"/>
                <a:ea typeface="Questrial"/>
                <a:cs typeface="Questrial"/>
                <a:sym typeface="Questrial"/>
              </a:defRPr>
            </a:lvl3pPr>
            <a:lvl4pPr marL="1028700" marR="0" lvl="3" indent="0" algn="l" rtl="0">
              <a:spcBef>
                <a:spcPts val="0"/>
              </a:spcBef>
              <a:spcAft>
                <a:spcPts val="0"/>
              </a:spcAft>
              <a:buSzPts val="1100"/>
              <a:buNone/>
              <a:defRPr sz="1400" b="0" i="0" u="none" strike="noStrike" cap="none">
                <a:solidFill>
                  <a:schemeClr val="lt1"/>
                </a:solidFill>
                <a:latin typeface="Questrial"/>
                <a:ea typeface="Questrial"/>
                <a:cs typeface="Questrial"/>
                <a:sym typeface="Questrial"/>
              </a:defRPr>
            </a:lvl4pPr>
            <a:lvl5pPr marL="1371600" marR="0" lvl="4" indent="0" algn="l" rtl="0">
              <a:spcBef>
                <a:spcPts val="0"/>
              </a:spcBef>
              <a:spcAft>
                <a:spcPts val="0"/>
              </a:spcAft>
              <a:buSzPts val="1100"/>
              <a:buNone/>
              <a:defRPr sz="1400" b="0" i="0" u="none" strike="noStrike" cap="none">
                <a:solidFill>
                  <a:schemeClr val="lt1"/>
                </a:solidFill>
                <a:latin typeface="Questrial"/>
                <a:ea typeface="Questrial"/>
                <a:cs typeface="Questrial"/>
                <a:sym typeface="Questrial"/>
              </a:defRPr>
            </a:lvl5pPr>
            <a:lvl6pPr marL="1714500" marR="0" lvl="5" indent="0" algn="l" rtl="0">
              <a:spcBef>
                <a:spcPts val="0"/>
              </a:spcBef>
              <a:spcAft>
                <a:spcPts val="0"/>
              </a:spcAft>
              <a:buSzPts val="1100"/>
              <a:buNone/>
              <a:defRPr sz="1400" b="0" i="0" u="none" strike="noStrike" cap="none">
                <a:solidFill>
                  <a:schemeClr val="lt1"/>
                </a:solidFill>
                <a:latin typeface="Questrial"/>
                <a:ea typeface="Questrial"/>
                <a:cs typeface="Questrial"/>
                <a:sym typeface="Questrial"/>
              </a:defRPr>
            </a:lvl6pPr>
            <a:lvl7pPr marL="2057400" marR="0" lvl="6" indent="0" algn="l" rtl="0">
              <a:spcBef>
                <a:spcPts val="0"/>
              </a:spcBef>
              <a:spcAft>
                <a:spcPts val="0"/>
              </a:spcAft>
              <a:buSzPts val="1100"/>
              <a:buNone/>
              <a:defRPr sz="1400" b="0" i="0" u="none" strike="noStrike" cap="none">
                <a:solidFill>
                  <a:schemeClr val="lt1"/>
                </a:solidFill>
                <a:latin typeface="Questrial"/>
                <a:ea typeface="Questrial"/>
                <a:cs typeface="Questrial"/>
                <a:sym typeface="Questrial"/>
              </a:defRPr>
            </a:lvl7pPr>
            <a:lvl8pPr marL="2400300" marR="0" lvl="7" indent="0" algn="l" rtl="0">
              <a:spcBef>
                <a:spcPts val="0"/>
              </a:spcBef>
              <a:spcAft>
                <a:spcPts val="0"/>
              </a:spcAft>
              <a:buSzPts val="1100"/>
              <a:buNone/>
              <a:defRPr sz="1400" b="0" i="0" u="none" strike="noStrike" cap="none">
                <a:solidFill>
                  <a:schemeClr val="lt1"/>
                </a:solidFill>
                <a:latin typeface="Questrial"/>
                <a:ea typeface="Questrial"/>
                <a:cs typeface="Questrial"/>
                <a:sym typeface="Questrial"/>
              </a:defRPr>
            </a:lvl8pPr>
            <a:lvl9pPr marL="2743200" marR="0" lvl="8" indent="0" algn="l" rtl="0">
              <a:spcBef>
                <a:spcPts val="0"/>
              </a:spcBef>
              <a:spcAft>
                <a:spcPts val="0"/>
              </a:spcAft>
              <a:buSzPts val="1100"/>
              <a:buNone/>
              <a:defRPr sz="1400" b="0" i="0" u="none" strike="noStrike" cap="none">
                <a:solidFill>
                  <a:schemeClr val="lt1"/>
                </a:solidFill>
                <a:latin typeface="Questrial"/>
                <a:ea typeface="Questrial"/>
                <a:cs typeface="Questrial"/>
                <a:sym typeface="Questrial"/>
              </a:defRPr>
            </a:lvl9pPr>
          </a:lstStyle>
          <a:p>
            <a:endParaRPr/>
          </a:p>
        </p:txBody>
      </p:sp>
      <p:sp>
        <p:nvSpPr>
          <p:cNvPr id="557" name="Google Shape;557;p57"/>
          <p:cNvSpPr txBox="1">
            <a:spLocks noGrp="1"/>
          </p:cNvSpPr>
          <p:nvPr>
            <p:ph type="sldNum" idx="12"/>
          </p:nvPr>
        </p:nvSpPr>
        <p:spPr>
          <a:xfrm>
            <a:off x="7707241" y="4412456"/>
            <a:ext cx="578317" cy="273844"/>
          </a:xfrm>
          <a:prstGeom prst="rect">
            <a:avLst/>
          </a:prstGeom>
          <a:noFill/>
          <a:ln>
            <a:noFill/>
          </a:ln>
        </p:spPr>
        <p:txBody>
          <a:bodyPr spcFirstLastPara="1" wrap="square" lIns="68575" tIns="34275" rIns="68575" bIns="34275" anchor="ctr" anchorCtr="0">
            <a:noAutofit/>
          </a:bodyPr>
          <a:lstStyle>
            <a:lvl1pPr marL="0" marR="0" lvl="0" indent="0" algn="r" rtl="0">
              <a:spcBef>
                <a:spcPts val="0"/>
              </a:spcBef>
              <a:buNone/>
              <a:defRPr sz="800" b="0" i="0" u="none" strike="noStrike" cap="none">
                <a:solidFill>
                  <a:schemeClr val="lt1"/>
                </a:solidFill>
                <a:latin typeface="Questrial"/>
                <a:ea typeface="Questrial"/>
                <a:cs typeface="Questrial"/>
                <a:sym typeface="Questrial"/>
              </a:defRPr>
            </a:lvl1pPr>
            <a:lvl2pPr marL="0" marR="0" lvl="1" indent="0" algn="r" rtl="0">
              <a:spcBef>
                <a:spcPts val="0"/>
              </a:spcBef>
              <a:buNone/>
              <a:defRPr sz="800" b="0" i="0" u="none" strike="noStrike" cap="none">
                <a:solidFill>
                  <a:schemeClr val="lt1"/>
                </a:solidFill>
                <a:latin typeface="Questrial"/>
                <a:ea typeface="Questrial"/>
                <a:cs typeface="Questrial"/>
                <a:sym typeface="Questrial"/>
              </a:defRPr>
            </a:lvl2pPr>
            <a:lvl3pPr marL="0" marR="0" lvl="2" indent="0" algn="r" rtl="0">
              <a:spcBef>
                <a:spcPts val="0"/>
              </a:spcBef>
              <a:buNone/>
              <a:defRPr sz="800" b="0" i="0" u="none" strike="noStrike" cap="none">
                <a:solidFill>
                  <a:schemeClr val="lt1"/>
                </a:solidFill>
                <a:latin typeface="Questrial"/>
                <a:ea typeface="Questrial"/>
                <a:cs typeface="Questrial"/>
                <a:sym typeface="Questrial"/>
              </a:defRPr>
            </a:lvl3pPr>
            <a:lvl4pPr marL="0" marR="0" lvl="3" indent="0" algn="r" rtl="0">
              <a:spcBef>
                <a:spcPts val="0"/>
              </a:spcBef>
              <a:buNone/>
              <a:defRPr sz="800" b="0" i="0" u="none" strike="noStrike" cap="none">
                <a:solidFill>
                  <a:schemeClr val="lt1"/>
                </a:solidFill>
                <a:latin typeface="Questrial"/>
                <a:ea typeface="Questrial"/>
                <a:cs typeface="Questrial"/>
                <a:sym typeface="Questrial"/>
              </a:defRPr>
            </a:lvl4pPr>
            <a:lvl5pPr marL="0" marR="0" lvl="4" indent="0" algn="r" rtl="0">
              <a:spcBef>
                <a:spcPts val="0"/>
              </a:spcBef>
              <a:buNone/>
              <a:defRPr sz="800" b="0" i="0" u="none" strike="noStrike" cap="none">
                <a:solidFill>
                  <a:schemeClr val="lt1"/>
                </a:solidFill>
                <a:latin typeface="Questrial"/>
                <a:ea typeface="Questrial"/>
                <a:cs typeface="Questrial"/>
                <a:sym typeface="Questrial"/>
              </a:defRPr>
            </a:lvl5pPr>
            <a:lvl6pPr marL="0" marR="0" lvl="5" indent="0" algn="r" rtl="0">
              <a:spcBef>
                <a:spcPts val="0"/>
              </a:spcBef>
              <a:buNone/>
              <a:defRPr sz="800" b="0" i="0" u="none" strike="noStrike" cap="none">
                <a:solidFill>
                  <a:schemeClr val="lt1"/>
                </a:solidFill>
                <a:latin typeface="Questrial"/>
                <a:ea typeface="Questrial"/>
                <a:cs typeface="Questrial"/>
                <a:sym typeface="Questrial"/>
              </a:defRPr>
            </a:lvl6pPr>
            <a:lvl7pPr marL="0" marR="0" lvl="6" indent="0" algn="r" rtl="0">
              <a:spcBef>
                <a:spcPts val="0"/>
              </a:spcBef>
              <a:buNone/>
              <a:defRPr sz="800" b="0" i="0" u="none" strike="noStrike" cap="none">
                <a:solidFill>
                  <a:schemeClr val="lt1"/>
                </a:solidFill>
                <a:latin typeface="Questrial"/>
                <a:ea typeface="Questrial"/>
                <a:cs typeface="Questrial"/>
                <a:sym typeface="Questrial"/>
              </a:defRPr>
            </a:lvl7pPr>
            <a:lvl8pPr marL="0" marR="0" lvl="7" indent="0" algn="r" rtl="0">
              <a:spcBef>
                <a:spcPts val="0"/>
              </a:spcBef>
              <a:buNone/>
              <a:defRPr sz="800" b="0" i="0" u="none" strike="noStrike" cap="none">
                <a:solidFill>
                  <a:schemeClr val="lt1"/>
                </a:solidFill>
                <a:latin typeface="Questrial"/>
                <a:ea typeface="Questrial"/>
                <a:cs typeface="Questrial"/>
                <a:sym typeface="Questrial"/>
              </a:defRPr>
            </a:lvl8pPr>
            <a:lvl9pPr marL="0" marR="0" lvl="8" indent="0" algn="r" rtl="0">
              <a:spcBef>
                <a:spcPts val="0"/>
              </a:spcBef>
              <a:buNone/>
              <a:defRPr sz="800" b="0" i="0" u="none" strike="noStrike" cap="none">
                <a:solidFill>
                  <a:schemeClr val="lt1"/>
                </a:solidFill>
                <a:latin typeface="Questrial"/>
                <a:ea typeface="Questrial"/>
                <a:cs typeface="Questrial"/>
                <a:sym typeface="Quest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558"/>
        <p:cNvGrpSpPr/>
        <p:nvPr/>
      </p:nvGrpSpPr>
      <p:grpSpPr>
        <a:xfrm>
          <a:off x="0" y="0"/>
          <a:ext cx="0" cy="0"/>
          <a:chOff x="0" y="0"/>
          <a:chExt cx="0" cy="0"/>
        </a:xfrm>
      </p:grpSpPr>
      <p:sp>
        <p:nvSpPr>
          <p:cNvPr id="559" name="Google Shape;559;p58"/>
          <p:cNvSpPr txBox="1">
            <a:spLocks noGrp="1"/>
          </p:cNvSpPr>
          <p:nvPr>
            <p:ph type="title"/>
          </p:nvPr>
        </p:nvSpPr>
        <p:spPr>
          <a:xfrm>
            <a:off x="856058" y="1064420"/>
            <a:ext cx="7429500" cy="2139553"/>
          </a:xfrm>
          <a:prstGeom prst="rect">
            <a:avLst/>
          </a:prstGeom>
          <a:noFill/>
          <a:ln>
            <a:noFill/>
          </a:ln>
        </p:spPr>
        <p:txBody>
          <a:bodyPr spcFirstLastPara="1" wrap="square" lIns="68575" tIns="68575" rIns="68575" bIns="68575" anchor="b" anchorCtr="0">
            <a:noAutofit/>
          </a:bodyPr>
          <a:lstStyle>
            <a:lvl1pPr marL="0" marR="0" lvl="0" indent="0" algn="l" rtl="0">
              <a:lnSpc>
                <a:spcPct val="90000"/>
              </a:lnSpc>
              <a:spcBef>
                <a:spcPts val="0"/>
              </a:spcBef>
              <a:spcAft>
                <a:spcPts val="0"/>
              </a:spcAft>
              <a:buClr>
                <a:schemeClr val="lt1"/>
              </a:buClr>
              <a:buSzPts val="1100"/>
              <a:buFont typeface="Questrial"/>
              <a:buNone/>
              <a:defRPr sz="2700" b="0" i="0" u="none" strike="noStrike" cap="none">
                <a:solidFill>
                  <a:schemeClr val="lt1"/>
                </a:solidFill>
                <a:latin typeface="Questrial"/>
                <a:ea typeface="Questrial"/>
                <a:cs typeface="Questrial"/>
                <a:sym typeface="Questrial"/>
              </a:defRPr>
            </a:lvl1pPr>
            <a:lvl2pPr lvl="1" indent="0">
              <a:spcBef>
                <a:spcPts val="0"/>
              </a:spcBef>
              <a:spcAft>
                <a:spcPts val="0"/>
              </a:spcAft>
              <a:buSzPts val="1100"/>
              <a:buNone/>
              <a:defRPr sz="1400"/>
            </a:lvl2pPr>
            <a:lvl3pPr lvl="2" indent="0">
              <a:spcBef>
                <a:spcPts val="0"/>
              </a:spcBef>
              <a:spcAft>
                <a:spcPts val="0"/>
              </a:spcAft>
              <a:buSzPts val="1100"/>
              <a:buNone/>
              <a:defRPr sz="1400"/>
            </a:lvl3pPr>
            <a:lvl4pPr lvl="3" indent="0">
              <a:spcBef>
                <a:spcPts val="0"/>
              </a:spcBef>
              <a:spcAft>
                <a:spcPts val="0"/>
              </a:spcAft>
              <a:buSzPts val="1100"/>
              <a:buNone/>
              <a:defRPr sz="1400"/>
            </a:lvl4pPr>
            <a:lvl5pPr lvl="4" indent="0">
              <a:spcBef>
                <a:spcPts val="0"/>
              </a:spcBef>
              <a:spcAft>
                <a:spcPts val="0"/>
              </a:spcAft>
              <a:buSzPts val="1100"/>
              <a:buNone/>
              <a:defRPr sz="1400"/>
            </a:lvl5pPr>
            <a:lvl6pPr lvl="5" indent="0">
              <a:spcBef>
                <a:spcPts val="0"/>
              </a:spcBef>
              <a:spcAft>
                <a:spcPts val="0"/>
              </a:spcAft>
              <a:buSzPts val="1100"/>
              <a:buNone/>
              <a:defRPr sz="1400"/>
            </a:lvl6pPr>
            <a:lvl7pPr lvl="6" indent="0">
              <a:spcBef>
                <a:spcPts val="0"/>
              </a:spcBef>
              <a:spcAft>
                <a:spcPts val="0"/>
              </a:spcAft>
              <a:buSzPts val="1100"/>
              <a:buNone/>
              <a:defRPr sz="1400"/>
            </a:lvl7pPr>
            <a:lvl8pPr lvl="7" indent="0">
              <a:spcBef>
                <a:spcPts val="0"/>
              </a:spcBef>
              <a:spcAft>
                <a:spcPts val="0"/>
              </a:spcAft>
              <a:buSzPts val="1100"/>
              <a:buNone/>
              <a:defRPr sz="1400"/>
            </a:lvl8pPr>
            <a:lvl9pPr lvl="8" indent="0">
              <a:spcBef>
                <a:spcPts val="0"/>
              </a:spcBef>
              <a:spcAft>
                <a:spcPts val="0"/>
              </a:spcAft>
              <a:buSzPts val="1100"/>
              <a:buNone/>
              <a:defRPr sz="1400"/>
            </a:lvl9pPr>
          </a:lstStyle>
          <a:p>
            <a:endParaRPr/>
          </a:p>
        </p:txBody>
      </p:sp>
      <p:sp>
        <p:nvSpPr>
          <p:cNvPr id="560" name="Google Shape;560;p58"/>
          <p:cNvSpPr txBox="1">
            <a:spLocks noGrp="1"/>
          </p:cNvSpPr>
          <p:nvPr>
            <p:ph type="body" idx="1"/>
          </p:nvPr>
        </p:nvSpPr>
        <p:spPr>
          <a:xfrm>
            <a:off x="856058" y="3318272"/>
            <a:ext cx="7429500" cy="1031082"/>
          </a:xfrm>
          <a:prstGeom prst="rect">
            <a:avLst/>
          </a:prstGeom>
          <a:noFill/>
          <a:ln>
            <a:noFill/>
          </a:ln>
        </p:spPr>
        <p:txBody>
          <a:bodyPr spcFirstLastPara="1" wrap="square" lIns="68575" tIns="68575" rIns="68575" bIns="68575" anchor="t" anchorCtr="0">
            <a:noAutofit/>
          </a:bodyPr>
          <a:lstStyle>
            <a:lvl1pPr marL="457200" marR="0" lvl="0" indent="-228600" algn="l" rtl="0">
              <a:lnSpc>
                <a:spcPct val="120000"/>
              </a:lnSpc>
              <a:spcBef>
                <a:spcPts val="800"/>
              </a:spcBef>
              <a:spcAft>
                <a:spcPts val="0"/>
              </a:spcAft>
              <a:buClr>
                <a:schemeClr val="lt1"/>
              </a:buClr>
              <a:buSzPts val="2200"/>
              <a:buFont typeface="Arial"/>
              <a:buNone/>
              <a:defRPr sz="1300" b="0" i="0" u="none" strike="noStrike" cap="none">
                <a:solidFill>
                  <a:schemeClr val="lt1"/>
                </a:solidFill>
                <a:latin typeface="Questrial"/>
                <a:ea typeface="Questrial"/>
                <a:cs typeface="Questrial"/>
                <a:sym typeface="Questrial"/>
              </a:defRPr>
            </a:lvl1pPr>
            <a:lvl2pPr marL="914400" marR="0" lvl="1" indent="-228600" algn="l" rtl="0">
              <a:lnSpc>
                <a:spcPct val="120000"/>
              </a:lnSpc>
              <a:spcBef>
                <a:spcPts val="400"/>
              </a:spcBef>
              <a:spcAft>
                <a:spcPts val="0"/>
              </a:spcAft>
              <a:buClr>
                <a:schemeClr val="lt1"/>
              </a:buClr>
              <a:buSzPts val="1900"/>
              <a:buFont typeface="Arial"/>
              <a:buNone/>
              <a:defRPr sz="1300" b="0" i="0" u="none" strike="noStrike" cap="none">
                <a:solidFill>
                  <a:schemeClr val="lt1"/>
                </a:solidFill>
                <a:latin typeface="Questrial"/>
                <a:ea typeface="Questrial"/>
                <a:cs typeface="Questrial"/>
                <a:sym typeface="Questrial"/>
              </a:defRPr>
            </a:lvl2pPr>
            <a:lvl3pPr marL="1371600" marR="0" lvl="2" indent="-228600" algn="l" rtl="0">
              <a:lnSpc>
                <a:spcPct val="120000"/>
              </a:lnSpc>
              <a:spcBef>
                <a:spcPts val="400"/>
              </a:spcBef>
              <a:spcAft>
                <a:spcPts val="0"/>
              </a:spcAft>
              <a:buClr>
                <a:schemeClr val="lt1"/>
              </a:buClr>
              <a:buSzPts val="1700"/>
              <a:buFont typeface="Arial"/>
              <a:buNone/>
              <a:defRPr sz="1300" b="0" i="0" u="none" strike="noStrike" cap="none">
                <a:solidFill>
                  <a:schemeClr val="lt1"/>
                </a:solidFill>
                <a:latin typeface="Questrial"/>
                <a:ea typeface="Questrial"/>
                <a:cs typeface="Questrial"/>
                <a:sym typeface="Questrial"/>
              </a:defRPr>
            </a:lvl3pPr>
            <a:lvl4pPr marL="1828800" marR="0" lvl="3" indent="-228600" algn="l" rtl="0">
              <a:lnSpc>
                <a:spcPct val="120000"/>
              </a:lnSpc>
              <a:spcBef>
                <a:spcPts val="400"/>
              </a:spcBef>
              <a:spcAft>
                <a:spcPts val="0"/>
              </a:spcAft>
              <a:buClr>
                <a:schemeClr val="lt1"/>
              </a:buClr>
              <a:buSzPts val="1500"/>
              <a:buFont typeface="Arial"/>
              <a:buNone/>
              <a:defRPr sz="1200" b="0" i="0" u="none" strike="noStrike" cap="none">
                <a:solidFill>
                  <a:schemeClr val="lt1"/>
                </a:solidFill>
                <a:latin typeface="Questrial"/>
                <a:ea typeface="Questrial"/>
                <a:cs typeface="Questrial"/>
                <a:sym typeface="Questrial"/>
              </a:defRPr>
            </a:lvl4pPr>
            <a:lvl5pPr marL="2286000" marR="0" lvl="4" indent="-228600" algn="l" rtl="0">
              <a:lnSpc>
                <a:spcPct val="120000"/>
              </a:lnSpc>
              <a:spcBef>
                <a:spcPts val="400"/>
              </a:spcBef>
              <a:spcAft>
                <a:spcPts val="0"/>
              </a:spcAft>
              <a:buClr>
                <a:schemeClr val="lt1"/>
              </a:buClr>
              <a:buSzPts val="1500"/>
              <a:buFont typeface="Arial"/>
              <a:buNone/>
              <a:defRPr sz="1200" b="0" i="0" u="none" strike="noStrike" cap="none">
                <a:solidFill>
                  <a:schemeClr val="lt1"/>
                </a:solidFill>
                <a:latin typeface="Questrial"/>
                <a:ea typeface="Questrial"/>
                <a:cs typeface="Questrial"/>
                <a:sym typeface="Questrial"/>
              </a:defRPr>
            </a:lvl5pPr>
            <a:lvl6pPr marL="2743200" marR="0" lvl="5" indent="-228600" algn="l" rtl="0">
              <a:lnSpc>
                <a:spcPct val="120000"/>
              </a:lnSpc>
              <a:spcBef>
                <a:spcPts val="400"/>
              </a:spcBef>
              <a:spcAft>
                <a:spcPts val="0"/>
              </a:spcAft>
              <a:buClr>
                <a:schemeClr val="lt1"/>
              </a:buClr>
              <a:buSzPts val="1300"/>
              <a:buFont typeface="Arial"/>
              <a:buNone/>
              <a:defRPr sz="1200" b="0" i="0" u="none" strike="noStrike" cap="none">
                <a:solidFill>
                  <a:schemeClr val="lt1"/>
                </a:solidFill>
                <a:latin typeface="Questrial"/>
                <a:ea typeface="Questrial"/>
                <a:cs typeface="Questrial"/>
                <a:sym typeface="Questrial"/>
              </a:defRPr>
            </a:lvl6pPr>
            <a:lvl7pPr marL="3200400" marR="0" lvl="6" indent="-228600" algn="l" rtl="0">
              <a:lnSpc>
                <a:spcPct val="120000"/>
              </a:lnSpc>
              <a:spcBef>
                <a:spcPts val="400"/>
              </a:spcBef>
              <a:spcAft>
                <a:spcPts val="0"/>
              </a:spcAft>
              <a:buClr>
                <a:schemeClr val="lt1"/>
              </a:buClr>
              <a:buSzPts val="1300"/>
              <a:buFont typeface="Arial"/>
              <a:buNone/>
              <a:defRPr sz="1200" b="0" i="0" u="none" strike="noStrike" cap="none">
                <a:solidFill>
                  <a:schemeClr val="lt1"/>
                </a:solidFill>
                <a:latin typeface="Questrial"/>
                <a:ea typeface="Questrial"/>
                <a:cs typeface="Questrial"/>
                <a:sym typeface="Questrial"/>
              </a:defRPr>
            </a:lvl7pPr>
            <a:lvl8pPr marL="3657600" marR="0" lvl="7" indent="-228600" algn="l" rtl="0">
              <a:lnSpc>
                <a:spcPct val="120000"/>
              </a:lnSpc>
              <a:spcBef>
                <a:spcPts val="400"/>
              </a:spcBef>
              <a:spcAft>
                <a:spcPts val="0"/>
              </a:spcAft>
              <a:buClr>
                <a:schemeClr val="lt1"/>
              </a:buClr>
              <a:buSzPts val="1300"/>
              <a:buFont typeface="Arial"/>
              <a:buNone/>
              <a:defRPr sz="1200" b="0" i="0" u="none" strike="noStrike" cap="none">
                <a:solidFill>
                  <a:schemeClr val="lt1"/>
                </a:solidFill>
                <a:latin typeface="Questrial"/>
                <a:ea typeface="Questrial"/>
                <a:cs typeface="Questrial"/>
                <a:sym typeface="Questrial"/>
              </a:defRPr>
            </a:lvl8pPr>
            <a:lvl9pPr marL="4114800" marR="0" lvl="8" indent="-228600" algn="l" rtl="0">
              <a:lnSpc>
                <a:spcPct val="120000"/>
              </a:lnSpc>
              <a:spcBef>
                <a:spcPts val="400"/>
              </a:spcBef>
              <a:spcAft>
                <a:spcPts val="0"/>
              </a:spcAft>
              <a:buClr>
                <a:schemeClr val="lt1"/>
              </a:buClr>
              <a:buSzPts val="1300"/>
              <a:buFont typeface="Arial"/>
              <a:buNone/>
              <a:defRPr sz="1200" b="0" i="0" u="none" strike="noStrike" cap="none">
                <a:solidFill>
                  <a:schemeClr val="lt1"/>
                </a:solidFill>
                <a:latin typeface="Questrial"/>
                <a:ea typeface="Questrial"/>
                <a:cs typeface="Questrial"/>
                <a:sym typeface="Questrial"/>
              </a:defRPr>
            </a:lvl9pPr>
          </a:lstStyle>
          <a:p>
            <a:endParaRPr/>
          </a:p>
        </p:txBody>
      </p:sp>
      <p:sp>
        <p:nvSpPr>
          <p:cNvPr id="561" name="Google Shape;561;p58"/>
          <p:cNvSpPr txBox="1">
            <a:spLocks noGrp="1"/>
          </p:cNvSpPr>
          <p:nvPr>
            <p:ph type="dt" idx="10"/>
          </p:nvPr>
        </p:nvSpPr>
        <p:spPr>
          <a:xfrm>
            <a:off x="5592691" y="4412458"/>
            <a:ext cx="2057400" cy="273844"/>
          </a:xfrm>
          <a:prstGeom prst="rect">
            <a:avLst/>
          </a:prstGeom>
          <a:noFill/>
          <a:ln>
            <a:noFill/>
          </a:ln>
        </p:spPr>
        <p:txBody>
          <a:bodyPr spcFirstLastPara="1" wrap="square" lIns="68575" tIns="68575" rIns="68575" bIns="68575" anchor="ctr" anchorCtr="0">
            <a:noAutofit/>
          </a:bodyPr>
          <a:lstStyle>
            <a:lvl1pPr marL="0" marR="0" lvl="0" indent="0" algn="r" rtl="0">
              <a:spcBef>
                <a:spcPts val="0"/>
              </a:spcBef>
              <a:spcAft>
                <a:spcPts val="0"/>
              </a:spcAft>
              <a:buSzPts val="1100"/>
              <a:buNone/>
              <a:defRPr sz="800" b="0" i="0" u="none" strike="noStrike" cap="none">
                <a:solidFill>
                  <a:schemeClr val="lt1"/>
                </a:solidFill>
                <a:latin typeface="Questrial"/>
                <a:ea typeface="Questrial"/>
                <a:cs typeface="Questrial"/>
                <a:sym typeface="Questrial"/>
              </a:defRPr>
            </a:lvl1pPr>
            <a:lvl2pPr marL="342900" marR="0" lvl="1" indent="0" algn="l" rtl="0">
              <a:spcBef>
                <a:spcPts val="0"/>
              </a:spcBef>
              <a:spcAft>
                <a:spcPts val="0"/>
              </a:spcAft>
              <a:buSzPts val="1100"/>
              <a:buNone/>
              <a:defRPr sz="1400" b="0" i="0" u="none" strike="noStrike" cap="none">
                <a:solidFill>
                  <a:schemeClr val="lt1"/>
                </a:solidFill>
                <a:latin typeface="Questrial"/>
                <a:ea typeface="Questrial"/>
                <a:cs typeface="Questrial"/>
                <a:sym typeface="Questrial"/>
              </a:defRPr>
            </a:lvl2pPr>
            <a:lvl3pPr marL="685800" marR="0" lvl="2" indent="0" algn="l" rtl="0">
              <a:spcBef>
                <a:spcPts val="0"/>
              </a:spcBef>
              <a:spcAft>
                <a:spcPts val="0"/>
              </a:spcAft>
              <a:buSzPts val="1100"/>
              <a:buNone/>
              <a:defRPr sz="1400" b="0" i="0" u="none" strike="noStrike" cap="none">
                <a:solidFill>
                  <a:schemeClr val="lt1"/>
                </a:solidFill>
                <a:latin typeface="Questrial"/>
                <a:ea typeface="Questrial"/>
                <a:cs typeface="Questrial"/>
                <a:sym typeface="Questrial"/>
              </a:defRPr>
            </a:lvl3pPr>
            <a:lvl4pPr marL="1028700" marR="0" lvl="3" indent="0" algn="l" rtl="0">
              <a:spcBef>
                <a:spcPts val="0"/>
              </a:spcBef>
              <a:spcAft>
                <a:spcPts val="0"/>
              </a:spcAft>
              <a:buSzPts val="1100"/>
              <a:buNone/>
              <a:defRPr sz="1400" b="0" i="0" u="none" strike="noStrike" cap="none">
                <a:solidFill>
                  <a:schemeClr val="lt1"/>
                </a:solidFill>
                <a:latin typeface="Questrial"/>
                <a:ea typeface="Questrial"/>
                <a:cs typeface="Questrial"/>
                <a:sym typeface="Questrial"/>
              </a:defRPr>
            </a:lvl4pPr>
            <a:lvl5pPr marL="1371600" marR="0" lvl="4" indent="0" algn="l" rtl="0">
              <a:spcBef>
                <a:spcPts val="0"/>
              </a:spcBef>
              <a:spcAft>
                <a:spcPts val="0"/>
              </a:spcAft>
              <a:buSzPts val="1100"/>
              <a:buNone/>
              <a:defRPr sz="1400" b="0" i="0" u="none" strike="noStrike" cap="none">
                <a:solidFill>
                  <a:schemeClr val="lt1"/>
                </a:solidFill>
                <a:latin typeface="Questrial"/>
                <a:ea typeface="Questrial"/>
                <a:cs typeface="Questrial"/>
                <a:sym typeface="Questrial"/>
              </a:defRPr>
            </a:lvl5pPr>
            <a:lvl6pPr marL="1714500" marR="0" lvl="5" indent="0" algn="l" rtl="0">
              <a:spcBef>
                <a:spcPts val="0"/>
              </a:spcBef>
              <a:spcAft>
                <a:spcPts val="0"/>
              </a:spcAft>
              <a:buSzPts val="1100"/>
              <a:buNone/>
              <a:defRPr sz="1400" b="0" i="0" u="none" strike="noStrike" cap="none">
                <a:solidFill>
                  <a:schemeClr val="lt1"/>
                </a:solidFill>
                <a:latin typeface="Questrial"/>
                <a:ea typeface="Questrial"/>
                <a:cs typeface="Questrial"/>
                <a:sym typeface="Questrial"/>
              </a:defRPr>
            </a:lvl6pPr>
            <a:lvl7pPr marL="2057400" marR="0" lvl="6" indent="0" algn="l" rtl="0">
              <a:spcBef>
                <a:spcPts val="0"/>
              </a:spcBef>
              <a:spcAft>
                <a:spcPts val="0"/>
              </a:spcAft>
              <a:buSzPts val="1100"/>
              <a:buNone/>
              <a:defRPr sz="1400" b="0" i="0" u="none" strike="noStrike" cap="none">
                <a:solidFill>
                  <a:schemeClr val="lt1"/>
                </a:solidFill>
                <a:latin typeface="Questrial"/>
                <a:ea typeface="Questrial"/>
                <a:cs typeface="Questrial"/>
                <a:sym typeface="Questrial"/>
              </a:defRPr>
            </a:lvl7pPr>
            <a:lvl8pPr marL="2400300" marR="0" lvl="7" indent="0" algn="l" rtl="0">
              <a:spcBef>
                <a:spcPts val="0"/>
              </a:spcBef>
              <a:spcAft>
                <a:spcPts val="0"/>
              </a:spcAft>
              <a:buSzPts val="1100"/>
              <a:buNone/>
              <a:defRPr sz="1400" b="0" i="0" u="none" strike="noStrike" cap="none">
                <a:solidFill>
                  <a:schemeClr val="lt1"/>
                </a:solidFill>
                <a:latin typeface="Questrial"/>
                <a:ea typeface="Questrial"/>
                <a:cs typeface="Questrial"/>
                <a:sym typeface="Questrial"/>
              </a:defRPr>
            </a:lvl8pPr>
            <a:lvl9pPr marL="2743200" marR="0" lvl="8" indent="0" algn="l" rtl="0">
              <a:spcBef>
                <a:spcPts val="0"/>
              </a:spcBef>
              <a:spcAft>
                <a:spcPts val="0"/>
              </a:spcAft>
              <a:buSzPts val="1100"/>
              <a:buNone/>
              <a:defRPr sz="1400" b="0" i="0" u="none" strike="noStrike" cap="none">
                <a:solidFill>
                  <a:schemeClr val="lt1"/>
                </a:solidFill>
                <a:latin typeface="Questrial"/>
                <a:ea typeface="Questrial"/>
                <a:cs typeface="Questrial"/>
                <a:sym typeface="Questrial"/>
              </a:defRPr>
            </a:lvl9pPr>
          </a:lstStyle>
          <a:p>
            <a:endParaRPr/>
          </a:p>
        </p:txBody>
      </p:sp>
      <p:sp>
        <p:nvSpPr>
          <p:cNvPr id="562" name="Google Shape;562;p58"/>
          <p:cNvSpPr txBox="1">
            <a:spLocks noGrp="1"/>
          </p:cNvSpPr>
          <p:nvPr>
            <p:ph type="ftr" idx="11"/>
          </p:nvPr>
        </p:nvSpPr>
        <p:spPr>
          <a:xfrm>
            <a:off x="856058" y="4412457"/>
            <a:ext cx="4679481" cy="273844"/>
          </a:xfrm>
          <a:prstGeom prst="rect">
            <a:avLst/>
          </a:prstGeom>
          <a:noFill/>
          <a:ln>
            <a:noFill/>
          </a:ln>
        </p:spPr>
        <p:txBody>
          <a:bodyPr spcFirstLastPara="1" wrap="square" lIns="68575" tIns="68575" rIns="68575" bIns="68575" anchor="ctr" anchorCtr="0">
            <a:noAutofit/>
          </a:bodyPr>
          <a:lstStyle>
            <a:lvl1pPr marL="0" marR="0" lvl="0" indent="0" algn="l" rtl="0">
              <a:spcBef>
                <a:spcPts val="0"/>
              </a:spcBef>
              <a:spcAft>
                <a:spcPts val="0"/>
              </a:spcAft>
              <a:buSzPts val="1100"/>
              <a:buNone/>
              <a:defRPr sz="800" b="0" i="0" u="none" strike="noStrike" cap="none">
                <a:solidFill>
                  <a:schemeClr val="lt1"/>
                </a:solidFill>
                <a:latin typeface="Questrial"/>
                <a:ea typeface="Questrial"/>
                <a:cs typeface="Questrial"/>
                <a:sym typeface="Questrial"/>
              </a:defRPr>
            </a:lvl1pPr>
            <a:lvl2pPr marL="342900" marR="0" lvl="1" indent="0" algn="l" rtl="0">
              <a:spcBef>
                <a:spcPts val="0"/>
              </a:spcBef>
              <a:spcAft>
                <a:spcPts val="0"/>
              </a:spcAft>
              <a:buSzPts val="1100"/>
              <a:buNone/>
              <a:defRPr sz="1400" b="0" i="0" u="none" strike="noStrike" cap="none">
                <a:solidFill>
                  <a:schemeClr val="lt1"/>
                </a:solidFill>
                <a:latin typeface="Questrial"/>
                <a:ea typeface="Questrial"/>
                <a:cs typeface="Questrial"/>
                <a:sym typeface="Questrial"/>
              </a:defRPr>
            </a:lvl2pPr>
            <a:lvl3pPr marL="685800" marR="0" lvl="2" indent="0" algn="l" rtl="0">
              <a:spcBef>
                <a:spcPts val="0"/>
              </a:spcBef>
              <a:spcAft>
                <a:spcPts val="0"/>
              </a:spcAft>
              <a:buSzPts val="1100"/>
              <a:buNone/>
              <a:defRPr sz="1400" b="0" i="0" u="none" strike="noStrike" cap="none">
                <a:solidFill>
                  <a:schemeClr val="lt1"/>
                </a:solidFill>
                <a:latin typeface="Questrial"/>
                <a:ea typeface="Questrial"/>
                <a:cs typeface="Questrial"/>
                <a:sym typeface="Questrial"/>
              </a:defRPr>
            </a:lvl3pPr>
            <a:lvl4pPr marL="1028700" marR="0" lvl="3" indent="0" algn="l" rtl="0">
              <a:spcBef>
                <a:spcPts val="0"/>
              </a:spcBef>
              <a:spcAft>
                <a:spcPts val="0"/>
              </a:spcAft>
              <a:buSzPts val="1100"/>
              <a:buNone/>
              <a:defRPr sz="1400" b="0" i="0" u="none" strike="noStrike" cap="none">
                <a:solidFill>
                  <a:schemeClr val="lt1"/>
                </a:solidFill>
                <a:latin typeface="Questrial"/>
                <a:ea typeface="Questrial"/>
                <a:cs typeface="Questrial"/>
                <a:sym typeface="Questrial"/>
              </a:defRPr>
            </a:lvl4pPr>
            <a:lvl5pPr marL="1371600" marR="0" lvl="4" indent="0" algn="l" rtl="0">
              <a:spcBef>
                <a:spcPts val="0"/>
              </a:spcBef>
              <a:spcAft>
                <a:spcPts val="0"/>
              </a:spcAft>
              <a:buSzPts val="1100"/>
              <a:buNone/>
              <a:defRPr sz="1400" b="0" i="0" u="none" strike="noStrike" cap="none">
                <a:solidFill>
                  <a:schemeClr val="lt1"/>
                </a:solidFill>
                <a:latin typeface="Questrial"/>
                <a:ea typeface="Questrial"/>
                <a:cs typeface="Questrial"/>
                <a:sym typeface="Questrial"/>
              </a:defRPr>
            </a:lvl5pPr>
            <a:lvl6pPr marL="1714500" marR="0" lvl="5" indent="0" algn="l" rtl="0">
              <a:spcBef>
                <a:spcPts val="0"/>
              </a:spcBef>
              <a:spcAft>
                <a:spcPts val="0"/>
              </a:spcAft>
              <a:buSzPts val="1100"/>
              <a:buNone/>
              <a:defRPr sz="1400" b="0" i="0" u="none" strike="noStrike" cap="none">
                <a:solidFill>
                  <a:schemeClr val="lt1"/>
                </a:solidFill>
                <a:latin typeface="Questrial"/>
                <a:ea typeface="Questrial"/>
                <a:cs typeface="Questrial"/>
                <a:sym typeface="Questrial"/>
              </a:defRPr>
            </a:lvl6pPr>
            <a:lvl7pPr marL="2057400" marR="0" lvl="6" indent="0" algn="l" rtl="0">
              <a:spcBef>
                <a:spcPts val="0"/>
              </a:spcBef>
              <a:spcAft>
                <a:spcPts val="0"/>
              </a:spcAft>
              <a:buSzPts val="1100"/>
              <a:buNone/>
              <a:defRPr sz="1400" b="0" i="0" u="none" strike="noStrike" cap="none">
                <a:solidFill>
                  <a:schemeClr val="lt1"/>
                </a:solidFill>
                <a:latin typeface="Questrial"/>
                <a:ea typeface="Questrial"/>
                <a:cs typeface="Questrial"/>
                <a:sym typeface="Questrial"/>
              </a:defRPr>
            </a:lvl7pPr>
            <a:lvl8pPr marL="2400300" marR="0" lvl="7" indent="0" algn="l" rtl="0">
              <a:spcBef>
                <a:spcPts val="0"/>
              </a:spcBef>
              <a:spcAft>
                <a:spcPts val="0"/>
              </a:spcAft>
              <a:buSzPts val="1100"/>
              <a:buNone/>
              <a:defRPr sz="1400" b="0" i="0" u="none" strike="noStrike" cap="none">
                <a:solidFill>
                  <a:schemeClr val="lt1"/>
                </a:solidFill>
                <a:latin typeface="Questrial"/>
                <a:ea typeface="Questrial"/>
                <a:cs typeface="Questrial"/>
                <a:sym typeface="Questrial"/>
              </a:defRPr>
            </a:lvl8pPr>
            <a:lvl9pPr marL="2743200" marR="0" lvl="8" indent="0" algn="l" rtl="0">
              <a:spcBef>
                <a:spcPts val="0"/>
              </a:spcBef>
              <a:spcAft>
                <a:spcPts val="0"/>
              </a:spcAft>
              <a:buSzPts val="1100"/>
              <a:buNone/>
              <a:defRPr sz="1400" b="0" i="0" u="none" strike="noStrike" cap="none">
                <a:solidFill>
                  <a:schemeClr val="lt1"/>
                </a:solidFill>
                <a:latin typeface="Questrial"/>
                <a:ea typeface="Questrial"/>
                <a:cs typeface="Questrial"/>
                <a:sym typeface="Questrial"/>
              </a:defRPr>
            </a:lvl9pPr>
          </a:lstStyle>
          <a:p>
            <a:endParaRPr/>
          </a:p>
        </p:txBody>
      </p:sp>
      <p:sp>
        <p:nvSpPr>
          <p:cNvPr id="563" name="Google Shape;563;p58"/>
          <p:cNvSpPr txBox="1">
            <a:spLocks noGrp="1"/>
          </p:cNvSpPr>
          <p:nvPr>
            <p:ph type="sldNum" idx="12"/>
          </p:nvPr>
        </p:nvSpPr>
        <p:spPr>
          <a:xfrm>
            <a:off x="7707241" y="4412456"/>
            <a:ext cx="578317" cy="273844"/>
          </a:xfrm>
          <a:prstGeom prst="rect">
            <a:avLst/>
          </a:prstGeom>
          <a:noFill/>
          <a:ln>
            <a:noFill/>
          </a:ln>
        </p:spPr>
        <p:txBody>
          <a:bodyPr spcFirstLastPara="1" wrap="square" lIns="68575" tIns="34275" rIns="68575" bIns="34275" anchor="ctr" anchorCtr="0">
            <a:noAutofit/>
          </a:bodyPr>
          <a:lstStyle>
            <a:lvl1pPr marL="0" marR="0" lvl="0" indent="0" algn="r" rtl="0">
              <a:spcBef>
                <a:spcPts val="0"/>
              </a:spcBef>
              <a:buNone/>
              <a:defRPr sz="800" b="0" i="0" u="none" strike="noStrike" cap="none">
                <a:solidFill>
                  <a:schemeClr val="lt1"/>
                </a:solidFill>
                <a:latin typeface="Questrial"/>
                <a:ea typeface="Questrial"/>
                <a:cs typeface="Questrial"/>
                <a:sym typeface="Questrial"/>
              </a:defRPr>
            </a:lvl1pPr>
            <a:lvl2pPr marL="0" marR="0" lvl="1" indent="0" algn="r" rtl="0">
              <a:spcBef>
                <a:spcPts val="0"/>
              </a:spcBef>
              <a:buNone/>
              <a:defRPr sz="800" b="0" i="0" u="none" strike="noStrike" cap="none">
                <a:solidFill>
                  <a:schemeClr val="lt1"/>
                </a:solidFill>
                <a:latin typeface="Questrial"/>
                <a:ea typeface="Questrial"/>
                <a:cs typeface="Questrial"/>
                <a:sym typeface="Questrial"/>
              </a:defRPr>
            </a:lvl2pPr>
            <a:lvl3pPr marL="0" marR="0" lvl="2" indent="0" algn="r" rtl="0">
              <a:spcBef>
                <a:spcPts val="0"/>
              </a:spcBef>
              <a:buNone/>
              <a:defRPr sz="800" b="0" i="0" u="none" strike="noStrike" cap="none">
                <a:solidFill>
                  <a:schemeClr val="lt1"/>
                </a:solidFill>
                <a:latin typeface="Questrial"/>
                <a:ea typeface="Questrial"/>
                <a:cs typeface="Questrial"/>
                <a:sym typeface="Questrial"/>
              </a:defRPr>
            </a:lvl3pPr>
            <a:lvl4pPr marL="0" marR="0" lvl="3" indent="0" algn="r" rtl="0">
              <a:spcBef>
                <a:spcPts val="0"/>
              </a:spcBef>
              <a:buNone/>
              <a:defRPr sz="800" b="0" i="0" u="none" strike="noStrike" cap="none">
                <a:solidFill>
                  <a:schemeClr val="lt1"/>
                </a:solidFill>
                <a:latin typeface="Questrial"/>
                <a:ea typeface="Questrial"/>
                <a:cs typeface="Questrial"/>
                <a:sym typeface="Questrial"/>
              </a:defRPr>
            </a:lvl4pPr>
            <a:lvl5pPr marL="0" marR="0" lvl="4" indent="0" algn="r" rtl="0">
              <a:spcBef>
                <a:spcPts val="0"/>
              </a:spcBef>
              <a:buNone/>
              <a:defRPr sz="800" b="0" i="0" u="none" strike="noStrike" cap="none">
                <a:solidFill>
                  <a:schemeClr val="lt1"/>
                </a:solidFill>
                <a:latin typeface="Questrial"/>
                <a:ea typeface="Questrial"/>
                <a:cs typeface="Questrial"/>
                <a:sym typeface="Questrial"/>
              </a:defRPr>
            </a:lvl5pPr>
            <a:lvl6pPr marL="0" marR="0" lvl="5" indent="0" algn="r" rtl="0">
              <a:spcBef>
                <a:spcPts val="0"/>
              </a:spcBef>
              <a:buNone/>
              <a:defRPr sz="800" b="0" i="0" u="none" strike="noStrike" cap="none">
                <a:solidFill>
                  <a:schemeClr val="lt1"/>
                </a:solidFill>
                <a:latin typeface="Questrial"/>
                <a:ea typeface="Questrial"/>
                <a:cs typeface="Questrial"/>
                <a:sym typeface="Questrial"/>
              </a:defRPr>
            </a:lvl6pPr>
            <a:lvl7pPr marL="0" marR="0" lvl="6" indent="0" algn="r" rtl="0">
              <a:spcBef>
                <a:spcPts val="0"/>
              </a:spcBef>
              <a:buNone/>
              <a:defRPr sz="800" b="0" i="0" u="none" strike="noStrike" cap="none">
                <a:solidFill>
                  <a:schemeClr val="lt1"/>
                </a:solidFill>
                <a:latin typeface="Questrial"/>
                <a:ea typeface="Questrial"/>
                <a:cs typeface="Questrial"/>
                <a:sym typeface="Questrial"/>
              </a:defRPr>
            </a:lvl7pPr>
            <a:lvl8pPr marL="0" marR="0" lvl="7" indent="0" algn="r" rtl="0">
              <a:spcBef>
                <a:spcPts val="0"/>
              </a:spcBef>
              <a:buNone/>
              <a:defRPr sz="800" b="0" i="0" u="none" strike="noStrike" cap="none">
                <a:solidFill>
                  <a:schemeClr val="lt1"/>
                </a:solidFill>
                <a:latin typeface="Questrial"/>
                <a:ea typeface="Questrial"/>
                <a:cs typeface="Questrial"/>
                <a:sym typeface="Questrial"/>
              </a:defRPr>
            </a:lvl8pPr>
            <a:lvl9pPr marL="0" marR="0" lvl="8" indent="0" algn="r" rtl="0">
              <a:spcBef>
                <a:spcPts val="0"/>
              </a:spcBef>
              <a:buNone/>
              <a:defRPr sz="800" b="0" i="0" u="none" strike="noStrike" cap="none">
                <a:solidFill>
                  <a:schemeClr val="lt1"/>
                </a:solidFill>
                <a:latin typeface="Questrial"/>
                <a:ea typeface="Questrial"/>
                <a:cs typeface="Questrial"/>
                <a:sym typeface="Quest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564"/>
        <p:cNvGrpSpPr/>
        <p:nvPr/>
      </p:nvGrpSpPr>
      <p:grpSpPr>
        <a:xfrm>
          <a:off x="0" y="0"/>
          <a:ext cx="0" cy="0"/>
          <a:chOff x="0" y="0"/>
          <a:chExt cx="0" cy="0"/>
        </a:xfrm>
      </p:grpSpPr>
      <p:sp>
        <p:nvSpPr>
          <p:cNvPr id="565" name="Google Shape;565;p59"/>
          <p:cNvSpPr txBox="1">
            <a:spLocks noGrp="1"/>
          </p:cNvSpPr>
          <p:nvPr>
            <p:ph type="title"/>
          </p:nvPr>
        </p:nvSpPr>
        <p:spPr>
          <a:xfrm>
            <a:off x="856058" y="464345"/>
            <a:ext cx="7429500" cy="1108471"/>
          </a:xfrm>
          <a:prstGeom prst="rect">
            <a:avLst/>
          </a:prstGeom>
          <a:noFill/>
          <a:ln>
            <a:noFill/>
          </a:ln>
        </p:spPr>
        <p:txBody>
          <a:bodyPr spcFirstLastPara="1" wrap="square" lIns="68575" tIns="68575" rIns="68575" bIns="68575" anchor="ctr" anchorCtr="0">
            <a:noAutofit/>
          </a:bodyPr>
          <a:lstStyle>
            <a:lvl1pPr marL="0" marR="0" lvl="0" indent="0" algn="l" rtl="0">
              <a:lnSpc>
                <a:spcPct val="90000"/>
              </a:lnSpc>
              <a:spcBef>
                <a:spcPts val="0"/>
              </a:spcBef>
              <a:spcAft>
                <a:spcPts val="0"/>
              </a:spcAft>
              <a:buClr>
                <a:schemeClr val="lt1"/>
              </a:buClr>
              <a:buSzPts val="1100"/>
              <a:buFont typeface="Questrial"/>
              <a:buNone/>
              <a:defRPr sz="2700" b="0" i="0" u="none" strike="noStrike" cap="none">
                <a:solidFill>
                  <a:schemeClr val="lt1"/>
                </a:solidFill>
                <a:latin typeface="Questrial"/>
                <a:ea typeface="Questrial"/>
                <a:cs typeface="Questrial"/>
                <a:sym typeface="Questrial"/>
              </a:defRPr>
            </a:lvl1pPr>
            <a:lvl2pPr lvl="1" indent="0">
              <a:spcBef>
                <a:spcPts val="0"/>
              </a:spcBef>
              <a:spcAft>
                <a:spcPts val="0"/>
              </a:spcAft>
              <a:buSzPts val="1100"/>
              <a:buNone/>
              <a:defRPr sz="1400"/>
            </a:lvl2pPr>
            <a:lvl3pPr lvl="2" indent="0">
              <a:spcBef>
                <a:spcPts val="0"/>
              </a:spcBef>
              <a:spcAft>
                <a:spcPts val="0"/>
              </a:spcAft>
              <a:buSzPts val="1100"/>
              <a:buNone/>
              <a:defRPr sz="1400"/>
            </a:lvl3pPr>
            <a:lvl4pPr lvl="3" indent="0">
              <a:spcBef>
                <a:spcPts val="0"/>
              </a:spcBef>
              <a:spcAft>
                <a:spcPts val="0"/>
              </a:spcAft>
              <a:buSzPts val="1100"/>
              <a:buNone/>
              <a:defRPr sz="1400"/>
            </a:lvl4pPr>
            <a:lvl5pPr lvl="4" indent="0">
              <a:spcBef>
                <a:spcPts val="0"/>
              </a:spcBef>
              <a:spcAft>
                <a:spcPts val="0"/>
              </a:spcAft>
              <a:buSzPts val="1100"/>
              <a:buNone/>
              <a:defRPr sz="1400"/>
            </a:lvl5pPr>
            <a:lvl6pPr lvl="5" indent="0">
              <a:spcBef>
                <a:spcPts val="0"/>
              </a:spcBef>
              <a:spcAft>
                <a:spcPts val="0"/>
              </a:spcAft>
              <a:buSzPts val="1100"/>
              <a:buNone/>
              <a:defRPr sz="1400"/>
            </a:lvl6pPr>
            <a:lvl7pPr lvl="6" indent="0">
              <a:spcBef>
                <a:spcPts val="0"/>
              </a:spcBef>
              <a:spcAft>
                <a:spcPts val="0"/>
              </a:spcAft>
              <a:buSzPts val="1100"/>
              <a:buNone/>
              <a:defRPr sz="1400"/>
            </a:lvl7pPr>
            <a:lvl8pPr lvl="7" indent="0">
              <a:spcBef>
                <a:spcPts val="0"/>
              </a:spcBef>
              <a:spcAft>
                <a:spcPts val="0"/>
              </a:spcAft>
              <a:buSzPts val="1100"/>
              <a:buNone/>
              <a:defRPr sz="1400"/>
            </a:lvl8pPr>
            <a:lvl9pPr lvl="8" indent="0">
              <a:spcBef>
                <a:spcPts val="0"/>
              </a:spcBef>
              <a:spcAft>
                <a:spcPts val="0"/>
              </a:spcAft>
              <a:buSzPts val="1100"/>
              <a:buNone/>
              <a:defRPr sz="1400"/>
            </a:lvl9pPr>
          </a:lstStyle>
          <a:p>
            <a:endParaRPr/>
          </a:p>
        </p:txBody>
      </p:sp>
      <p:sp>
        <p:nvSpPr>
          <p:cNvPr id="566" name="Google Shape;566;p59"/>
          <p:cNvSpPr txBox="1">
            <a:spLocks noGrp="1"/>
          </p:cNvSpPr>
          <p:nvPr>
            <p:ph type="body" idx="1"/>
          </p:nvPr>
        </p:nvSpPr>
        <p:spPr>
          <a:xfrm>
            <a:off x="1027515" y="1687114"/>
            <a:ext cx="3487337" cy="617934"/>
          </a:xfrm>
          <a:prstGeom prst="rect">
            <a:avLst/>
          </a:prstGeom>
          <a:noFill/>
          <a:ln>
            <a:noFill/>
          </a:ln>
        </p:spPr>
        <p:txBody>
          <a:bodyPr spcFirstLastPara="1" wrap="square" lIns="68575" tIns="68575" rIns="68575" bIns="68575" anchor="b" anchorCtr="0">
            <a:noAutofit/>
          </a:bodyPr>
          <a:lstStyle>
            <a:lvl1pPr marL="457200" marR="0" lvl="0" indent="-228600" algn="l" rtl="0">
              <a:lnSpc>
                <a:spcPct val="90000"/>
              </a:lnSpc>
              <a:spcBef>
                <a:spcPts val="800"/>
              </a:spcBef>
              <a:spcAft>
                <a:spcPts val="0"/>
              </a:spcAft>
              <a:buClr>
                <a:schemeClr val="lt1"/>
              </a:buClr>
              <a:buSzPts val="2200"/>
              <a:buFont typeface="Arial"/>
              <a:buNone/>
              <a:defRPr sz="1800" b="0" i="0" u="none" strike="noStrike" cap="none">
                <a:solidFill>
                  <a:schemeClr val="lt1"/>
                </a:solidFill>
                <a:latin typeface="Questrial"/>
                <a:ea typeface="Questrial"/>
                <a:cs typeface="Questrial"/>
                <a:sym typeface="Questrial"/>
              </a:defRPr>
            </a:lvl1pPr>
            <a:lvl2pPr marL="914400" marR="0" lvl="1" indent="-228600" algn="l" rtl="0">
              <a:lnSpc>
                <a:spcPct val="120000"/>
              </a:lnSpc>
              <a:spcBef>
                <a:spcPts val="400"/>
              </a:spcBef>
              <a:spcAft>
                <a:spcPts val="0"/>
              </a:spcAft>
              <a:buClr>
                <a:schemeClr val="lt1"/>
              </a:buClr>
              <a:buSzPts val="1900"/>
              <a:buFont typeface="Arial"/>
              <a:buNone/>
              <a:defRPr sz="1500" b="1" i="0" u="none" strike="noStrike" cap="none">
                <a:solidFill>
                  <a:schemeClr val="lt1"/>
                </a:solidFill>
                <a:latin typeface="Questrial"/>
                <a:ea typeface="Questrial"/>
                <a:cs typeface="Questrial"/>
                <a:sym typeface="Questrial"/>
              </a:defRPr>
            </a:lvl2pPr>
            <a:lvl3pPr marL="1371600" marR="0" lvl="2" indent="-228600" algn="l" rtl="0">
              <a:lnSpc>
                <a:spcPct val="120000"/>
              </a:lnSpc>
              <a:spcBef>
                <a:spcPts val="400"/>
              </a:spcBef>
              <a:spcAft>
                <a:spcPts val="0"/>
              </a:spcAft>
              <a:buClr>
                <a:schemeClr val="lt1"/>
              </a:buClr>
              <a:buSzPts val="1700"/>
              <a:buFont typeface="Arial"/>
              <a:buNone/>
              <a:defRPr sz="1300" b="1" i="0" u="none" strike="noStrike" cap="none">
                <a:solidFill>
                  <a:schemeClr val="lt1"/>
                </a:solidFill>
                <a:latin typeface="Questrial"/>
                <a:ea typeface="Questrial"/>
                <a:cs typeface="Questrial"/>
                <a:sym typeface="Questrial"/>
              </a:defRPr>
            </a:lvl3pPr>
            <a:lvl4pPr marL="1828800" marR="0" lvl="3" indent="-228600" algn="l" rtl="0">
              <a:lnSpc>
                <a:spcPct val="120000"/>
              </a:lnSpc>
              <a:spcBef>
                <a:spcPts val="400"/>
              </a:spcBef>
              <a:spcAft>
                <a:spcPts val="0"/>
              </a:spcAft>
              <a:buClr>
                <a:schemeClr val="lt1"/>
              </a:buClr>
              <a:buSzPts val="1500"/>
              <a:buFont typeface="Arial"/>
              <a:buNone/>
              <a:defRPr sz="1200" b="1" i="0" u="none" strike="noStrike" cap="none">
                <a:solidFill>
                  <a:schemeClr val="lt1"/>
                </a:solidFill>
                <a:latin typeface="Questrial"/>
                <a:ea typeface="Questrial"/>
                <a:cs typeface="Questrial"/>
                <a:sym typeface="Questrial"/>
              </a:defRPr>
            </a:lvl4pPr>
            <a:lvl5pPr marL="2286000" marR="0" lvl="4" indent="-228600" algn="l" rtl="0">
              <a:lnSpc>
                <a:spcPct val="120000"/>
              </a:lnSpc>
              <a:spcBef>
                <a:spcPts val="400"/>
              </a:spcBef>
              <a:spcAft>
                <a:spcPts val="0"/>
              </a:spcAft>
              <a:buClr>
                <a:schemeClr val="lt1"/>
              </a:buClr>
              <a:buSzPts val="1500"/>
              <a:buFont typeface="Arial"/>
              <a:buNone/>
              <a:defRPr sz="1200" b="1" i="0" u="none" strike="noStrike" cap="none">
                <a:solidFill>
                  <a:schemeClr val="lt1"/>
                </a:solidFill>
                <a:latin typeface="Questrial"/>
                <a:ea typeface="Questrial"/>
                <a:cs typeface="Questrial"/>
                <a:sym typeface="Questrial"/>
              </a:defRPr>
            </a:lvl5pPr>
            <a:lvl6pPr marL="2743200" marR="0" lvl="5" indent="-228600" algn="l" rtl="0">
              <a:lnSpc>
                <a:spcPct val="120000"/>
              </a:lnSpc>
              <a:spcBef>
                <a:spcPts val="400"/>
              </a:spcBef>
              <a:spcAft>
                <a:spcPts val="0"/>
              </a:spcAft>
              <a:buClr>
                <a:schemeClr val="lt1"/>
              </a:buClr>
              <a:buSzPts val="1300"/>
              <a:buFont typeface="Arial"/>
              <a:buNone/>
              <a:defRPr sz="1200" b="1" i="0" u="none" strike="noStrike" cap="none">
                <a:solidFill>
                  <a:schemeClr val="lt1"/>
                </a:solidFill>
                <a:latin typeface="Questrial"/>
                <a:ea typeface="Questrial"/>
                <a:cs typeface="Questrial"/>
                <a:sym typeface="Questrial"/>
              </a:defRPr>
            </a:lvl6pPr>
            <a:lvl7pPr marL="3200400" marR="0" lvl="6" indent="-228600" algn="l" rtl="0">
              <a:lnSpc>
                <a:spcPct val="120000"/>
              </a:lnSpc>
              <a:spcBef>
                <a:spcPts val="400"/>
              </a:spcBef>
              <a:spcAft>
                <a:spcPts val="0"/>
              </a:spcAft>
              <a:buClr>
                <a:schemeClr val="lt1"/>
              </a:buClr>
              <a:buSzPts val="1300"/>
              <a:buFont typeface="Arial"/>
              <a:buNone/>
              <a:defRPr sz="1200" b="1" i="0" u="none" strike="noStrike" cap="none">
                <a:solidFill>
                  <a:schemeClr val="lt1"/>
                </a:solidFill>
                <a:latin typeface="Questrial"/>
                <a:ea typeface="Questrial"/>
                <a:cs typeface="Questrial"/>
                <a:sym typeface="Questrial"/>
              </a:defRPr>
            </a:lvl7pPr>
            <a:lvl8pPr marL="3657600" marR="0" lvl="7" indent="-228600" algn="l" rtl="0">
              <a:lnSpc>
                <a:spcPct val="120000"/>
              </a:lnSpc>
              <a:spcBef>
                <a:spcPts val="400"/>
              </a:spcBef>
              <a:spcAft>
                <a:spcPts val="0"/>
              </a:spcAft>
              <a:buClr>
                <a:schemeClr val="lt1"/>
              </a:buClr>
              <a:buSzPts val="1300"/>
              <a:buFont typeface="Arial"/>
              <a:buNone/>
              <a:defRPr sz="1200" b="1" i="0" u="none" strike="noStrike" cap="none">
                <a:solidFill>
                  <a:schemeClr val="lt1"/>
                </a:solidFill>
                <a:latin typeface="Questrial"/>
                <a:ea typeface="Questrial"/>
                <a:cs typeface="Questrial"/>
                <a:sym typeface="Questrial"/>
              </a:defRPr>
            </a:lvl8pPr>
            <a:lvl9pPr marL="4114800" marR="0" lvl="8" indent="-228600" algn="l" rtl="0">
              <a:lnSpc>
                <a:spcPct val="120000"/>
              </a:lnSpc>
              <a:spcBef>
                <a:spcPts val="400"/>
              </a:spcBef>
              <a:spcAft>
                <a:spcPts val="0"/>
              </a:spcAft>
              <a:buClr>
                <a:schemeClr val="lt1"/>
              </a:buClr>
              <a:buSzPts val="1300"/>
              <a:buFont typeface="Arial"/>
              <a:buNone/>
              <a:defRPr sz="1200" b="1" i="0" u="none" strike="noStrike" cap="none">
                <a:solidFill>
                  <a:schemeClr val="lt1"/>
                </a:solidFill>
                <a:latin typeface="Questrial"/>
                <a:ea typeface="Questrial"/>
                <a:cs typeface="Questrial"/>
                <a:sym typeface="Questrial"/>
              </a:defRPr>
            </a:lvl9pPr>
          </a:lstStyle>
          <a:p>
            <a:endParaRPr/>
          </a:p>
        </p:txBody>
      </p:sp>
      <p:sp>
        <p:nvSpPr>
          <p:cNvPr id="567" name="Google Shape;567;p59"/>
          <p:cNvSpPr txBox="1">
            <a:spLocks noGrp="1"/>
          </p:cNvSpPr>
          <p:nvPr>
            <p:ph type="body" idx="2"/>
          </p:nvPr>
        </p:nvSpPr>
        <p:spPr>
          <a:xfrm>
            <a:off x="856058" y="2305049"/>
            <a:ext cx="3658794" cy="2038351"/>
          </a:xfrm>
          <a:prstGeom prst="rect">
            <a:avLst/>
          </a:prstGeom>
          <a:noFill/>
          <a:ln>
            <a:noFill/>
          </a:ln>
        </p:spPr>
        <p:txBody>
          <a:bodyPr spcFirstLastPara="1" wrap="square" lIns="68575" tIns="68575" rIns="68575" bIns="68575" anchor="t" anchorCtr="0">
            <a:noAutofit/>
          </a:bodyPr>
          <a:lstStyle>
            <a:lvl1pPr marL="457200" marR="0" lvl="0" indent="-368300" algn="l" rtl="0">
              <a:lnSpc>
                <a:spcPct val="120000"/>
              </a:lnSpc>
              <a:spcBef>
                <a:spcPts val="800"/>
              </a:spcBef>
              <a:spcAft>
                <a:spcPts val="0"/>
              </a:spcAft>
              <a:buClr>
                <a:schemeClr val="lt1"/>
              </a:buClr>
              <a:buSzPts val="2200"/>
              <a:buFont typeface="Arial"/>
              <a:buChar char="•"/>
              <a:defRPr sz="1800" b="0" i="0" u="none" strike="noStrike" cap="none">
                <a:solidFill>
                  <a:schemeClr val="lt1"/>
                </a:solidFill>
                <a:latin typeface="Questrial"/>
                <a:ea typeface="Questrial"/>
                <a:cs typeface="Questrial"/>
                <a:sym typeface="Questrial"/>
              </a:defRPr>
            </a:lvl1pPr>
            <a:lvl2pPr marL="914400" marR="0" lvl="1" indent="-349250" algn="l" rtl="0">
              <a:lnSpc>
                <a:spcPct val="120000"/>
              </a:lnSpc>
              <a:spcBef>
                <a:spcPts val="400"/>
              </a:spcBef>
              <a:spcAft>
                <a:spcPts val="0"/>
              </a:spcAft>
              <a:buClr>
                <a:schemeClr val="lt1"/>
              </a:buClr>
              <a:buSzPts val="1900"/>
              <a:buFont typeface="Arial"/>
              <a:buChar char="•"/>
              <a:defRPr sz="1500" b="0" i="0" u="none" strike="noStrike" cap="none">
                <a:solidFill>
                  <a:schemeClr val="lt1"/>
                </a:solidFill>
                <a:latin typeface="Questrial"/>
                <a:ea typeface="Questrial"/>
                <a:cs typeface="Questrial"/>
                <a:sym typeface="Questrial"/>
              </a:defRPr>
            </a:lvl2pPr>
            <a:lvl3pPr marL="1371600" marR="0" lvl="2" indent="-336550" algn="l" rtl="0">
              <a:lnSpc>
                <a:spcPct val="120000"/>
              </a:lnSpc>
              <a:spcBef>
                <a:spcPts val="400"/>
              </a:spcBef>
              <a:spcAft>
                <a:spcPts val="0"/>
              </a:spcAft>
              <a:buClr>
                <a:schemeClr val="lt1"/>
              </a:buClr>
              <a:buSzPts val="1700"/>
              <a:buFont typeface="Arial"/>
              <a:buChar char="•"/>
              <a:defRPr sz="1300" b="0" i="0" u="none" strike="noStrike" cap="none">
                <a:solidFill>
                  <a:schemeClr val="lt1"/>
                </a:solidFill>
                <a:latin typeface="Questrial"/>
                <a:ea typeface="Questrial"/>
                <a:cs typeface="Questrial"/>
                <a:sym typeface="Questrial"/>
              </a:defRPr>
            </a:lvl3pPr>
            <a:lvl4pPr marL="1828800" marR="0" lvl="3" indent="-323850" algn="l" rtl="0">
              <a:lnSpc>
                <a:spcPct val="120000"/>
              </a:lnSpc>
              <a:spcBef>
                <a:spcPts val="400"/>
              </a:spcBef>
              <a:spcAft>
                <a:spcPts val="0"/>
              </a:spcAft>
              <a:buClr>
                <a:schemeClr val="lt1"/>
              </a:buClr>
              <a:buSzPts val="1500"/>
              <a:buFont typeface="Arial"/>
              <a:buChar char="•"/>
              <a:defRPr sz="1200" b="0" i="0" u="none" strike="noStrike" cap="none">
                <a:solidFill>
                  <a:schemeClr val="lt1"/>
                </a:solidFill>
                <a:latin typeface="Questrial"/>
                <a:ea typeface="Questrial"/>
                <a:cs typeface="Questrial"/>
                <a:sym typeface="Questrial"/>
              </a:defRPr>
            </a:lvl4pPr>
            <a:lvl5pPr marL="2286000" marR="0" lvl="4" indent="-323850" algn="l" rtl="0">
              <a:lnSpc>
                <a:spcPct val="120000"/>
              </a:lnSpc>
              <a:spcBef>
                <a:spcPts val="400"/>
              </a:spcBef>
              <a:spcAft>
                <a:spcPts val="0"/>
              </a:spcAft>
              <a:buClr>
                <a:schemeClr val="lt1"/>
              </a:buClr>
              <a:buSzPts val="1500"/>
              <a:buFont typeface="Arial"/>
              <a:buChar char="•"/>
              <a:defRPr sz="1200" b="0" i="0" u="none" strike="noStrike" cap="none">
                <a:solidFill>
                  <a:schemeClr val="lt1"/>
                </a:solidFill>
                <a:latin typeface="Questrial"/>
                <a:ea typeface="Questrial"/>
                <a:cs typeface="Questrial"/>
                <a:sym typeface="Questrial"/>
              </a:defRPr>
            </a:lvl5pPr>
            <a:lvl6pPr marL="2743200" marR="0" lvl="5" indent="-311150" algn="l" rtl="0">
              <a:lnSpc>
                <a:spcPct val="120000"/>
              </a:lnSpc>
              <a:spcBef>
                <a:spcPts val="400"/>
              </a:spcBef>
              <a:spcAft>
                <a:spcPts val="0"/>
              </a:spcAft>
              <a:buClr>
                <a:schemeClr val="lt1"/>
              </a:buClr>
              <a:buSzPts val="1300"/>
              <a:buFont typeface="Arial"/>
              <a:buChar char="•"/>
              <a:defRPr sz="1100" b="0" i="0" u="none" strike="noStrike" cap="none">
                <a:solidFill>
                  <a:schemeClr val="lt1"/>
                </a:solidFill>
                <a:latin typeface="Questrial"/>
                <a:ea typeface="Questrial"/>
                <a:cs typeface="Questrial"/>
                <a:sym typeface="Questrial"/>
              </a:defRPr>
            </a:lvl6pPr>
            <a:lvl7pPr marL="3200400" marR="0" lvl="6" indent="-311150" algn="l" rtl="0">
              <a:lnSpc>
                <a:spcPct val="120000"/>
              </a:lnSpc>
              <a:spcBef>
                <a:spcPts val="400"/>
              </a:spcBef>
              <a:spcAft>
                <a:spcPts val="0"/>
              </a:spcAft>
              <a:buClr>
                <a:schemeClr val="lt1"/>
              </a:buClr>
              <a:buSzPts val="1300"/>
              <a:buFont typeface="Arial"/>
              <a:buChar char="•"/>
              <a:defRPr sz="1100" b="0" i="0" u="none" strike="noStrike" cap="none">
                <a:solidFill>
                  <a:schemeClr val="lt1"/>
                </a:solidFill>
                <a:latin typeface="Questrial"/>
                <a:ea typeface="Questrial"/>
                <a:cs typeface="Questrial"/>
                <a:sym typeface="Questrial"/>
              </a:defRPr>
            </a:lvl7pPr>
            <a:lvl8pPr marL="3657600" marR="0" lvl="7" indent="-311150" algn="l" rtl="0">
              <a:lnSpc>
                <a:spcPct val="120000"/>
              </a:lnSpc>
              <a:spcBef>
                <a:spcPts val="400"/>
              </a:spcBef>
              <a:spcAft>
                <a:spcPts val="0"/>
              </a:spcAft>
              <a:buClr>
                <a:schemeClr val="lt1"/>
              </a:buClr>
              <a:buSzPts val="1300"/>
              <a:buFont typeface="Arial"/>
              <a:buChar char="•"/>
              <a:defRPr sz="1100" b="0" i="0" u="none" strike="noStrike" cap="none">
                <a:solidFill>
                  <a:schemeClr val="lt1"/>
                </a:solidFill>
                <a:latin typeface="Questrial"/>
                <a:ea typeface="Questrial"/>
                <a:cs typeface="Questrial"/>
                <a:sym typeface="Questrial"/>
              </a:defRPr>
            </a:lvl8pPr>
            <a:lvl9pPr marL="4114800" marR="0" lvl="8" indent="-311150" algn="l" rtl="0">
              <a:lnSpc>
                <a:spcPct val="120000"/>
              </a:lnSpc>
              <a:spcBef>
                <a:spcPts val="400"/>
              </a:spcBef>
              <a:spcAft>
                <a:spcPts val="0"/>
              </a:spcAft>
              <a:buClr>
                <a:schemeClr val="lt1"/>
              </a:buClr>
              <a:buSzPts val="1300"/>
              <a:buFont typeface="Arial"/>
              <a:buChar char="•"/>
              <a:defRPr sz="1100" b="0" i="0" u="none" strike="noStrike" cap="none">
                <a:solidFill>
                  <a:schemeClr val="lt1"/>
                </a:solidFill>
                <a:latin typeface="Questrial"/>
                <a:ea typeface="Questrial"/>
                <a:cs typeface="Questrial"/>
                <a:sym typeface="Questrial"/>
              </a:defRPr>
            </a:lvl9pPr>
          </a:lstStyle>
          <a:p>
            <a:endParaRPr/>
          </a:p>
        </p:txBody>
      </p:sp>
      <p:sp>
        <p:nvSpPr>
          <p:cNvPr id="568" name="Google Shape;568;p59"/>
          <p:cNvSpPr txBox="1">
            <a:spLocks noGrp="1"/>
          </p:cNvSpPr>
          <p:nvPr>
            <p:ph type="body" idx="3"/>
          </p:nvPr>
        </p:nvSpPr>
        <p:spPr>
          <a:xfrm>
            <a:off x="4800606" y="1687114"/>
            <a:ext cx="3484951" cy="617934"/>
          </a:xfrm>
          <a:prstGeom prst="rect">
            <a:avLst/>
          </a:prstGeom>
          <a:noFill/>
          <a:ln>
            <a:noFill/>
          </a:ln>
        </p:spPr>
        <p:txBody>
          <a:bodyPr spcFirstLastPara="1" wrap="square" lIns="68575" tIns="68575" rIns="68575" bIns="68575" anchor="b" anchorCtr="0">
            <a:noAutofit/>
          </a:bodyPr>
          <a:lstStyle>
            <a:lvl1pPr marL="457200" marR="0" lvl="0" indent="-228600" algn="l" rtl="0">
              <a:lnSpc>
                <a:spcPct val="90000"/>
              </a:lnSpc>
              <a:spcBef>
                <a:spcPts val="800"/>
              </a:spcBef>
              <a:spcAft>
                <a:spcPts val="0"/>
              </a:spcAft>
              <a:buClr>
                <a:schemeClr val="lt1"/>
              </a:buClr>
              <a:buSzPts val="2200"/>
              <a:buFont typeface="Arial"/>
              <a:buNone/>
              <a:defRPr sz="1800" b="0" i="0" u="none" strike="noStrike" cap="none">
                <a:solidFill>
                  <a:schemeClr val="lt1"/>
                </a:solidFill>
                <a:latin typeface="Questrial"/>
                <a:ea typeface="Questrial"/>
                <a:cs typeface="Questrial"/>
                <a:sym typeface="Questrial"/>
              </a:defRPr>
            </a:lvl1pPr>
            <a:lvl2pPr marL="914400" marR="0" lvl="1" indent="-228600" algn="l" rtl="0">
              <a:lnSpc>
                <a:spcPct val="120000"/>
              </a:lnSpc>
              <a:spcBef>
                <a:spcPts val="400"/>
              </a:spcBef>
              <a:spcAft>
                <a:spcPts val="0"/>
              </a:spcAft>
              <a:buClr>
                <a:schemeClr val="lt1"/>
              </a:buClr>
              <a:buSzPts val="1900"/>
              <a:buFont typeface="Arial"/>
              <a:buNone/>
              <a:defRPr sz="1500" b="1" i="0" u="none" strike="noStrike" cap="none">
                <a:solidFill>
                  <a:schemeClr val="lt1"/>
                </a:solidFill>
                <a:latin typeface="Questrial"/>
                <a:ea typeface="Questrial"/>
                <a:cs typeface="Questrial"/>
                <a:sym typeface="Questrial"/>
              </a:defRPr>
            </a:lvl2pPr>
            <a:lvl3pPr marL="1371600" marR="0" lvl="2" indent="-228600" algn="l" rtl="0">
              <a:lnSpc>
                <a:spcPct val="120000"/>
              </a:lnSpc>
              <a:spcBef>
                <a:spcPts val="400"/>
              </a:spcBef>
              <a:spcAft>
                <a:spcPts val="0"/>
              </a:spcAft>
              <a:buClr>
                <a:schemeClr val="lt1"/>
              </a:buClr>
              <a:buSzPts val="1700"/>
              <a:buFont typeface="Arial"/>
              <a:buNone/>
              <a:defRPr sz="1300" b="1" i="0" u="none" strike="noStrike" cap="none">
                <a:solidFill>
                  <a:schemeClr val="lt1"/>
                </a:solidFill>
                <a:latin typeface="Questrial"/>
                <a:ea typeface="Questrial"/>
                <a:cs typeface="Questrial"/>
                <a:sym typeface="Questrial"/>
              </a:defRPr>
            </a:lvl3pPr>
            <a:lvl4pPr marL="1828800" marR="0" lvl="3" indent="-228600" algn="l" rtl="0">
              <a:lnSpc>
                <a:spcPct val="120000"/>
              </a:lnSpc>
              <a:spcBef>
                <a:spcPts val="400"/>
              </a:spcBef>
              <a:spcAft>
                <a:spcPts val="0"/>
              </a:spcAft>
              <a:buClr>
                <a:schemeClr val="lt1"/>
              </a:buClr>
              <a:buSzPts val="1500"/>
              <a:buFont typeface="Arial"/>
              <a:buNone/>
              <a:defRPr sz="1200" b="1" i="0" u="none" strike="noStrike" cap="none">
                <a:solidFill>
                  <a:schemeClr val="lt1"/>
                </a:solidFill>
                <a:latin typeface="Questrial"/>
                <a:ea typeface="Questrial"/>
                <a:cs typeface="Questrial"/>
                <a:sym typeface="Questrial"/>
              </a:defRPr>
            </a:lvl4pPr>
            <a:lvl5pPr marL="2286000" marR="0" lvl="4" indent="-228600" algn="l" rtl="0">
              <a:lnSpc>
                <a:spcPct val="120000"/>
              </a:lnSpc>
              <a:spcBef>
                <a:spcPts val="400"/>
              </a:spcBef>
              <a:spcAft>
                <a:spcPts val="0"/>
              </a:spcAft>
              <a:buClr>
                <a:schemeClr val="lt1"/>
              </a:buClr>
              <a:buSzPts val="1500"/>
              <a:buFont typeface="Arial"/>
              <a:buNone/>
              <a:defRPr sz="1200" b="1" i="0" u="none" strike="noStrike" cap="none">
                <a:solidFill>
                  <a:schemeClr val="lt1"/>
                </a:solidFill>
                <a:latin typeface="Questrial"/>
                <a:ea typeface="Questrial"/>
                <a:cs typeface="Questrial"/>
                <a:sym typeface="Questrial"/>
              </a:defRPr>
            </a:lvl5pPr>
            <a:lvl6pPr marL="2743200" marR="0" lvl="5" indent="-228600" algn="l" rtl="0">
              <a:lnSpc>
                <a:spcPct val="120000"/>
              </a:lnSpc>
              <a:spcBef>
                <a:spcPts val="400"/>
              </a:spcBef>
              <a:spcAft>
                <a:spcPts val="0"/>
              </a:spcAft>
              <a:buClr>
                <a:schemeClr val="lt1"/>
              </a:buClr>
              <a:buSzPts val="1300"/>
              <a:buFont typeface="Arial"/>
              <a:buNone/>
              <a:defRPr sz="1200" b="1" i="0" u="none" strike="noStrike" cap="none">
                <a:solidFill>
                  <a:schemeClr val="lt1"/>
                </a:solidFill>
                <a:latin typeface="Questrial"/>
                <a:ea typeface="Questrial"/>
                <a:cs typeface="Questrial"/>
                <a:sym typeface="Questrial"/>
              </a:defRPr>
            </a:lvl6pPr>
            <a:lvl7pPr marL="3200400" marR="0" lvl="6" indent="-228600" algn="l" rtl="0">
              <a:lnSpc>
                <a:spcPct val="120000"/>
              </a:lnSpc>
              <a:spcBef>
                <a:spcPts val="400"/>
              </a:spcBef>
              <a:spcAft>
                <a:spcPts val="0"/>
              </a:spcAft>
              <a:buClr>
                <a:schemeClr val="lt1"/>
              </a:buClr>
              <a:buSzPts val="1300"/>
              <a:buFont typeface="Arial"/>
              <a:buNone/>
              <a:defRPr sz="1200" b="1" i="0" u="none" strike="noStrike" cap="none">
                <a:solidFill>
                  <a:schemeClr val="lt1"/>
                </a:solidFill>
                <a:latin typeface="Questrial"/>
                <a:ea typeface="Questrial"/>
                <a:cs typeface="Questrial"/>
                <a:sym typeface="Questrial"/>
              </a:defRPr>
            </a:lvl7pPr>
            <a:lvl8pPr marL="3657600" marR="0" lvl="7" indent="-228600" algn="l" rtl="0">
              <a:lnSpc>
                <a:spcPct val="120000"/>
              </a:lnSpc>
              <a:spcBef>
                <a:spcPts val="400"/>
              </a:spcBef>
              <a:spcAft>
                <a:spcPts val="0"/>
              </a:spcAft>
              <a:buClr>
                <a:schemeClr val="lt1"/>
              </a:buClr>
              <a:buSzPts val="1300"/>
              <a:buFont typeface="Arial"/>
              <a:buNone/>
              <a:defRPr sz="1200" b="1" i="0" u="none" strike="noStrike" cap="none">
                <a:solidFill>
                  <a:schemeClr val="lt1"/>
                </a:solidFill>
                <a:latin typeface="Questrial"/>
                <a:ea typeface="Questrial"/>
                <a:cs typeface="Questrial"/>
                <a:sym typeface="Questrial"/>
              </a:defRPr>
            </a:lvl8pPr>
            <a:lvl9pPr marL="4114800" marR="0" lvl="8" indent="-228600" algn="l" rtl="0">
              <a:lnSpc>
                <a:spcPct val="120000"/>
              </a:lnSpc>
              <a:spcBef>
                <a:spcPts val="400"/>
              </a:spcBef>
              <a:spcAft>
                <a:spcPts val="0"/>
              </a:spcAft>
              <a:buClr>
                <a:schemeClr val="lt1"/>
              </a:buClr>
              <a:buSzPts val="1300"/>
              <a:buFont typeface="Arial"/>
              <a:buNone/>
              <a:defRPr sz="1200" b="1" i="0" u="none" strike="noStrike" cap="none">
                <a:solidFill>
                  <a:schemeClr val="lt1"/>
                </a:solidFill>
                <a:latin typeface="Questrial"/>
                <a:ea typeface="Questrial"/>
                <a:cs typeface="Questrial"/>
                <a:sym typeface="Questrial"/>
              </a:defRPr>
            </a:lvl9pPr>
          </a:lstStyle>
          <a:p>
            <a:endParaRPr/>
          </a:p>
        </p:txBody>
      </p:sp>
      <p:sp>
        <p:nvSpPr>
          <p:cNvPr id="569" name="Google Shape;569;p59"/>
          <p:cNvSpPr txBox="1">
            <a:spLocks noGrp="1"/>
          </p:cNvSpPr>
          <p:nvPr>
            <p:ph type="body" idx="4"/>
          </p:nvPr>
        </p:nvSpPr>
        <p:spPr>
          <a:xfrm>
            <a:off x="4629150" y="2305049"/>
            <a:ext cx="3656407" cy="2038351"/>
          </a:xfrm>
          <a:prstGeom prst="rect">
            <a:avLst/>
          </a:prstGeom>
          <a:noFill/>
          <a:ln>
            <a:noFill/>
          </a:ln>
        </p:spPr>
        <p:txBody>
          <a:bodyPr spcFirstLastPara="1" wrap="square" lIns="68575" tIns="68575" rIns="68575" bIns="68575" anchor="t" anchorCtr="0">
            <a:noAutofit/>
          </a:bodyPr>
          <a:lstStyle>
            <a:lvl1pPr marL="457200" marR="0" lvl="0" indent="-368300" algn="l" rtl="0">
              <a:lnSpc>
                <a:spcPct val="120000"/>
              </a:lnSpc>
              <a:spcBef>
                <a:spcPts val="800"/>
              </a:spcBef>
              <a:spcAft>
                <a:spcPts val="0"/>
              </a:spcAft>
              <a:buClr>
                <a:schemeClr val="lt1"/>
              </a:buClr>
              <a:buSzPts val="2200"/>
              <a:buFont typeface="Arial"/>
              <a:buChar char="•"/>
              <a:defRPr sz="1800" b="0" i="0" u="none" strike="noStrike" cap="none">
                <a:solidFill>
                  <a:schemeClr val="lt1"/>
                </a:solidFill>
                <a:latin typeface="Questrial"/>
                <a:ea typeface="Questrial"/>
                <a:cs typeface="Questrial"/>
                <a:sym typeface="Questrial"/>
              </a:defRPr>
            </a:lvl1pPr>
            <a:lvl2pPr marL="914400" marR="0" lvl="1" indent="-349250" algn="l" rtl="0">
              <a:lnSpc>
                <a:spcPct val="120000"/>
              </a:lnSpc>
              <a:spcBef>
                <a:spcPts val="400"/>
              </a:spcBef>
              <a:spcAft>
                <a:spcPts val="0"/>
              </a:spcAft>
              <a:buClr>
                <a:schemeClr val="lt1"/>
              </a:buClr>
              <a:buSzPts val="1900"/>
              <a:buFont typeface="Arial"/>
              <a:buChar char="•"/>
              <a:defRPr sz="1500" b="0" i="0" u="none" strike="noStrike" cap="none">
                <a:solidFill>
                  <a:schemeClr val="lt1"/>
                </a:solidFill>
                <a:latin typeface="Questrial"/>
                <a:ea typeface="Questrial"/>
                <a:cs typeface="Questrial"/>
                <a:sym typeface="Questrial"/>
              </a:defRPr>
            </a:lvl2pPr>
            <a:lvl3pPr marL="1371600" marR="0" lvl="2" indent="-336550" algn="l" rtl="0">
              <a:lnSpc>
                <a:spcPct val="120000"/>
              </a:lnSpc>
              <a:spcBef>
                <a:spcPts val="400"/>
              </a:spcBef>
              <a:spcAft>
                <a:spcPts val="0"/>
              </a:spcAft>
              <a:buClr>
                <a:schemeClr val="lt1"/>
              </a:buClr>
              <a:buSzPts val="1700"/>
              <a:buFont typeface="Arial"/>
              <a:buChar char="•"/>
              <a:defRPr sz="1300" b="0" i="0" u="none" strike="noStrike" cap="none">
                <a:solidFill>
                  <a:schemeClr val="lt1"/>
                </a:solidFill>
                <a:latin typeface="Questrial"/>
                <a:ea typeface="Questrial"/>
                <a:cs typeface="Questrial"/>
                <a:sym typeface="Questrial"/>
              </a:defRPr>
            </a:lvl3pPr>
            <a:lvl4pPr marL="1828800" marR="0" lvl="3" indent="-323850" algn="l" rtl="0">
              <a:lnSpc>
                <a:spcPct val="120000"/>
              </a:lnSpc>
              <a:spcBef>
                <a:spcPts val="400"/>
              </a:spcBef>
              <a:spcAft>
                <a:spcPts val="0"/>
              </a:spcAft>
              <a:buClr>
                <a:schemeClr val="lt1"/>
              </a:buClr>
              <a:buSzPts val="1500"/>
              <a:buFont typeface="Arial"/>
              <a:buChar char="•"/>
              <a:defRPr sz="1200" b="0" i="0" u="none" strike="noStrike" cap="none">
                <a:solidFill>
                  <a:schemeClr val="lt1"/>
                </a:solidFill>
                <a:latin typeface="Questrial"/>
                <a:ea typeface="Questrial"/>
                <a:cs typeface="Questrial"/>
                <a:sym typeface="Questrial"/>
              </a:defRPr>
            </a:lvl4pPr>
            <a:lvl5pPr marL="2286000" marR="0" lvl="4" indent="-323850" algn="l" rtl="0">
              <a:lnSpc>
                <a:spcPct val="120000"/>
              </a:lnSpc>
              <a:spcBef>
                <a:spcPts val="400"/>
              </a:spcBef>
              <a:spcAft>
                <a:spcPts val="0"/>
              </a:spcAft>
              <a:buClr>
                <a:schemeClr val="lt1"/>
              </a:buClr>
              <a:buSzPts val="1500"/>
              <a:buFont typeface="Arial"/>
              <a:buChar char="•"/>
              <a:defRPr sz="1200" b="0" i="0" u="none" strike="noStrike" cap="none">
                <a:solidFill>
                  <a:schemeClr val="lt1"/>
                </a:solidFill>
                <a:latin typeface="Questrial"/>
                <a:ea typeface="Questrial"/>
                <a:cs typeface="Questrial"/>
                <a:sym typeface="Questrial"/>
              </a:defRPr>
            </a:lvl5pPr>
            <a:lvl6pPr marL="2743200" marR="0" lvl="5" indent="-311150" algn="l" rtl="0">
              <a:lnSpc>
                <a:spcPct val="120000"/>
              </a:lnSpc>
              <a:spcBef>
                <a:spcPts val="400"/>
              </a:spcBef>
              <a:spcAft>
                <a:spcPts val="0"/>
              </a:spcAft>
              <a:buClr>
                <a:schemeClr val="lt1"/>
              </a:buClr>
              <a:buSzPts val="1300"/>
              <a:buFont typeface="Arial"/>
              <a:buChar char="•"/>
              <a:defRPr sz="1100" b="0" i="0" u="none" strike="noStrike" cap="none">
                <a:solidFill>
                  <a:schemeClr val="lt1"/>
                </a:solidFill>
                <a:latin typeface="Questrial"/>
                <a:ea typeface="Questrial"/>
                <a:cs typeface="Questrial"/>
                <a:sym typeface="Questrial"/>
              </a:defRPr>
            </a:lvl6pPr>
            <a:lvl7pPr marL="3200400" marR="0" lvl="6" indent="-311150" algn="l" rtl="0">
              <a:lnSpc>
                <a:spcPct val="120000"/>
              </a:lnSpc>
              <a:spcBef>
                <a:spcPts val="400"/>
              </a:spcBef>
              <a:spcAft>
                <a:spcPts val="0"/>
              </a:spcAft>
              <a:buClr>
                <a:schemeClr val="lt1"/>
              </a:buClr>
              <a:buSzPts val="1300"/>
              <a:buFont typeface="Arial"/>
              <a:buChar char="•"/>
              <a:defRPr sz="1100" b="0" i="0" u="none" strike="noStrike" cap="none">
                <a:solidFill>
                  <a:schemeClr val="lt1"/>
                </a:solidFill>
                <a:latin typeface="Questrial"/>
                <a:ea typeface="Questrial"/>
                <a:cs typeface="Questrial"/>
                <a:sym typeface="Questrial"/>
              </a:defRPr>
            </a:lvl7pPr>
            <a:lvl8pPr marL="3657600" marR="0" lvl="7" indent="-311150" algn="l" rtl="0">
              <a:lnSpc>
                <a:spcPct val="120000"/>
              </a:lnSpc>
              <a:spcBef>
                <a:spcPts val="400"/>
              </a:spcBef>
              <a:spcAft>
                <a:spcPts val="0"/>
              </a:spcAft>
              <a:buClr>
                <a:schemeClr val="lt1"/>
              </a:buClr>
              <a:buSzPts val="1300"/>
              <a:buFont typeface="Arial"/>
              <a:buChar char="•"/>
              <a:defRPr sz="1100" b="0" i="0" u="none" strike="noStrike" cap="none">
                <a:solidFill>
                  <a:schemeClr val="lt1"/>
                </a:solidFill>
                <a:latin typeface="Questrial"/>
                <a:ea typeface="Questrial"/>
                <a:cs typeface="Questrial"/>
                <a:sym typeface="Questrial"/>
              </a:defRPr>
            </a:lvl8pPr>
            <a:lvl9pPr marL="4114800" marR="0" lvl="8" indent="-311150" algn="l" rtl="0">
              <a:lnSpc>
                <a:spcPct val="120000"/>
              </a:lnSpc>
              <a:spcBef>
                <a:spcPts val="400"/>
              </a:spcBef>
              <a:spcAft>
                <a:spcPts val="0"/>
              </a:spcAft>
              <a:buClr>
                <a:schemeClr val="lt1"/>
              </a:buClr>
              <a:buSzPts val="1300"/>
              <a:buFont typeface="Arial"/>
              <a:buChar char="•"/>
              <a:defRPr sz="1100" b="0" i="0" u="none" strike="noStrike" cap="none">
                <a:solidFill>
                  <a:schemeClr val="lt1"/>
                </a:solidFill>
                <a:latin typeface="Questrial"/>
                <a:ea typeface="Questrial"/>
                <a:cs typeface="Questrial"/>
                <a:sym typeface="Questrial"/>
              </a:defRPr>
            </a:lvl9pPr>
          </a:lstStyle>
          <a:p>
            <a:endParaRPr/>
          </a:p>
        </p:txBody>
      </p:sp>
      <p:sp>
        <p:nvSpPr>
          <p:cNvPr id="570" name="Google Shape;570;p59"/>
          <p:cNvSpPr txBox="1">
            <a:spLocks noGrp="1"/>
          </p:cNvSpPr>
          <p:nvPr>
            <p:ph type="dt" idx="10"/>
          </p:nvPr>
        </p:nvSpPr>
        <p:spPr>
          <a:xfrm>
            <a:off x="5592691" y="4412458"/>
            <a:ext cx="2057400" cy="273844"/>
          </a:xfrm>
          <a:prstGeom prst="rect">
            <a:avLst/>
          </a:prstGeom>
          <a:noFill/>
          <a:ln>
            <a:noFill/>
          </a:ln>
        </p:spPr>
        <p:txBody>
          <a:bodyPr spcFirstLastPara="1" wrap="square" lIns="68575" tIns="68575" rIns="68575" bIns="68575" anchor="ctr" anchorCtr="0">
            <a:noAutofit/>
          </a:bodyPr>
          <a:lstStyle>
            <a:lvl1pPr marL="0" marR="0" lvl="0" indent="0" algn="r" rtl="0">
              <a:spcBef>
                <a:spcPts val="0"/>
              </a:spcBef>
              <a:spcAft>
                <a:spcPts val="0"/>
              </a:spcAft>
              <a:buSzPts val="1100"/>
              <a:buNone/>
              <a:defRPr sz="800" b="0" i="0" u="none" strike="noStrike" cap="none">
                <a:solidFill>
                  <a:schemeClr val="lt1"/>
                </a:solidFill>
                <a:latin typeface="Questrial"/>
                <a:ea typeface="Questrial"/>
                <a:cs typeface="Questrial"/>
                <a:sym typeface="Questrial"/>
              </a:defRPr>
            </a:lvl1pPr>
            <a:lvl2pPr marL="342900" marR="0" lvl="1" indent="0" algn="l" rtl="0">
              <a:spcBef>
                <a:spcPts val="0"/>
              </a:spcBef>
              <a:spcAft>
                <a:spcPts val="0"/>
              </a:spcAft>
              <a:buSzPts val="1100"/>
              <a:buNone/>
              <a:defRPr sz="1400" b="0" i="0" u="none" strike="noStrike" cap="none">
                <a:solidFill>
                  <a:schemeClr val="lt1"/>
                </a:solidFill>
                <a:latin typeface="Questrial"/>
                <a:ea typeface="Questrial"/>
                <a:cs typeface="Questrial"/>
                <a:sym typeface="Questrial"/>
              </a:defRPr>
            </a:lvl2pPr>
            <a:lvl3pPr marL="685800" marR="0" lvl="2" indent="0" algn="l" rtl="0">
              <a:spcBef>
                <a:spcPts val="0"/>
              </a:spcBef>
              <a:spcAft>
                <a:spcPts val="0"/>
              </a:spcAft>
              <a:buSzPts val="1100"/>
              <a:buNone/>
              <a:defRPr sz="1400" b="0" i="0" u="none" strike="noStrike" cap="none">
                <a:solidFill>
                  <a:schemeClr val="lt1"/>
                </a:solidFill>
                <a:latin typeface="Questrial"/>
                <a:ea typeface="Questrial"/>
                <a:cs typeface="Questrial"/>
                <a:sym typeface="Questrial"/>
              </a:defRPr>
            </a:lvl3pPr>
            <a:lvl4pPr marL="1028700" marR="0" lvl="3" indent="0" algn="l" rtl="0">
              <a:spcBef>
                <a:spcPts val="0"/>
              </a:spcBef>
              <a:spcAft>
                <a:spcPts val="0"/>
              </a:spcAft>
              <a:buSzPts val="1100"/>
              <a:buNone/>
              <a:defRPr sz="1400" b="0" i="0" u="none" strike="noStrike" cap="none">
                <a:solidFill>
                  <a:schemeClr val="lt1"/>
                </a:solidFill>
                <a:latin typeface="Questrial"/>
                <a:ea typeface="Questrial"/>
                <a:cs typeface="Questrial"/>
                <a:sym typeface="Questrial"/>
              </a:defRPr>
            </a:lvl4pPr>
            <a:lvl5pPr marL="1371600" marR="0" lvl="4" indent="0" algn="l" rtl="0">
              <a:spcBef>
                <a:spcPts val="0"/>
              </a:spcBef>
              <a:spcAft>
                <a:spcPts val="0"/>
              </a:spcAft>
              <a:buSzPts val="1100"/>
              <a:buNone/>
              <a:defRPr sz="1400" b="0" i="0" u="none" strike="noStrike" cap="none">
                <a:solidFill>
                  <a:schemeClr val="lt1"/>
                </a:solidFill>
                <a:latin typeface="Questrial"/>
                <a:ea typeface="Questrial"/>
                <a:cs typeface="Questrial"/>
                <a:sym typeface="Questrial"/>
              </a:defRPr>
            </a:lvl5pPr>
            <a:lvl6pPr marL="1714500" marR="0" lvl="5" indent="0" algn="l" rtl="0">
              <a:spcBef>
                <a:spcPts val="0"/>
              </a:spcBef>
              <a:spcAft>
                <a:spcPts val="0"/>
              </a:spcAft>
              <a:buSzPts val="1100"/>
              <a:buNone/>
              <a:defRPr sz="1400" b="0" i="0" u="none" strike="noStrike" cap="none">
                <a:solidFill>
                  <a:schemeClr val="lt1"/>
                </a:solidFill>
                <a:latin typeface="Questrial"/>
                <a:ea typeface="Questrial"/>
                <a:cs typeface="Questrial"/>
                <a:sym typeface="Questrial"/>
              </a:defRPr>
            </a:lvl6pPr>
            <a:lvl7pPr marL="2057400" marR="0" lvl="6" indent="0" algn="l" rtl="0">
              <a:spcBef>
                <a:spcPts val="0"/>
              </a:spcBef>
              <a:spcAft>
                <a:spcPts val="0"/>
              </a:spcAft>
              <a:buSzPts val="1100"/>
              <a:buNone/>
              <a:defRPr sz="1400" b="0" i="0" u="none" strike="noStrike" cap="none">
                <a:solidFill>
                  <a:schemeClr val="lt1"/>
                </a:solidFill>
                <a:latin typeface="Questrial"/>
                <a:ea typeface="Questrial"/>
                <a:cs typeface="Questrial"/>
                <a:sym typeface="Questrial"/>
              </a:defRPr>
            </a:lvl7pPr>
            <a:lvl8pPr marL="2400300" marR="0" lvl="7" indent="0" algn="l" rtl="0">
              <a:spcBef>
                <a:spcPts val="0"/>
              </a:spcBef>
              <a:spcAft>
                <a:spcPts val="0"/>
              </a:spcAft>
              <a:buSzPts val="1100"/>
              <a:buNone/>
              <a:defRPr sz="1400" b="0" i="0" u="none" strike="noStrike" cap="none">
                <a:solidFill>
                  <a:schemeClr val="lt1"/>
                </a:solidFill>
                <a:latin typeface="Questrial"/>
                <a:ea typeface="Questrial"/>
                <a:cs typeface="Questrial"/>
                <a:sym typeface="Questrial"/>
              </a:defRPr>
            </a:lvl8pPr>
            <a:lvl9pPr marL="2743200" marR="0" lvl="8" indent="0" algn="l" rtl="0">
              <a:spcBef>
                <a:spcPts val="0"/>
              </a:spcBef>
              <a:spcAft>
                <a:spcPts val="0"/>
              </a:spcAft>
              <a:buSzPts val="1100"/>
              <a:buNone/>
              <a:defRPr sz="1400" b="0" i="0" u="none" strike="noStrike" cap="none">
                <a:solidFill>
                  <a:schemeClr val="lt1"/>
                </a:solidFill>
                <a:latin typeface="Questrial"/>
                <a:ea typeface="Questrial"/>
                <a:cs typeface="Questrial"/>
                <a:sym typeface="Questrial"/>
              </a:defRPr>
            </a:lvl9pPr>
          </a:lstStyle>
          <a:p>
            <a:endParaRPr/>
          </a:p>
        </p:txBody>
      </p:sp>
      <p:sp>
        <p:nvSpPr>
          <p:cNvPr id="571" name="Google Shape;571;p59"/>
          <p:cNvSpPr txBox="1">
            <a:spLocks noGrp="1"/>
          </p:cNvSpPr>
          <p:nvPr>
            <p:ph type="ftr" idx="11"/>
          </p:nvPr>
        </p:nvSpPr>
        <p:spPr>
          <a:xfrm>
            <a:off x="856058" y="4412457"/>
            <a:ext cx="4679481" cy="273844"/>
          </a:xfrm>
          <a:prstGeom prst="rect">
            <a:avLst/>
          </a:prstGeom>
          <a:noFill/>
          <a:ln>
            <a:noFill/>
          </a:ln>
        </p:spPr>
        <p:txBody>
          <a:bodyPr spcFirstLastPara="1" wrap="square" lIns="68575" tIns="68575" rIns="68575" bIns="68575" anchor="ctr" anchorCtr="0">
            <a:noAutofit/>
          </a:bodyPr>
          <a:lstStyle>
            <a:lvl1pPr marL="0" marR="0" lvl="0" indent="0" algn="l" rtl="0">
              <a:spcBef>
                <a:spcPts val="0"/>
              </a:spcBef>
              <a:spcAft>
                <a:spcPts val="0"/>
              </a:spcAft>
              <a:buSzPts val="1100"/>
              <a:buNone/>
              <a:defRPr sz="800" b="0" i="0" u="none" strike="noStrike" cap="none">
                <a:solidFill>
                  <a:schemeClr val="lt1"/>
                </a:solidFill>
                <a:latin typeface="Questrial"/>
                <a:ea typeface="Questrial"/>
                <a:cs typeface="Questrial"/>
                <a:sym typeface="Questrial"/>
              </a:defRPr>
            </a:lvl1pPr>
            <a:lvl2pPr marL="342900" marR="0" lvl="1" indent="0" algn="l" rtl="0">
              <a:spcBef>
                <a:spcPts val="0"/>
              </a:spcBef>
              <a:spcAft>
                <a:spcPts val="0"/>
              </a:spcAft>
              <a:buSzPts val="1100"/>
              <a:buNone/>
              <a:defRPr sz="1400" b="0" i="0" u="none" strike="noStrike" cap="none">
                <a:solidFill>
                  <a:schemeClr val="lt1"/>
                </a:solidFill>
                <a:latin typeface="Questrial"/>
                <a:ea typeface="Questrial"/>
                <a:cs typeface="Questrial"/>
                <a:sym typeface="Questrial"/>
              </a:defRPr>
            </a:lvl2pPr>
            <a:lvl3pPr marL="685800" marR="0" lvl="2" indent="0" algn="l" rtl="0">
              <a:spcBef>
                <a:spcPts val="0"/>
              </a:spcBef>
              <a:spcAft>
                <a:spcPts val="0"/>
              </a:spcAft>
              <a:buSzPts val="1100"/>
              <a:buNone/>
              <a:defRPr sz="1400" b="0" i="0" u="none" strike="noStrike" cap="none">
                <a:solidFill>
                  <a:schemeClr val="lt1"/>
                </a:solidFill>
                <a:latin typeface="Questrial"/>
                <a:ea typeface="Questrial"/>
                <a:cs typeface="Questrial"/>
                <a:sym typeface="Questrial"/>
              </a:defRPr>
            </a:lvl3pPr>
            <a:lvl4pPr marL="1028700" marR="0" lvl="3" indent="0" algn="l" rtl="0">
              <a:spcBef>
                <a:spcPts val="0"/>
              </a:spcBef>
              <a:spcAft>
                <a:spcPts val="0"/>
              </a:spcAft>
              <a:buSzPts val="1100"/>
              <a:buNone/>
              <a:defRPr sz="1400" b="0" i="0" u="none" strike="noStrike" cap="none">
                <a:solidFill>
                  <a:schemeClr val="lt1"/>
                </a:solidFill>
                <a:latin typeface="Questrial"/>
                <a:ea typeface="Questrial"/>
                <a:cs typeface="Questrial"/>
                <a:sym typeface="Questrial"/>
              </a:defRPr>
            </a:lvl4pPr>
            <a:lvl5pPr marL="1371600" marR="0" lvl="4" indent="0" algn="l" rtl="0">
              <a:spcBef>
                <a:spcPts val="0"/>
              </a:spcBef>
              <a:spcAft>
                <a:spcPts val="0"/>
              </a:spcAft>
              <a:buSzPts val="1100"/>
              <a:buNone/>
              <a:defRPr sz="1400" b="0" i="0" u="none" strike="noStrike" cap="none">
                <a:solidFill>
                  <a:schemeClr val="lt1"/>
                </a:solidFill>
                <a:latin typeface="Questrial"/>
                <a:ea typeface="Questrial"/>
                <a:cs typeface="Questrial"/>
                <a:sym typeface="Questrial"/>
              </a:defRPr>
            </a:lvl5pPr>
            <a:lvl6pPr marL="1714500" marR="0" lvl="5" indent="0" algn="l" rtl="0">
              <a:spcBef>
                <a:spcPts val="0"/>
              </a:spcBef>
              <a:spcAft>
                <a:spcPts val="0"/>
              </a:spcAft>
              <a:buSzPts val="1100"/>
              <a:buNone/>
              <a:defRPr sz="1400" b="0" i="0" u="none" strike="noStrike" cap="none">
                <a:solidFill>
                  <a:schemeClr val="lt1"/>
                </a:solidFill>
                <a:latin typeface="Questrial"/>
                <a:ea typeface="Questrial"/>
                <a:cs typeface="Questrial"/>
                <a:sym typeface="Questrial"/>
              </a:defRPr>
            </a:lvl6pPr>
            <a:lvl7pPr marL="2057400" marR="0" lvl="6" indent="0" algn="l" rtl="0">
              <a:spcBef>
                <a:spcPts val="0"/>
              </a:spcBef>
              <a:spcAft>
                <a:spcPts val="0"/>
              </a:spcAft>
              <a:buSzPts val="1100"/>
              <a:buNone/>
              <a:defRPr sz="1400" b="0" i="0" u="none" strike="noStrike" cap="none">
                <a:solidFill>
                  <a:schemeClr val="lt1"/>
                </a:solidFill>
                <a:latin typeface="Questrial"/>
                <a:ea typeface="Questrial"/>
                <a:cs typeface="Questrial"/>
                <a:sym typeface="Questrial"/>
              </a:defRPr>
            </a:lvl7pPr>
            <a:lvl8pPr marL="2400300" marR="0" lvl="7" indent="0" algn="l" rtl="0">
              <a:spcBef>
                <a:spcPts val="0"/>
              </a:spcBef>
              <a:spcAft>
                <a:spcPts val="0"/>
              </a:spcAft>
              <a:buSzPts val="1100"/>
              <a:buNone/>
              <a:defRPr sz="1400" b="0" i="0" u="none" strike="noStrike" cap="none">
                <a:solidFill>
                  <a:schemeClr val="lt1"/>
                </a:solidFill>
                <a:latin typeface="Questrial"/>
                <a:ea typeface="Questrial"/>
                <a:cs typeface="Questrial"/>
                <a:sym typeface="Questrial"/>
              </a:defRPr>
            </a:lvl8pPr>
            <a:lvl9pPr marL="2743200" marR="0" lvl="8" indent="0" algn="l" rtl="0">
              <a:spcBef>
                <a:spcPts val="0"/>
              </a:spcBef>
              <a:spcAft>
                <a:spcPts val="0"/>
              </a:spcAft>
              <a:buSzPts val="1100"/>
              <a:buNone/>
              <a:defRPr sz="1400" b="0" i="0" u="none" strike="noStrike" cap="none">
                <a:solidFill>
                  <a:schemeClr val="lt1"/>
                </a:solidFill>
                <a:latin typeface="Questrial"/>
                <a:ea typeface="Questrial"/>
                <a:cs typeface="Questrial"/>
                <a:sym typeface="Questrial"/>
              </a:defRPr>
            </a:lvl9pPr>
          </a:lstStyle>
          <a:p>
            <a:endParaRPr/>
          </a:p>
        </p:txBody>
      </p:sp>
      <p:sp>
        <p:nvSpPr>
          <p:cNvPr id="572" name="Google Shape;572;p59"/>
          <p:cNvSpPr txBox="1">
            <a:spLocks noGrp="1"/>
          </p:cNvSpPr>
          <p:nvPr>
            <p:ph type="sldNum" idx="12"/>
          </p:nvPr>
        </p:nvSpPr>
        <p:spPr>
          <a:xfrm>
            <a:off x="7707241" y="4412456"/>
            <a:ext cx="578317" cy="273844"/>
          </a:xfrm>
          <a:prstGeom prst="rect">
            <a:avLst/>
          </a:prstGeom>
          <a:noFill/>
          <a:ln>
            <a:noFill/>
          </a:ln>
        </p:spPr>
        <p:txBody>
          <a:bodyPr spcFirstLastPara="1" wrap="square" lIns="68575" tIns="34275" rIns="68575" bIns="34275" anchor="ctr" anchorCtr="0">
            <a:noAutofit/>
          </a:bodyPr>
          <a:lstStyle>
            <a:lvl1pPr marL="0" marR="0" lvl="0" indent="0" algn="r" rtl="0">
              <a:spcBef>
                <a:spcPts val="0"/>
              </a:spcBef>
              <a:buNone/>
              <a:defRPr sz="800" b="0" i="0" u="none" strike="noStrike" cap="none">
                <a:solidFill>
                  <a:schemeClr val="lt1"/>
                </a:solidFill>
                <a:latin typeface="Questrial"/>
                <a:ea typeface="Questrial"/>
                <a:cs typeface="Questrial"/>
                <a:sym typeface="Questrial"/>
              </a:defRPr>
            </a:lvl1pPr>
            <a:lvl2pPr marL="0" marR="0" lvl="1" indent="0" algn="r" rtl="0">
              <a:spcBef>
                <a:spcPts val="0"/>
              </a:spcBef>
              <a:buNone/>
              <a:defRPr sz="800" b="0" i="0" u="none" strike="noStrike" cap="none">
                <a:solidFill>
                  <a:schemeClr val="lt1"/>
                </a:solidFill>
                <a:latin typeface="Questrial"/>
                <a:ea typeface="Questrial"/>
                <a:cs typeface="Questrial"/>
                <a:sym typeface="Questrial"/>
              </a:defRPr>
            </a:lvl2pPr>
            <a:lvl3pPr marL="0" marR="0" lvl="2" indent="0" algn="r" rtl="0">
              <a:spcBef>
                <a:spcPts val="0"/>
              </a:spcBef>
              <a:buNone/>
              <a:defRPr sz="800" b="0" i="0" u="none" strike="noStrike" cap="none">
                <a:solidFill>
                  <a:schemeClr val="lt1"/>
                </a:solidFill>
                <a:latin typeface="Questrial"/>
                <a:ea typeface="Questrial"/>
                <a:cs typeface="Questrial"/>
                <a:sym typeface="Questrial"/>
              </a:defRPr>
            </a:lvl3pPr>
            <a:lvl4pPr marL="0" marR="0" lvl="3" indent="0" algn="r" rtl="0">
              <a:spcBef>
                <a:spcPts val="0"/>
              </a:spcBef>
              <a:buNone/>
              <a:defRPr sz="800" b="0" i="0" u="none" strike="noStrike" cap="none">
                <a:solidFill>
                  <a:schemeClr val="lt1"/>
                </a:solidFill>
                <a:latin typeface="Questrial"/>
                <a:ea typeface="Questrial"/>
                <a:cs typeface="Questrial"/>
                <a:sym typeface="Questrial"/>
              </a:defRPr>
            </a:lvl4pPr>
            <a:lvl5pPr marL="0" marR="0" lvl="4" indent="0" algn="r" rtl="0">
              <a:spcBef>
                <a:spcPts val="0"/>
              </a:spcBef>
              <a:buNone/>
              <a:defRPr sz="800" b="0" i="0" u="none" strike="noStrike" cap="none">
                <a:solidFill>
                  <a:schemeClr val="lt1"/>
                </a:solidFill>
                <a:latin typeface="Questrial"/>
                <a:ea typeface="Questrial"/>
                <a:cs typeface="Questrial"/>
                <a:sym typeface="Questrial"/>
              </a:defRPr>
            </a:lvl5pPr>
            <a:lvl6pPr marL="0" marR="0" lvl="5" indent="0" algn="r" rtl="0">
              <a:spcBef>
                <a:spcPts val="0"/>
              </a:spcBef>
              <a:buNone/>
              <a:defRPr sz="800" b="0" i="0" u="none" strike="noStrike" cap="none">
                <a:solidFill>
                  <a:schemeClr val="lt1"/>
                </a:solidFill>
                <a:latin typeface="Questrial"/>
                <a:ea typeface="Questrial"/>
                <a:cs typeface="Questrial"/>
                <a:sym typeface="Questrial"/>
              </a:defRPr>
            </a:lvl6pPr>
            <a:lvl7pPr marL="0" marR="0" lvl="6" indent="0" algn="r" rtl="0">
              <a:spcBef>
                <a:spcPts val="0"/>
              </a:spcBef>
              <a:buNone/>
              <a:defRPr sz="800" b="0" i="0" u="none" strike="noStrike" cap="none">
                <a:solidFill>
                  <a:schemeClr val="lt1"/>
                </a:solidFill>
                <a:latin typeface="Questrial"/>
                <a:ea typeface="Questrial"/>
                <a:cs typeface="Questrial"/>
                <a:sym typeface="Questrial"/>
              </a:defRPr>
            </a:lvl7pPr>
            <a:lvl8pPr marL="0" marR="0" lvl="7" indent="0" algn="r" rtl="0">
              <a:spcBef>
                <a:spcPts val="0"/>
              </a:spcBef>
              <a:buNone/>
              <a:defRPr sz="800" b="0" i="0" u="none" strike="noStrike" cap="none">
                <a:solidFill>
                  <a:schemeClr val="lt1"/>
                </a:solidFill>
                <a:latin typeface="Questrial"/>
                <a:ea typeface="Questrial"/>
                <a:cs typeface="Questrial"/>
                <a:sym typeface="Questrial"/>
              </a:defRPr>
            </a:lvl8pPr>
            <a:lvl9pPr marL="0" marR="0" lvl="8" indent="0" algn="r" rtl="0">
              <a:spcBef>
                <a:spcPts val="0"/>
              </a:spcBef>
              <a:buNone/>
              <a:defRPr sz="800" b="0" i="0" u="none" strike="noStrike" cap="none">
                <a:solidFill>
                  <a:schemeClr val="lt1"/>
                </a:solidFill>
                <a:latin typeface="Questrial"/>
                <a:ea typeface="Questrial"/>
                <a:cs typeface="Questrial"/>
                <a:sym typeface="Quest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73"/>
        <p:cNvGrpSpPr/>
        <p:nvPr/>
      </p:nvGrpSpPr>
      <p:grpSpPr>
        <a:xfrm>
          <a:off x="0" y="0"/>
          <a:ext cx="0" cy="0"/>
          <a:chOff x="0" y="0"/>
          <a:chExt cx="0" cy="0"/>
        </a:xfrm>
      </p:grpSpPr>
      <p:sp>
        <p:nvSpPr>
          <p:cNvPr id="574" name="Google Shape;574;p60"/>
          <p:cNvSpPr txBox="1">
            <a:spLocks noGrp="1"/>
          </p:cNvSpPr>
          <p:nvPr>
            <p:ph type="title"/>
          </p:nvPr>
        </p:nvSpPr>
        <p:spPr>
          <a:xfrm>
            <a:off x="856060" y="463889"/>
            <a:ext cx="7429498" cy="1108928"/>
          </a:xfrm>
          <a:prstGeom prst="rect">
            <a:avLst/>
          </a:prstGeom>
          <a:noFill/>
          <a:ln>
            <a:noFill/>
          </a:ln>
        </p:spPr>
        <p:txBody>
          <a:bodyPr spcFirstLastPara="1" wrap="square" lIns="68575" tIns="68575" rIns="68575" bIns="68575" anchor="ctr" anchorCtr="0">
            <a:noAutofit/>
          </a:bodyPr>
          <a:lstStyle>
            <a:lvl1pPr marL="0" marR="0" lvl="0" indent="0" algn="l" rtl="0">
              <a:lnSpc>
                <a:spcPct val="90000"/>
              </a:lnSpc>
              <a:spcBef>
                <a:spcPts val="0"/>
              </a:spcBef>
              <a:spcAft>
                <a:spcPts val="0"/>
              </a:spcAft>
              <a:buClr>
                <a:schemeClr val="lt1"/>
              </a:buClr>
              <a:buSzPts val="1100"/>
              <a:buFont typeface="Questrial"/>
              <a:buNone/>
              <a:defRPr sz="2700" b="0" i="0" u="none" strike="noStrike" cap="none">
                <a:solidFill>
                  <a:schemeClr val="lt1"/>
                </a:solidFill>
                <a:latin typeface="Questrial"/>
                <a:ea typeface="Questrial"/>
                <a:cs typeface="Questrial"/>
                <a:sym typeface="Questrial"/>
              </a:defRPr>
            </a:lvl1pPr>
            <a:lvl2pPr lvl="1" indent="0">
              <a:spcBef>
                <a:spcPts val="0"/>
              </a:spcBef>
              <a:spcAft>
                <a:spcPts val="0"/>
              </a:spcAft>
              <a:buSzPts val="1100"/>
              <a:buNone/>
              <a:defRPr sz="1400"/>
            </a:lvl2pPr>
            <a:lvl3pPr lvl="2" indent="0">
              <a:spcBef>
                <a:spcPts val="0"/>
              </a:spcBef>
              <a:spcAft>
                <a:spcPts val="0"/>
              </a:spcAft>
              <a:buSzPts val="1100"/>
              <a:buNone/>
              <a:defRPr sz="1400"/>
            </a:lvl3pPr>
            <a:lvl4pPr lvl="3" indent="0">
              <a:spcBef>
                <a:spcPts val="0"/>
              </a:spcBef>
              <a:spcAft>
                <a:spcPts val="0"/>
              </a:spcAft>
              <a:buSzPts val="1100"/>
              <a:buNone/>
              <a:defRPr sz="1400"/>
            </a:lvl4pPr>
            <a:lvl5pPr lvl="4" indent="0">
              <a:spcBef>
                <a:spcPts val="0"/>
              </a:spcBef>
              <a:spcAft>
                <a:spcPts val="0"/>
              </a:spcAft>
              <a:buSzPts val="1100"/>
              <a:buNone/>
              <a:defRPr sz="1400"/>
            </a:lvl5pPr>
            <a:lvl6pPr lvl="5" indent="0">
              <a:spcBef>
                <a:spcPts val="0"/>
              </a:spcBef>
              <a:spcAft>
                <a:spcPts val="0"/>
              </a:spcAft>
              <a:buSzPts val="1100"/>
              <a:buNone/>
              <a:defRPr sz="1400"/>
            </a:lvl6pPr>
            <a:lvl7pPr lvl="6" indent="0">
              <a:spcBef>
                <a:spcPts val="0"/>
              </a:spcBef>
              <a:spcAft>
                <a:spcPts val="0"/>
              </a:spcAft>
              <a:buSzPts val="1100"/>
              <a:buNone/>
              <a:defRPr sz="1400"/>
            </a:lvl7pPr>
            <a:lvl8pPr lvl="7" indent="0">
              <a:spcBef>
                <a:spcPts val="0"/>
              </a:spcBef>
              <a:spcAft>
                <a:spcPts val="0"/>
              </a:spcAft>
              <a:buSzPts val="1100"/>
              <a:buNone/>
              <a:defRPr sz="1400"/>
            </a:lvl8pPr>
            <a:lvl9pPr lvl="8" indent="0">
              <a:spcBef>
                <a:spcPts val="0"/>
              </a:spcBef>
              <a:spcAft>
                <a:spcPts val="0"/>
              </a:spcAft>
              <a:buSzPts val="1100"/>
              <a:buNone/>
              <a:defRPr sz="1400"/>
            </a:lvl9pPr>
          </a:lstStyle>
          <a:p>
            <a:endParaRPr/>
          </a:p>
        </p:txBody>
      </p:sp>
      <p:sp>
        <p:nvSpPr>
          <p:cNvPr id="575" name="Google Shape;575;p60"/>
          <p:cNvSpPr txBox="1">
            <a:spLocks noGrp="1"/>
          </p:cNvSpPr>
          <p:nvPr>
            <p:ph type="dt" idx="10"/>
          </p:nvPr>
        </p:nvSpPr>
        <p:spPr>
          <a:xfrm>
            <a:off x="5592691" y="4412458"/>
            <a:ext cx="2057400" cy="273844"/>
          </a:xfrm>
          <a:prstGeom prst="rect">
            <a:avLst/>
          </a:prstGeom>
          <a:noFill/>
          <a:ln>
            <a:noFill/>
          </a:ln>
        </p:spPr>
        <p:txBody>
          <a:bodyPr spcFirstLastPara="1" wrap="square" lIns="68575" tIns="68575" rIns="68575" bIns="68575" anchor="ctr" anchorCtr="0">
            <a:noAutofit/>
          </a:bodyPr>
          <a:lstStyle>
            <a:lvl1pPr marL="0" marR="0" lvl="0" indent="0" algn="r" rtl="0">
              <a:spcBef>
                <a:spcPts val="0"/>
              </a:spcBef>
              <a:spcAft>
                <a:spcPts val="0"/>
              </a:spcAft>
              <a:buSzPts val="1100"/>
              <a:buNone/>
              <a:defRPr sz="800" b="0" i="0" u="none" strike="noStrike" cap="none">
                <a:solidFill>
                  <a:schemeClr val="lt1"/>
                </a:solidFill>
                <a:latin typeface="Questrial"/>
                <a:ea typeface="Questrial"/>
                <a:cs typeface="Questrial"/>
                <a:sym typeface="Questrial"/>
              </a:defRPr>
            </a:lvl1pPr>
            <a:lvl2pPr marL="342900" marR="0" lvl="1" indent="0" algn="l" rtl="0">
              <a:spcBef>
                <a:spcPts val="0"/>
              </a:spcBef>
              <a:spcAft>
                <a:spcPts val="0"/>
              </a:spcAft>
              <a:buSzPts val="1100"/>
              <a:buNone/>
              <a:defRPr sz="1400" b="0" i="0" u="none" strike="noStrike" cap="none">
                <a:solidFill>
                  <a:schemeClr val="lt1"/>
                </a:solidFill>
                <a:latin typeface="Questrial"/>
                <a:ea typeface="Questrial"/>
                <a:cs typeface="Questrial"/>
                <a:sym typeface="Questrial"/>
              </a:defRPr>
            </a:lvl2pPr>
            <a:lvl3pPr marL="685800" marR="0" lvl="2" indent="0" algn="l" rtl="0">
              <a:spcBef>
                <a:spcPts val="0"/>
              </a:spcBef>
              <a:spcAft>
                <a:spcPts val="0"/>
              </a:spcAft>
              <a:buSzPts val="1100"/>
              <a:buNone/>
              <a:defRPr sz="1400" b="0" i="0" u="none" strike="noStrike" cap="none">
                <a:solidFill>
                  <a:schemeClr val="lt1"/>
                </a:solidFill>
                <a:latin typeface="Questrial"/>
                <a:ea typeface="Questrial"/>
                <a:cs typeface="Questrial"/>
                <a:sym typeface="Questrial"/>
              </a:defRPr>
            </a:lvl3pPr>
            <a:lvl4pPr marL="1028700" marR="0" lvl="3" indent="0" algn="l" rtl="0">
              <a:spcBef>
                <a:spcPts val="0"/>
              </a:spcBef>
              <a:spcAft>
                <a:spcPts val="0"/>
              </a:spcAft>
              <a:buSzPts val="1100"/>
              <a:buNone/>
              <a:defRPr sz="1400" b="0" i="0" u="none" strike="noStrike" cap="none">
                <a:solidFill>
                  <a:schemeClr val="lt1"/>
                </a:solidFill>
                <a:latin typeface="Questrial"/>
                <a:ea typeface="Questrial"/>
                <a:cs typeface="Questrial"/>
                <a:sym typeface="Questrial"/>
              </a:defRPr>
            </a:lvl4pPr>
            <a:lvl5pPr marL="1371600" marR="0" lvl="4" indent="0" algn="l" rtl="0">
              <a:spcBef>
                <a:spcPts val="0"/>
              </a:spcBef>
              <a:spcAft>
                <a:spcPts val="0"/>
              </a:spcAft>
              <a:buSzPts val="1100"/>
              <a:buNone/>
              <a:defRPr sz="1400" b="0" i="0" u="none" strike="noStrike" cap="none">
                <a:solidFill>
                  <a:schemeClr val="lt1"/>
                </a:solidFill>
                <a:latin typeface="Questrial"/>
                <a:ea typeface="Questrial"/>
                <a:cs typeface="Questrial"/>
                <a:sym typeface="Questrial"/>
              </a:defRPr>
            </a:lvl5pPr>
            <a:lvl6pPr marL="1714500" marR="0" lvl="5" indent="0" algn="l" rtl="0">
              <a:spcBef>
                <a:spcPts val="0"/>
              </a:spcBef>
              <a:spcAft>
                <a:spcPts val="0"/>
              </a:spcAft>
              <a:buSzPts val="1100"/>
              <a:buNone/>
              <a:defRPr sz="1400" b="0" i="0" u="none" strike="noStrike" cap="none">
                <a:solidFill>
                  <a:schemeClr val="lt1"/>
                </a:solidFill>
                <a:latin typeface="Questrial"/>
                <a:ea typeface="Questrial"/>
                <a:cs typeface="Questrial"/>
                <a:sym typeface="Questrial"/>
              </a:defRPr>
            </a:lvl6pPr>
            <a:lvl7pPr marL="2057400" marR="0" lvl="6" indent="0" algn="l" rtl="0">
              <a:spcBef>
                <a:spcPts val="0"/>
              </a:spcBef>
              <a:spcAft>
                <a:spcPts val="0"/>
              </a:spcAft>
              <a:buSzPts val="1100"/>
              <a:buNone/>
              <a:defRPr sz="1400" b="0" i="0" u="none" strike="noStrike" cap="none">
                <a:solidFill>
                  <a:schemeClr val="lt1"/>
                </a:solidFill>
                <a:latin typeface="Questrial"/>
                <a:ea typeface="Questrial"/>
                <a:cs typeface="Questrial"/>
                <a:sym typeface="Questrial"/>
              </a:defRPr>
            </a:lvl7pPr>
            <a:lvl8pPr marL="2400300" marR="0" lvl="7" indent="0" algn="l" rtl="0">
              <a:spcBef>
                <a:spcPts val="0"/>
              </a:spcBef>
              <a:spcAft>
                <a:spcPts val="0"/>
              </a:spcAft>
              <a:buSzPts val="1100"/>
              <a:buNone/>
              <a:defRPr sz="1400" b="0" i="0" u="none" strike="noStrike" cap="none">
                <a:solidFill>
                  <a:schemeClr val="lt1"/>
                </a:solidFill>
                <a:latin typeface="Questrial"/>
                <a:ea typeface="Questrial"/>
                <a:cs typeface="Questrial"/>
                <a:sym typeface="Questrial"/>
              </a:defRPr>
            </a:lvl8pPr>
            <a:lvl9pPr marL="2743200" marR="0" lvl="8" indent="0" algn="l" rtl="0">
              <a:spcBef>
                <a:spcPts val="0"/>
              </a:spcBef>
              <a:spcAft>
                <a:spcPts val="0"/>
              </a:spcAft>
              <a:buSzPts val="1100"/>
              <a:buNone/>
              <a:defRPr sz="1400" b="0" i="0" u="none" strike="noStrike" cap="none">
                <a:solidFill>
                  <a:schemeClr val="lt1"/>
                </a:solidFill>
                <a:latin typeface="Questrial"/>
                <a:ea typeface="Questrial"/>
                <a:cs typeface="Questrial"/>
                <a:sym typeface="Questrial"/>
              </a:defRPr>
            </a:lvl9pPr>
          </a:lstStyle>
          <a:p>
            <a:endParaRPr/>
          </a:p>
        </p:txBody>
      </p:sp>
      <p:sp>
        <p:nvSpPr>
          <p:cNvPr id="576" name="Google Shape;576;p60"/>
          <p:cNvSpPr txBox="1">
            <a:spLocks noGrp="1"/>
          </p:cNvSpPr>
          <p:nvPr>
            <p:ph type="ftr" idx="11"/>
          </p:nvPr>
        </p:nvSpPr>
        <p:spPr>
          <a:xfrm>
            <a:off x="856058" y="4412457"/>
            <a:ext cx="4679481" cy="273844"/>
          </a:xfrm>
          <a:prstGeom prst="rect">
            <a:avLst/>
          </a:prstGeom>
          <a:noFill/>
          <a:ln>
            <a:noFill/>
          </a:ln>
        </p:spPr>
        <p:txBody>
          <a:bodyPr spcFirstLastPara="1" wrap="square" lIns="68575" tIns="68575" rIns="68575" bIns="68575" anchor="ctr" anchorCtr="0">
            <a:noAutofit/>
          </a:bodyPr>
          <a:lstStyle>
            <a:lvl1pPr marL="0" marR="0" lvl="0" indent="0" algn="l" rtl="0">
              <a:spcBef>
                <a:spcPts val="0"/>
              </a:spcBef>
              <a:spcAft>
                <a:spcPts val="0"/>
              </a:spcAft>
              <a:buSzPts val="1100"/>
              <a:buNone/>
              <a:defRPr sz="800" b="0" i="0" u="none" strike="noStrike" cap="none">
                <a:solidFill>
                  <a:schemeClr val="lt1"/>
                </a:solidFill>
                <a:latin typeface="Questrial"/>
                <a:ea typeface="Questrial"/>
                <a:cs typeface="Questrial"/>
                <a:sym typeface="Questrial"/>
              </a:defRPr>
            </a:lvl1pPr>
            <a:lvl2pPr marL="342900" marR="0" lvl="1" indent="0" algn="l" rtl="0">
              <a:spcBef>
                <a:spcPts val="0"/>
              </a:spcBef>
              <a:spcAft>
                <a:spcPts val="0"/>
              </a:spcAft>
              <a:buSzPts val="1100"/>
              <a:buNone/>
              <a:defRPr sz="1400" b="0" i="0" u="none" strike="noStrike" cap="none">
                <a:solidFill>
                  <a:schemeClr val="lt1"/>
                </a:solidFill>
                <a:latin typeface="Questrial"/>
                <a:ea typeface="Questrial"/>
                <a:cs typeface="Questrial"/>
                <a:sym typeface="Questrial"/>
              </a:defRPr>
            </a:lvl2pPr>
            <a:lvl3pPr marL="685800" marR="0" lvl="2" indent="0" algn="l" rtl="0">
              <a:spcBef>
                <a:spcPts val="0"/>
              </a:spcBef>
              <a:spcAft>
                <a:spcPts val="0"/>
              </a:spcAft>
              <a:buSzPts val="1100"/>
              <a:buNone/>
              <a:defRPr sz="1400" b="0" i="0" u="none" strike="noStrike" cap="none">
                <a:solidFill>
                  <a:schemeClr val="lt1"/>
                </a:solidFill>
                <a:latin typeface="Questrial"/>
                <a:ea typeface="Questrial"/>
                <a:cs typeface="Questrial"/>
                <a:sym typeface="Questrial"/>
              </a:defRPr>
            </a:lvl3pPr>
            <a:lvl4pPr marL="1028700" marR="0" lvl="3" indent="0" algn="l" rtl="0">
              <a:spcBef>
                <a:spcPts val="0"/>
              </a:spcBef>
              <a:spcAft>
                <a:spcPts val="0"/>
              </a:spcAft>
              <a:buSzPts val="1100"/>
              <a:buNone/>
              <a:defRPr sz="1400" b="0" i="0" u="none" strike="noStrike" cap="none">
                <a:solidFill>
                  <a:schemeClr val="lt1"/>
                </a:solidFill>
                <a:latin typeface="Questrial"/>
                <a:ea typeface="Questrial"/>
                <a:cs typeface="Questrial"/>
                <a:sym typeface="Questrial"/>
              </a:defRPr>
            </a:lvl4pPr>
            <a:lvl5pPr marL="1371600" marR="0" lvl="4" indent="0" algn="l" rtl="0">
              <a:spcBef>
                <a:spcPts val="0"/>
              </a:spcBef>
              <a:spcAft>
                <a:spcPts val="0"/>
              </a:spcAft>
              <a:buSzPts val="1100"/>
              <a:buNone/>
              <a:defRPr sz="1400" b="0" i="0" u="none" strike="noStrike" cap="none">
                <a:solidFill>
                  <a:schemeClr val="lt1"/>
                </a:solidFill>
                <a:latin typeface="Questrial"/>
                <a:ea typeface="Questrial"/>
                <a:cs typeface="Questrial"/>
                <a:sym typeface="Questrial"/>
              </a:defRPr>
            </a:lvl5pPr>
            <a:lvl6pPr marL="1714500" marR="0" lvl="5" indent="0" algn="l" rtl="0">
              <a:spcBef>
                <a:spcPts val="0"/>
              </a:spcBef>
              <a:spcAft>
                <a:spcPts val="0"/>
              </a:spcAft>
              <a:buSzPts val="1100"/>
              <a:buNone/>
              <a:defRPr sz="1400" b="0" i="0" u="none" strike="noStrike" cap="none">
                <a:solidFill>
                  <a:schemeClr val="lt1"/>
                </a:solidFill>
                <a:latin typeface="Questrial"/>
                <a:ea typeface="Questrial"/>
                <a:cs typeface="Questrial"/>
                <a:sym typeface="Questrial"/>
              </a:defRPr>
            </a:lvl6pPr>
            <a:lvl7pPr marL="2057400" marR="0" lvl="6" indent="0" algn="l" rtl="0">
              <a:spcBef>
                <a:spcPts val="0"/>
              </a:spcBef>
              <a:spcAft>
                <a:spcPts val="0"/>
              </a:spcAft>
              <a:buSzPts val="1100"/>
              <a:buNone/>
              <a:defRPr sz="1400" b="0" i="0" u="none" strike="noStrike" cap="none">
                <a:solidFill>
                  <a:schemeClr val="lt1"/>
                </a:solidFill>
                <a:latin typeface="Questrial"/>
                <a:ea typeface="Questrial"/>
                <a:cs typeface="Questrial"/>
                <a:sym typeface="Questrial"/>
              </a:defRPr>
            </a:lvl7pPr>
            <a:lvl8pPr marL="2400300" marR="0" lvl="7" indent="0" algn="l" rtl="0">
              <a:spcBef>
                <a:spcPts val="0"/>
              </a:spcBef>
              <a:spcAft>
                <a:spcPts val="0"/>
              </a:spcAft>
              <a:buSzPts val="1100"/>
              <a:buNone/>
              <a:defRPr sz="1400" b="0" i="0" u="none" strike="noStrike" cap="none">
                <a:solidFill>
                  <a:schemeClr val="lt1"/>
                </a:solidFill>
                <a:latin typeface="Questrial"/>
                <a:ea typeface="Questrial"/>
                <a:cs typeface="Questrial"/>
                <a:sym typeface="Questrial"/>
              </a:defRPr>
            </a:lvl8pPr>
            <a:lvl9pPr marL="2743200" marR="0" lvl="8" indent="0" algn="l" rtl="0">
              <a:spcBef>
                <a:spcPts val="0"/>
              </a:spcBef>
              <a:spcAft>
                <a:spcPts val="0"/>
              </a:spcAft>
              <a:buSzPts val="1100"/>
              <a:buNone/>
              <a:defRPr sz="1400" b="0" i="0" u="none" strike="noStrike" cap="none">
                <a:solidFill>
                  <a:schemeClr val="lt1"/>
                </a:solidFill>
                <a:latin typeface="Questrial"/>
                <a:ea typeface="Questrial"/>
                <a:cs typeface="Questrial"/>
                <a:sym typeface="Questrial"/>
              </a:defRPr>
            </a:lvl9pPr>
          </a:lstStyle>
          <a:p>
            <a:endParaRPr/>
          </a:p>
        </p:txBody>
      </p:sp>
      <p:sp>
        <p:nvSpPr>
          <p:cNvPr id="577" name="Google Shape;577;p60"/>
          <p:cNvSpPr txBox="1">
            <a:spLocks noGrp="1"/>
          </p:cNvSpPr>
          <p:nvPr>
            <p:ph type="sldNum" idx="12"/>
          </p:nvPr>
        </p:nvSpPr>
        <p:spPr>
          <a:xfrm>
            <a:off x="7707241" y="4412456"/>
            <a:ext cx="578317" cy="273844"/>
          </a:xfrm>
          <a:prstGeom prst="rect">
            <a:avLst/>
          </a:prstGeom>
          <a:noFill/>
          <a:ln>
            <a:noFill/>
          </a:ln>
        </p:spPr>
        <p:txBody>
          <a:bodyPr spcFirstLastPara="1" wrap="square" lIns="68575" tIns="34275" rIns="68575" bIns="34275" anchor="ctr" anchorCtr="0">
            <a:noAutofit/>
          </a:bodyPr>
          <a:lstStyle>
            <a:lvl1pPr marL="0" marR="0" lvl="0" indent="0" algn="r" rtl="0">
              <a:spcBef>
                <a:spcPts val="0"/>
              </a:spcBef>
              <a:buNone/>
              <a:defRPr sz="800" b="0" i="0" u="none" strike="noStrike" cap="none">
                <a:solidFill>
                  <a:schemeClr val="lt1"/>
                </a:solidFill>
                <a:latin typeface="Questrial"/>
                <a:ea typeface="Questrial"/>
                <a:cs typeface="Questrial"/>
                <a:sym typeface="Questrial"/>
              </a:defRPr>
            </a:lvl1pPr>
            <a:lvl2pPr marL="0" marR="0" lvl="1" indent="0" algn="r" rtl="0">
              <a:spcBef>
                <a:spcPts val="0"/>
              </a:spcBef>
              <a:buNone/>
              <a:defRPr sz="800" b="0" i="0" u="none" strike="noStrike" cap="none">
                <a:solidFill>
                  <a:schemeClr val="lt1"/>
                </a:solidFill>
                <a:latin typeface="Questrial"/>
                <a:ea typeface="Questrial"/>
                <a:cs typeface="Questrial"/>
                <a:sym typeface="Questrial"/>
              </a:defRPr>
            </a:lvl2pPr>
            <a:lvl3pPr marL="0" marR="0" lvl="2" indent="0" algn="r" rtl="0">
              <a:spcBef>
                <a:spcPts val="0"/>
              </a:spcBef>
              <a:buNone/>
              <a:defRPr sz="800" b="0" i="0" u="none" strike="noStrike" cap="none">
                <a:solidFill>
                  <a:schemeClr val="lt1"/>
                </a:solidFill>
                <a:latin typeface="Questrial"/>
                <a:ea typeface="Questrial"/>
                <a:cs typeface="Questrial"/>
                <a:sym typeface="Questrial"/>
              </a:defRPr>
            </a:lvl3pPr>
            <a:lvl4pPr marL="0" marR="0" lvl="3" indent="0" algn="r" rtl="0">
              <a:spcBef>
                <a:spcPts val="0"/>
              </a:spcBef>
              <a:buNone/>
              <a:defRPr sz="800" b="0" i="0" u="none" strike="noStrike" cap="none">
                <a:solidFill>
                  <a:schemeClr val="lt1"/>
                </a:solidFill>
                <a:latin typeface="Questrial"/>
                <a:ea typeface="Questrial"/>
                <a:cs typeface="Questrial"/>
                <a:sym typeface="Questrial"/>
              </a:defRPr>
            </a:lvl4pPr>
            <a:lvl5pPr marL="0" marR="0" lvl="4" indent="0" algn="r" rtl="0">
              <a:spcBef>
                <a:spcPts val="0"/>
              </a:spcBef>
              <a:buNone/>
              <a:defRPr sz="800" b="0" i="0" u="none" strike="noStrike" cap="none">
                <a:solidFill>
                  <a:schemeClr val="lt1"/>
                </a:solidFill>
                <a:latin typeface="Questrial"/>
                <a:ea typeface="Questrial"/>
                <a:cs typeface="Questrial"/>
                <a:sym typeface="Questrial"/>
              </a:defRPr>
            </a:lvl5pPr>
            <a:lvl6pPr marL="0" marR="0" lvl="5" indent="0" algn="r" rtl="0">
              <a:spcBef>
                <a:spcPts val="0"/>
              </a:spcBef>
              <a:buNone/>
              <a:defRPr sz="800" b="0" i="0" u="none" strike="noStrike" cap="none">
                <a:solidFill>
                  <a:schemeClr val="lt1"/>
                </a:solidFill>
                <a:latin typeface="Questrial"/>
                <a:ea typeface="Questrial"/>
                <a:cs typeface="Questrial"/>
                <a:sym typeface="Questrial"/>
              </a:defRPr>
            </a:lvl6pPr>
            <a:lvl7pPr marL="0" marR="0" lvl="6" indent="0" algn="r" rtl="0">
              <a:spcBef>
                <a:spcPts val="0"/>
              </a:spcBef>
              <a:buNone/>
              <a:defRPr sz="800" b="0" i="0" u="none" strike="noStrike" cap="none">
                <a:solidFill>
                  <a:schemeClr val="lt1"/>
                </a:solidFill>
                <a:latin typeface="Questrial"/>
                <a:ea typeface="Questrial"/>
                <a:cs typeface="Questrial"/>
                <a:sym typeface="Questrial"/>
              </a:defRPr>
            </a:lvl7pPr>
            <a:lvl8pPr marL="0" marR="0" lvl="7" indent="0" algn="r" rtl="0">
              <a:spcBef>
                <a:spcPts val="0"/>
              </a:spcBef>
              <a:buNone/>
              <a:defRPr sz="800" b="0" i="0" u="none" strike="noStrike" cap="none">
                <a:solidFill>
                  <a:schemeClr val="lt1"/>
                </a:solidFill>
                <a:latin typeface="Questrial"/>
                <a:ea typeface="Questrial"/>
                <a:cs typeface="Questrial"/>
                <a:sym typeface="Questrial"/>
              </a:defRPr>
            </a:lvl8pPr>
            <a:lvl9pPr marL="0" marR="0" lvl="8" indent="0" algn="r" rtl="0">
              <a:spcBef>
                <a:spcPts val="0"/>
              </a:spcBef>
              <a:buNone/>
              <a:defRPr sz="800" b="0" i="0" u="none" strike="noStrike" cap="none">
                <a:solidFill>
                  <a:schemeClr val="lt1"/>
                </a:solidFill>
                <a:latin typeface="Questrial"/>
                <a:ea typeface="Questrial"/>
                <a:cs typeface="Questrial"/>
                <a:sym typeface="Quest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78"/>
        <p:cNvGrpSpPr/>
        <p:nvPr/>
      </p:nvGrpSpPr>
      <p:grpSpPr>
        <a:xfrm>
          <a:off x="0" y="0"/>
          <a:ext cx="0" cy="0"/>
          <a:chOff x="0" y="0"/>
          <a:chExt cx="0" cy="0"/>
        </a:xfrm>
      </p:grpSpPr>
      <p:sp>
        <p:nvSpPr>
          <p:cNvPr id="579" name="Google Shape;579;p61"/>
          <p:cNvSpPr txBox="1">
            <a:spLocks noGrp="1"/>
          </p:cNvSpPr>
          <p:nvPr>
            <p:ph type="dt" idx="10"/>
          </p:nvPr>
        </p:nvSpPr>
        <p:spPr>
          <a:xfrm>
            <a:off x="5592691" y="4412458"/>
            <a:ext cx="2057400" cy="273844"/>
          </a:xfrm>
          <a:prstGeom prst="rect">
            <a:avLst/>
          </a:prstGeom>
          <a:noFill/>
          <a:ln>
            <a:noFill/>
          </a:ln>
        </p:spPr>
        <p:txBody>
          <a:bodyPr spcFirstLastPara="1" wrap="square" lIns="68575" tIns="68575" rIns="68575" bIns="68575" anchor="ctr" anchorCtr="0">
            <a:noAutofit/>
          </a:bodyPr>
          <a:lstStyle>
            <a:lvl1pPr marL="0" marR="0" lvl="0" indent="0" algn="r" rtl="0">
              <a:spcBef>
                <a:spcPts val="0"/>
              </a:spcBef>
              <a:spcAft>
                <a:spcPts val="0"/>
              </a:spcAft>
              <a:buSzPts val="1100"/>
              <a:buNone/>
              <a:defRPr sz="800" b="0" i="0" u="none" strike="noStrike" cap="none">
                <a:solidFill>
                  <a:schemeClr val="lt1"/>
                </a:solidFill>
                <a:latin typeface="Questrial"/>
                <a:ea typeface="Questrial"/>
                <a:cs typeface="Questrial"/>
                <a:sym typeface="Questrial"/>
              </a:defRPr>
            </a:lvl1pPr>
            <a:lvl2pPr marL="342900" marR="0" lvl="1" indent="0" algn="l" rtl="0">
              <a:spcBef>
                <a:spcPts val="0"/>
              </a:spcBef>
              <a:spcAft>
                <a:spcPts val="0"/>
              </a:spcAft>
              <a:buSzPts val="1100"/>
              <a:buNone/>
              <a:defRPr sz="1400" b="0" i="0" u="none" strike="noStrike" cap="none">
                <a:solidFill>
                  <a:schemeClr val="lt1"/>
                </a:solidFill>
                <a:latin typeface="Questrial"/>
                <a:ea typeface="Questrial"/>
                <a:cs typeface="Questrial"/>
                <a:sym typeface="Questrial"/>
              </a:defRPr>
            </a:lvl2pPr>
            <a:lvl3pPr marL="685800" marR="0" lvl="2" indent="0" algn="l" rtl="0">
              <a:spcBef>
                <a:spcPts val="0"/>
              </a:spcBef>
              <a:spcAft>
                <a:spcPts val="0"/>
              </a:spcAft>
              <a:buSzPts val="1100"/>
              <a:buNone/>
              <a:defRPr sz="1400" b="0" i="0" u="none" strike="noStrike" cap="none">
                <a:solidFill>
                  <a:schemeClr val="lt1"/>
                </a:solidFill>
                <a:latin typeface="Questrial"/>
                <a:ea typeface="Questrial"/>
                <a:cs typeface="Questrial"/>
                <a:sym typeface="Questrial"/>
              </a:defRPr>
            </a:lvl3pPr>
            <a:lvl4pPr marL="1028700" marR="0" lvl="3" indent="0" algn="l" rtl="0">
              <a:spcBef>
                <a:spcPts val="0"/>
              </a:spcBef>
              <a:spcAft>
                <a:spcPts val="0"/>
              </a:spcAft>
              <a:buSzPts val="1100"/>
              <a:buNone/>
              <a:defRPr sz="1400" b="0" i="0" u="none" strike="noStrike" cap="none">
                <a:solidFill>
                  <a:schemeClr val="lt1"/>
                </a:solidFill>
                <a:latin typeface="Questrial"/>
                <a:ea typeface="Questrial"/>
                <a:cs typeface="Questrial"/>
                <a:sym typeface="Questrial"/>
              </a:defRPr>
            </a:lvl4pPr>
            <a:lvl5pPr marL="1371600" marR="0" lvl="4" indent="0" algn="l" rtl="0">
              <a:spcBef>
                <a:spcPts val="0"/>
              </a:spcBef>
              <a:spcAft>
                <a:spcPts val="0"/>
              </a:spcAft>
              <a:buSzPts val="1100"/>
              <a:buNone/>
              <a:defRPr sz="1400" b="0" i="0" u="none" strike="noStrike" cap="none">
                <a:solidFill>
                  <a:schemeClr val="lt1"/>
                </a:solidFill>
                <a:latin typeface="Questrial"/>
                <a:ea typeface="Questrial"/>
                <a:cs typeface="Questrial"/>
                <a:sym typeface="Questrial"/>
              </a:defRPr>
            </a:lvl5pPr>
            <a:lvl6pPr marL="1714500" marR="0" lvl="5" indent="0" algn="l" rtl="0">
              <a:spcBef>
                <a:spcPts val="0"/>
              </a:spcBef>
              <a:spcAft>
                <a:spcPts val="0"/>
              </a:spcAft>
              <a:buSzPts val="1100"/>
              <a:buNone/>
              <a:defRPr sz="1400" b="0" i="0" u="none" strike="noStrike" cap="none">
                <a:solidFill>
                  <a:schemeClr val="lt1"/>
                </a:solidFill>
                <a:latin typeface="Questrial"/>
                <a:ea typeface="Questrial"/>
                <a:cs typeface="Questrial"/>
                <a:sym typeface="Questrial"/>
              </a:defRPr>
            </a:lvl6pPr>
            <a:lvl7pPr marL="2057400" marR="0" lvl="6" indent="0" algn="l" rtl="0">
              <a:spcBef>
                <a:spcPts val="0"/>
              </a:spcBef>
              <a:spcAft>
                <a:spcPts val="0"/>
              </a:spcAft>
              <a:buSzPts val="1100"/>
              <a:buNone/>
              <a:defRPr sz="1400" b="0" i="0" u="none" strike="noStrike" cap="none">
                <a:solidFill>
                  <a:schemeClr val="lt1"/>
                </a:solidFill>
                <a:latin typeface="Questrial"/>
                <a:ea typeface="Questrial"/>
                <a:cs typeface="Questrial"/>
                <a:sym typeface="Questrial"/>
              </a:defRPr>
            </a:lvl7pPr>
            <a:lvl8pPr marL="2400300" marR="0" lvl="7" indent="0" algn="l" rtl="0">
              <a:spcBef>
                <a:spcPts val="0"/>
              </a:spcBef>
              <a:spcAft>
                <a:spcPts val="0"/>
              </a:spcAft>
              <a:buSzPts val="1100"/>
              <a:buNone/>
              <a:defRPr sz="1400" b="0" i="0" u="none" strike="noStrike" cap="none">
                <a:solidFill>
                  <a:schemeClr val="lt1"/>
                </a:solidFill>
                <a:latin typeface="Questrial"/>
                <a:ea typeface="Questrial"/>
                <a:cs typeface="Questrial"/>
                <a:sym typeface="Questrial"/>
              </a:defRPr>
            </a:lvl8pPr>
            <a:lvl9pPr marL="2743200" marR="0" lvl="8" indent="0" algn="l" rtl="0">
              <a:spcBef>
                <a:spcPts val="0"/>
              </a:spcBef>
              <a:spcAft>
                <a:spcPts val="0"/>
              </a:spcAft>
              <a:buSzPts val="1100"/>
              <a:buNone/>
              <a:defRPr sz="1400" b="0" i="0" u="none" strike="noStrike" cap="none">
                <a:solidFill>
                  <a:schemeClr val="lt1"/>
                </a:solidFill>
                <a:latin typeface="Questrial"/>
                <a:ea typeface="Questrial"/>
                <a:cs typeface="Questrial"/>
                <a:sym typeface="Questrial"/>
              </a:defRPr>
            </a:lvl9pPr>
          </a:lstStyle>
          <a:p>
            <a:endParaRPr/>
          </a:p>
        </p:txBody>
      </p:sp>
      <p:sp>
        <p:nvSpPr>
          <p:cNvPr id="580" name="Google Shape;580;p61"/>
          <p:cNvSpPr txBox="1">
            <a:spLocks noGrp="1"/>
          </p:cNvSpPr>
          <p:nvPr>
            <p:ph type="ftr" idx="11"/>
          </p:nvPr>
        </p:nvSpPr>
        <p:spPr>
          <a:xfrm>
            <a:off x="856058" y="4412457"/>
            <a:ext cx="4679481" cy="273844"/>
          </a:xfrm>
          <a:prstGeom prst="rect">
            <a:avLst/>
          </a:prstGeom>
          <a:noFill/>
          <a:ln>
            <a:noFill/>
          </a:ln>
        </p:spPr>
        <p:txBody>
          <a:bodyPr spcFirstLastPara="1" wrap="square" lIns="68575" tIns="68575" rIns="68575" bIns="68575" anchor="ctr" anchorCtr="0">
            <a:noAutofit/>
          </a:bodyPr>
          <a:lstStyle>
            <a:lvl1pPr marL="0" marR="0" lvl="0" indent="0" algn="l" rtl="0">
              <a:spcBef>
                <a:spcPts val="0"/>
              </a:spcBef>
              <a:spcAft>
                <a:spcPts val="0"/>
              </a:spcAft>
              <a:buSzPts val="1100"/>
              <a:buNone/>
              <a:defRPr sz="800" b="0" i="0" u="none" strike="noStrike" cap="none">
                <a:solidFill>
                  <a:schemeClr val="lt1"/>
                </a:solidFill>
                <a:latin typeface="Questrial"/>
                <a:ea typeface="Questrial"/>
                <a:cs typeface="Questrial"/>
                <a:sym typeface="Questrial"/>
              </a:defRPr>
            </a:lvl1pPr>
            <a:lvl2pPr marL="342900" marR="0" lvl="1" indent="0" algn="l" rtl="0">
              <a:spcBef>
                <a:spcPts val="0"/>
              </a:spcBef>
              <a:spcAft>
                <a:spcPts val="0"/>
              </a:spcAft>
              <a:buSzPts val="1100"/>
              <a:buNone/>
              <a:defRPr sz="1400" b="0" i="0" u="none" strike="noStrike" cap="none">
                <a:solidFill>
                  <a:schemeClr val="lt1"/>
                </a:solidFill>
                <a:latin typeface="Questrial"/>
                <a:ea typeface="Questrial"/>
                <a:cs typeface="Questrial"/>
                <a:sym typeface="Questrial"/>
              </a:defRPr>
            </a:lvl2pPr>
            <a:lvl3pPr marL="685800" marR="0" lvl="2" indent="0" algn="l" rtl="0">
              <a:spcBef>
                <a:spcPts val="0"/>
              </a:spcBef>
              <a:spcAft>
                <a:spcPts val="0"/>
              </a:spcAft>
              <a:buSzPts val="1100"/>
              <a:buNone/>
              <a:defRPr sz="1400" b="0" i="0" u="none" strike="noStrike" cap="none">
                <a:solidFill>
                  <a:schemeClr val="lt1"/>
                </a:solidFill>
                <a:latin typeface="Questrial"/>
                <a:ea typeface="Questrial"/>
                <a:cs typeface="Questrial"/>
                <a:sym typeface="Questrial"/>
              </a:defRPr>
            </a:lvl3pPr>
            <a:lvl4pPr marL="1028700" marR="0" lvl="3" indent="0" algn="l" rtl="0">
              <a:spcBef>
                <a:spcPts val="0"/>
              </a:spcBef>
              <a:spcAft>
                <a:spcPts val="0"/>
              </a:spcAft>
              <a:buSzPts val="1100"/>
              <a:buNone/>
              <a:defRPr sz="1400" b="0" i="0" u="none" strike="noStrike" cap="none">
                <a:solidFill>
                  <a:schemeClr val="lt1"/>
                </a:solidFill>
                <a:latin typeface="Questrial"/>
                <a:ea typeface="Questrial"/>
                <a:cs typeface="Questrial"/>
                <a:sym typeface="Questrial"/>
              </a:defRPr>
            </a:lvl4pPr>
            <a:lvl5pPr marL="1371600" marR="0" lvl="4" indent="0" algn="l" rtl="0">
              <a:spcBef>
                <a:spcPts val="0"/>
              </a:spcBef>
              <a:spcAft>
                <a:spcPts val="0"/>
              </a:spcAft>
              <a:buSzPts val="1100"/>
              <a:buNone/>
              <a:defRPr sz="1400" b="0" i="0" u="none" strike="noStrike" cap="none">
                <a:solidFill>
                  <a:schemeClr val="lt1"/>
                </a:solidFill>
                <a:latin typeface="Questrial"/>
                <a:ea typeface="Questrial"/>
                <a:cs typeface="Questrial"/>
                <a:sym typeface="Questrial"/>
              </a:defRPr>
            </a:lvl5pPr>
            <a:lvl6pPr marL="1714500" marR="0" lvl="5" indent="0" algn="l" rtl="0">
              <a:spcBef>
                <a:spcPts val="0"/>
              </a:spcBef>
              <a:spcAft>
                <a:spcPts val="0"/>
              </a:spcAft>
              <a:buSzPts val="1100"/>
              <a:buNone/>
              <a:defRPr sz="1400" b="0" i="0" u="none" strike="noStrike" cap="none">
                <a:solidFill>
                  <a:schemeClr val="lt1"/>
                </a:solidFill>
                <a:latin typeface="Questrial"/>
                <a:ea typeface="Questrial"/>
                <a:cs typeface="Questrial"/>
                <a:sym typeface="Questrial"/>
              </a:defRPr>
            </a:lvl6pPr>
            <a:lvl7pPr marL="2057400" marR="0" lvl="6" indent="0" algn="l" rtl="0">
              <a:spcBef>
                <a:spcPts val="0"/>
              </a:spcBef>
              <a:spcAft>
                <a:spcPts val="0"/>
              </a:spcAft>
              <a:buSzPts val="1100"/>
              <a:buNone/>
              <a:defRPr sz="1400" b="0" i="0" u="none" strike="noStrike" cap="none">
                <a:solidFill>
                  <a:schemeClr val="lt1"/>
                </a:solidFill>
                <a:latin typeface="Questrial"/>
                <a:ea typeface="Questrial"/>
                <a:cs typeface="Questrial"/>
                <a:sym typeface="Questrial"/>
              </a:defRPr>
            </a:lvl7pPr>
            <a:lvl8pPr marL="2400300" marR="0" lvl="7" indent="0" algn="l" rtl="0">
              <a:spcBef>
                <a:spcPts val="0"/>
              </a:spcBef>
              <a:spcAft>
                <a:spcPts val="0"/>
              </a:spcAft>
              <a:buSzPts val="1100"/>
              <a:buNone/>
              <a:defRPr sz="1400" b="0" i="0" u="none" strike="noStrike" cap="none">
                <a:solidFill>
                  <a:schemeClr val="lt1"/>
                </a:solidFill>
                <a:latin typeface="Questrial"/>
                <a:ea typeface="Questrial"/>
                <a:cs typeface="Questrial"/>
                <a:sym typeface="Questrial"/>
              </a:defRPr>
            </a:lvl8pPr>
            <a:lvl9pPr marL="2743200" marR="0" lvl="8" indent="0" algn="l" rtl="0">
              <a:spcBef>
                <a:spcPts val="0"/>
              </a:spcBef>
              <a:spcAft>
                <a:spcPts val="0"/>
              </a:spcAft>
              <a:buSzPts val="1100"/>
              <a:buNone/>
              <a:defRPr sz="1400" b="0" i="0" u="none" strike="noStrike" cap="none">
                <a:solidFill>
                  <a:schemeClr val="lt1"/>
                </a:solidFill>
                <a:latin typeface="Questrial"/>
                <a:ea typeface="Questrial"/>
                <a:cs typeface="Questrial"/>
                <a:sym typeface="Questrial"/>
              </a:defRPr>
            </a:lvl9pPr>
          </a:lstStyle>
          <a:p>
            <a:endParaRPr/>
          </a:p>
        </p:txBody>
      </p:sp>
      <p:sp>
        <p:nvSpPr>
          <p:cNvPr id="581" name="Google Shape;581;p61"/>
          <p:cNvSpPr txBox="1">
            <a:spLocks noGrp="1"/>
          </p:cNvSpPr>
          <p:nvPr>
            <p:ph type="sldNum" idx="12"/>
          </p:nvPr>
        </p:nvSpPr>
        <p:spPr>
          <a:xfrm>
            <a:off x="7707241" y="4412456"/>
            <a:ext cx="578317" cy="273844"/>
          </a:xfrm>
          <a:prstGeom prst="rect">
            <a:avLst/>
          </a:prstGeom>
          <a:noFill/>
          <a:ln>
            <a:noFill/>
          </a:ln>
        </p:spPr>
        <p:txBody>
          <a:bodyPr spcFirstLastPara="1" wrap="square" lIns="68575" tIns="34275" rIns="68575" bIns="34275" anchor="ctr" anchorCtr="0">
            <a:noAutofit/>
          </a:bodyPr>
          <a:lstStyle>
            <a:lvl1pPr marL="0" marR="0" lvl="0" indent="0" algn="r" rtl="0">
              <a:spcBef>
                <a:spcPts val="0"/>
              </a:spcBef>
              <a:buNone/>
              <a:defRPr sz="800" b="0" i="0" u="none" strike="noStrike" cap="none">
                <a:solidFill>
                  <a:schemeClr val="lt1"/>
                </a:solidFill>
                <a:latin typeface="Questrial"/>
                <a:ea typeface="Questrial"/>
                <a:cs typeface="Questrial"/>
                <a:sym typeface="Questrial"/>
              </a:defRPr>
            </a:lvl1pPr>
            <a:lvl2pPr marL="0" marR="0" lvl="1" indent="0" algn="r" rtl="0">
              <a:spcBef>
                <a:spcPts val="0"/>
              </a:spcBef>
              <a:buNone/>
              <a:defRPr sz="800" b="0" i="0" u="none" strike="noStrike" cap="none">
                <a:solidFill>
                  <a:schemeClr val="lt1"/>
                </a:solidFill>
                <a:latin typeface="Questrial"/>
                <a:ea typeface="Questrial"/>
                <a:cs typeface="Questrial"/>
                <a:sym typeface="Questrial"/>
              </a:defRPr>
            </a:lvl2pPr>
            <a:lvl3pPr marL="0" marR="0" lvl="2" indent="0" algn="r" rtl="0">
              <a:spcBef>
                <a:spcPts val="0"/>
              </a:spcBef>
              <a:buNone/>
              <a:defRPr sz="800" b="0" i="0" u="none" strike="noStrike" cap="none">
                <a:solidFill>
                  <a:schemeClr val="lt1"/>
                </a:solidFill>
                <a:latin typeface="Questrial"/>
                <a:ea typeface="Questrial"/>
                <a:cs typeface="Questrial"/>
                <a:sym typeface="Questrial"/>
              </a:defRPr>
            </a:lvl3pPr>
            <a:lvl4pPr marL="0" marR="0" lvl="3" indent="0" algn="r" rtl="0">
              <a:spcBef>
                <a:spcPts val="0"/>
              </a:spcBef>
              <a:buNone/>
              <a:defRPr sz="800" b="0" i="0" u="none" strike="noStrike" cap="none">
                <a:solidFill>
                  <a:schemeClr val="lt1"/>
                </a:solidFill>
                <a:latin typeface="Questrial"/>
                <a:ea typeface="Questrial"/>
                <a:cs typeface="Questrial"/>
                <a:sym typeface="Questrial"/>
              </a:defRPr>
            </a:lvl4pPr>
            <a:lvl5pPr marL="0" marR="0" lvl="4" indent="0" algn="r" rtl="0">
              <a:spcBef>
                <a:spcPts val="0"/>
              </a:spcBef>
              <a:buNone/>
              <a:defRPr sz="800" b="0" i="0" u="none" strike="noStrike" cap="none">
                <a:solidFill>
                  <a:schemeClr val="lt1"/>
                </a:solidFill>
                <a:latin typeface="Questrial"/>
                <a:ea typeface="Questrial"/>
                <a:cs typeface="Questrial"/>
                <a:sym typeface="Questrial"/>
              </a:defRPr>
            </a:lvl5pPr>
            <a:lvl6pPr marL="0" marR="0" lvl="5" indent="0" algn="r" rtl="0">
              <a:spcBef>
                <a:spcPts val="0"/>
              </a:spcBef>
              <a:buNone/>
              <a:defRPr sz="800" b="0" i="0" u="none" strike="noStrike" cap="none">
                <a:solidFill>
                  <a:schemeClr val="lt1"/>
                </a:solidFill>
                <a:latin typeface="Questrial"/>
                <a:ea typeface="Questrial"/>
                <a:cs typeface="Questrial"/>
                <a:sym typeface="Questrial"/>
              </a:defRPr>
            </a:lvl6pPr>
            <a:lvl7pPr marL="0" marR="0" lvl="6" indent="0" algn="r" rtl="0">
              <a:spcBef>
                <a:spcPts val="0"/>
              </a:spcBef>
              <a:buNone/>
              <a:defRPr sz="800" b="0" i="0" u="none" strike="noStrike" cap="none">
                <a:solidFill>
                  <a:schemeClr val="lt1"/>
                </a:solidFill>
                <a:latin typeface="Questrial"/>
                <a:ea typeface="Questrial"/>
                <a:cs typeface="Questrial"/>
                <a:sym typeface="Questrial"/>
              </a:defRPr>
            </a:lvl7pPr>
            <a:lvl8pPr marL="0" marR="0" lvl="7" indent="0" algn="r" rtl="0">
              <a:spcBef>
                <a:spcPts val="0"/>
              </a:spcBef>
              <a:buNone/>
              <a:defRPr sz="800" b="0" i="0" u="none" strike="noStrike" cap="none">
                <a:solidFill>
                  <a:schemeClr val="lt1"/>
                </a:solidFill>
                <a:latin typeface="Questrial"/>
                <a:ea typeface="Questrial"/>
                <a:cs typeface="Questrial"/>
                <a:sym typeface="Questrial"/>
              </a:defRPr>
            </a:lvl8pPr>
            <a:lvl9pPr marL="0" marR="0" lvl="8" indent="0" algn="r" rtl="0">
              <a:spcBef>
                <a:spcPts val="0"/>
              </a:spcBef>
              <a:buNone/>
              <a:defRPr sz="800" b="0" i="0" u="none" strike="noStrike" cap="none">
                <a:solidFill>
                  <a:schemeClr val="lt1"/>
                </a:solidFill>
                <a:latin typeface="Questrial"/>
                <a:ea typeface="Questrial"/>
                <a:cs typeface="Questrial"/>
                <a:sym typeface="Quest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82"/>
        <p:cNvGrpSpPr/>
        <p:nvPr/>
      </p:nvGrpSpPr>
      <p:grpSpPr>
        <a:xfrm>
          <a:off x="0" y="0"/>
          <a:ext cx="0" cy="0"/>
          <a:chOff x="0" y="0"/>
          <a:chExt cx="0" cy="0"/>
        </a:xfrm>
      </p:grpSpPr>
      <p:sp>
        <p:nvSpPr>
          <p:cNvPr id="583" name="Google Shape;583;p62"/>
          <p:cNvSpPr txBox="1">
            <a:spLocks noGrp="1"/>
          </p:cNvSpPr>
          <p:nvPr>
            <p:ph type="title"/>
          </p:nvPr>
        </p:nvSpPr>
        <p:spPr>
          <a:xfrm>
            <a:off x="860029" y="457201"/>
            <a:ext cx="2892028" cy="1229913"/>
          </a:xfrm>
          <a:prstGeom prst="rect">
            <a:avLst/>
          </a:prstGeom>
          <a:noFill/>
          <a:ln>
            <a:noFill/>
          </a:ln>
        </p:spPr>
        <p:txBody>
          <a:bodyPr spcFirstLastPara="1" wrap="square" lIns="68575" tIns="68575" rIns="68575" bIns="68575" anchor="b" anchorCtr="0">
            <a:noAutofit/>
          </a:bodyPr>
          <a:lstStyle>
            <a:lvl1pPr marL="0" marR="0" lvl="0" indent="0" algn="l" rtl="0">
              <a:lnSpc>
                <a:spcPct val="90000"/>
              </a:lnSpc>
              <a:spcBef>
                <a:spcPts val="0"/>
              </a:spcBef>
              <a:spcAft>
                <a:spcPts val="0"/>
              </a:spcAft>
              <a:buClr>
                <a:schemeClr val="lt1"/>
              </a:buClr>
              <a:buSzPts val="1100"/>
              <a:buFont typeface="Questrial"/>
              <a:buNone/>
              <a:defRPr sz="2400" b="0" i="0" u="none" strike="noStrike" cap="none">
                <a:solidFill>
                  <a:schemeClr val="lt1"/>
                </a:solidFill>
                <a:latin typeface="Questrial"/>
                <a:ea typeface="Questrial"/>
                <a:cs typeface="Questrial"/>
                <a:sym typeface="Questrial"/>
              </a:defRPr>
            </a:lvl1pPr>
            <a:lvl2pPr lvl="1" indent="0">
              <a:spcBef>
                <a:spcPts val="0"/>
              </a:spcBef>
              <a:spcAft>
                <a:spcPts val="0"/>
              </a:spcAft>
              <a:buSzPts val="1100"/>
              <a:buNone/>
              <a:defRPr sz="1400"/>
            </a:lvl2pPr>
            <a:lvl3pPr lvl="2" indent="0">
              <a:spcBef>
                <a:spcPts val="0"/>
              </a:spcBef>
              <a:spcAft>
                <a:spcPts val="0"/>
              </a:spcAft>
              <a:buSzPts val="1100"/>
              <a:buNone/>
              <a:defRPr sz="1400"/>
            </a:lvl3pPr>
            <a:lvl4pPr lvl="3" indent="0">
              <a:spcBef>
                <a:spcPts val="0"/>
              </a:spcBef>
              <a:spcAft>
                <a:spcPts val="0"/>
              </a:spcAft>
              <a:buSzPts val="1100"/>
              <a:buNone/>
              <a:defRPr sz="1400"/>
            </a:lvl4pPr>
            <a:lvl5pPr lvl="4" indent="0">
              <a:spcBef>
                <a:spcPts val="0"/>
              </a:spcBef>
              <a:spcAft>
                <a:spcPts val="0"/>
              </a:spcAft>
              <a:buSzPts val="1100"/>
              <a:buNone/>
              <a:defRPr sz="1400"/>
            </a:lvl5pPr>
            <a:lvl6pPr lvl="5" indent="0">
              <a:spcBef>
                <a:spcPts val="0"/>
              </a:spcBef>
              <a:spcAft>
                <a:spcPts val="0"/>
              </a:spcAft>
              <a:buSzPts val="1100"/>
              <a:buNone/>
              <a:defRPr sz="1400"/>
            </a:lvl6pPr>
            <a:lvl7pPr lvl="6" indent="0">
              <a:spcBef>
                <a:spcPts val="0"/>
              </a:spcBef>
              <a:spcAft>
                <a:spcPts val="0"/>
              </a:spcAft>
              <a:buSzPts val="1100"/>
              <a:buNone/>
              <a:defRPr sz="1400"/>
            </a:lvl7pPr>
            <a:lvl8pPr lvl="7" indent="0">
              <a:spcBef>
                <a:spcPts val="0"/>
              </a:spcBef>
              <a:spcAft>
                <a:spcPts val="0"/>
              </a:spcAft>
              <a:buSzPts val="1100"/>
              <a:buNone/>
              <a:defRPr sz="1400"/>
            </a:lvl8pPr>
            <a:lvl9pPr lvl="8" indent="0">
              <a:spcBef>
                <a:spcPts val="0"/>
              </a:spcBef>
              <a:spcAft>
                <a:spcPts val="0"/>
              </a:spcAft>
              <a:buSzPts val="1100"/>
              <a:buNone/>
              <a:defRPr sz="1400"/>
            </a:lvl9pPr>
          </a:lstStyle>
          <a:p>
            <a:endParaRPr/>
          </a:p>
        </p:txBody>
      </p:sp>
      <p:sp>
        <p:nvSpPr>
          <p:cNvPr id="584" name="Google Shape;584;p62"/>
          <p:cNvSpPr txBox="1">
            <a:spLocks noGrp="1"/>
          </p:cNvSpPr>
          <p:nvPr>
            <p:ph type="body" idx="1"/>
          </p:nvPr>
        </p:nvSpPr>
        <p:spPr>
          <a:xfrm>
            <a:off x="3867150" y="444500"/>
            <a:ext cx="4418407" cy="3898901"/>
          </a:xfrm>
          <a:prstGeom prst="rect">
            <a:avLst/>
          </a:prstGeom>
          <a:noFill/>
          <a:ln>
            <a:noFill/>
          </a:ln>
        </p:spPr>
        <p:txBody>
          <a:bodyPr spcFirstLastPara="1" wrap="square" lIns="68575" tIns="68575" rIns="68575" bIns="68575" anchor="ctr" anchorCtr="0">
            <a:noAutofit/>
          </a:bodyPr>
          <a:lstStyle>
            <a:lvl1pPr marL="457200" marR="0" lvl="0" indent="-368300" algn="l" rtl="0">
              <a:lnSpc>
                <a:spcPct val="120000"/>
              </a:lnSpc>
              <a:spcBef>
                <a:spcPts val="800"/>
              </a:spcBef>
              <a:spcAft>
                <a:spcPts val="0"/>
              </a:spcAft>
              <a:buClr>
                <a:schemeClr val="lt1"/>
              </a:buClr>
              <a:buSzPts val="2200"/>
              <a:buFont typeface="Arial"/>
              <a:buChar char="•"/>
              <a:defRPr sz="1800" b="0" i="0" u="none" strike="noStrike" cap="none">
                <a:solidFill>
                  <a:schemeClr val="lt1"/>
                </a:solidFill>
                <a:latin typeface="Questrial"/>
                <a:ea typeface="Questrial"/>
                <a:cs typeface="Questrial"/>
                <a:sym typeface="Questrial"/>
              </a:defRPr>
            </a:lvl1pPr>
            <a:lvl2pPr marL="914400" marR="0" lvl="1" indent="-349250" algn="l" rtl="0">
              <a:lnSpc>
                <a:spcPct val="120000"/>
              </a:lnSpc>
              <a:spcBef>
                <a:spcPts val="400"/>
              </a:spcBef>
              <a:spcAft>
                <a:spcPts val="0"/>
              </a:spcAft>
              <a:buClr>
                <a:schemeClr val="lt1"/>
              </a:buClr>
              <a:buSzPts val="1900"/>
              <a:buFont typeface="Arial"/>
              <a:buChar char="•"/>
              <a:defRPr sz="1500" b="0" i="0" u="none" strike="noStrike" cap="none">
                <a:solidFill>
                  <a:schemeClr val="lt1"/>
                </a:solidFill>
                <a:latin typeface="Questrial"/>
                <a:ea typeface="Questrial"/>
                <a:cs typeface="Questrial"/>
                <a:sym typeface="Questrial"/>
              </a:defRPr>
            </a:lvl2pPr>
            <a:lvl3pPr marL="1371600" marR="0" lvl="2" indent="-336550" algn="l" rtl="0">
              <a:lnSpc>
                <a:spcPct val="120000"/>
              </a:lnSpc>
              <a:spcBef>
                <a:spcPts val="400"/>
              </a:spcBef>
              <a:spcAft>
                <a:spcPts val="0"/>
              </a:spcAft>
              <a:buClr>
                <a:schemeClr val="lt1"/>
              </a:buClr>
              <a:buSzPts val="1700"/>
              <a:buFont typeface="Arial"/>
              <a:buChar char="•"/>
              <a:defRPr sz="1300" b="0" i="0" u="none" strike="noStrike" cap="none">
                <a:solidFill>
                  <a:schemeClr val="lt1"/>
                </a:solidFill>
                <a:latin typeface="Questrial"/>
                <a:ea typeface="Questrial"/>
                <a:cs typeface="Questrial"/>
                <a:sym typeface="Questrial"/>
              </a:defRPr>
            </a:lvl3pPr>
            <a:lvl4pPr marL="1828800" marR="0" lvl="3" indent="-323850" algn="l" rtl="0">
              <a:lnSpc>
                <a:spcPct val="120000"/>
              </a:lnSpc>
              <a:spcBef>
                <a:spcPts val="400"/>
              </a:spcBef>
              <a:spcAft>
                <a:spcPts val="0"/>
              </a:spcAft>
              <a:buClr>
                <a:schemeClr val="lt1"/>
              </a:buClr>
              <a:buSzPts val="1500"/>
              <a:buFont typeface="Arial"/>
              <a:buChar char="•"/>
              <a:defRPr sz="1200" b="0" i="0" u="none" strike="noStrike" cap="none">
                <a:solidFill>
                  <a:schemeClr val="lt1"/>
                </a:solidFill>
                <a:latin typeface="Questrial"/>
                <a:ea typeface="Questrial"/>
                <a:cs typeface="Questrial"/>
                <a:sym typeface="Questrial"/>
              </a:defRPr>
            </a:lvl4pPr>
            <a:lvl5pPr marL="2286000" marR="0" lvl="4" indent="-323850" algn="l" rtl="0">
              <a:lnSpc>
                <a:spcPct val="120000"/>
              </a:lnSpc>
              <a:spcBef>
                <a:spcPts val="400"/>
              </a:spcBef>
              <a:spcAft>
                <a:spcPts val="0"/>
              </a:spcAft>
              <a:buClr>
                <a:schemeClr val="lt1"/>
              </a:buClr>
              <a:buSzPts val="1500"/>
              <a:buFont typeface="Arial"/>
              <a:buChar char="•"/>
              <a:defRPr sz="1200" b="0" i="0" u="none" strike="noStrike" cap="none">
                <a:solidFill>
                  <a:schemeClr val="lt1"/>
                </a:solidFill>
                <a:latin typeface="Questrial"/>
                <a:ea typeface="Questrial"/>
                <a:cs typeface="Questrial"/>
                <a:sym typeface="Questrial"/>
              </a:defRPr>
            </a:lvl5pPr>
            <a:lvl6pPr marL="2743200" marR="0" lvl="5" indent="-311150" algn="l" rtl="0">
              <a:lnSpc>
                <a:spcPct val="120000"/>
              </a:lnSpc>
              <a:spcBef>
                <a:spcPts val="400"/>
              </a:spcBef>
              <a:spcAft>
                <a:spcPts val="0"/>
              </a:spcAft>
              <a:buClr>
                <a:schemeClr val="lt1"/>
              </a:buClr>
              <a:buSzPts val="1300"/>
              <a:buFont typeface="Arial"/>
              <a:buChar char="•"/>
              <a:defRPr sz="1100" b="0" i="0" u="none" strike="noStrike" cap="none">
                <a:solidFill>
                  <a:schemeClr val="lt1"/>
                </a:solidFill>
                <a:latin typeface="Questrial"/>
                <a:ea typeface="Questrial"/>
                <a:cs typeface="Questrial"/>
                <a:sym typeface="Questrial"/>
              </a:defRPr>
            </a:lvl6pPr>
            <a:lvl7pPr marL="3200400" marR="0" lvl="6" indent="-311150" algn="l" rtl="0">
              <a:lnSpc>
                <a:spcPct val="120000"/>
              </a:lnSpc>
              <a:spcBef>
                <a:spcPts val="400"/>
              </a:spcBef>
              <a:spcAft>
                <a:spcPts val="0"/>
              </a:spcAft>
              <a:buClr>
                <a:schemeClr val="lt1"/>
              </a:buClr>
              <a:buSzPts val="1300"/>
              <a:buFont typeface="Arial"/>
              <a:buChar char="•"/>
              <a:defRPr sz="1100" b="0" i="0" u="none" strike="noStrike" cap="none">
                <a:solidFill>
                  <a:schemeClr val="lt1"/>
                </a:solidFill>
                <a:latin typeface="Questrial"/>
                <a:ea typeface="Questrial"/>
                <a:cs typeface="Questrial"/>
                <a:sym typeface="Questrial"/>
              </a:defRPr>
            </a:lvl7pPr>
            <a:lvl8pPr marL="3657600" marR="0" lvl="7" indent="-311150" algn="l" rtl="0">
              <a:lnSpc>
                <a:spcPct val="120000"/>
              </a:lnSpc>
              <a:spcBef>
                <a:spcPts val="400"/>
              </a:spcBef>
              <a:spcAft>
                <a:spcPts val="0"/>
              </a:spcAft>
              <a:buClr>
                <a:schemeClr val="lt1"/>
              </a:buClr>
              <a:buSzPts val="1300"/>
              <a:buFont typeface="Arial"/>
              <a:buChar char="•"/>
              <a:defRPr sz="1100" b="0" i="0" u="none" strike="noStrike" cap="none">
                <a:solidFill>
                  <a:schemeClr val="lt1"/>
                </a:solidFill>
                <a:latin typeface="Questrial"/>
                <a:ea typeface="Questrial"/>
                <a:cs typeface="Questrial"/>
                <a:sym typeface="Questrial"/>
              </a:defRPr>
            </a:lvl8pPr>
            <a:lvl9pPr marL="4114800" marR="0" lvl="8" indent="-311150" algn="l" rtl="0">
              <a:lnSpc>
                <a:spcPct val="120000"/>
              </a:lnSpc>
              <a:spcBef>
                <a:spcPts val="400"/>
              </a:spcBef>
              <a:spcAft>
                <a:spcPts val="0"/>
              </a:spcAft>
              <a:buClr>
                <a:schemeClr val="lt1"/>
              </a:buClr>
              <a:buSzPts val="1300"/>
              <a:buFont typeface="Arial"/>
              <a:buChar char="•"/>
              <a:defRPr sz="1100" b="0" i="0" u="none" strike="noStrike" cap="none">
                <a:solidFill>
                  <a:schemeClr val="lt1"/>
                </a:solidFill>
                <a:latin typeface="Questrial"/>
                <a:ea typeface="Questrial"/>
                <a:cs typeface="Questrial"/>
                <a:sym typeface="Questrial"/>
              </a:defRPr>
            </a:lvl9pPr>
          </a:lstStyle>
          <a:p>
            <a:endParaRPr/>
          </a:p>
        </p:txBody>
      </p:sp>
      <p:sp>
        <p:nvSpPr>
          <p:cNvPr id="585" name="Google Shape;585;p62"/>
          <p:cNvSpPr txBox="1">
            <a:spLocks noGrp="1"/>
          </p:cNvSpPr>
          <p:nvPr>
            <p:ph type="body" idx="2"/>
          </p:nvPr>
        </p:nvSpPr>
        <p:spPr>
          <a:xfrm>
            <a:off x="860029" y="1687114"/>
            <a:ext cx="2892028" cy="2656285"/>
          </a:xfrm>
          <a:prstGeom prst="rect">
            <a:avLst/>
          </a:prstGeom>
          <a:noFill/>
          <a:ln>
            <a:noFill/>
          </a:ln>
        </p:spPr>
        <p:txBody>
          <a:bodyPr spcFirstLastPara="1" wrap="square" lIns="68575" tIns="68575" rIns="68575" bIns="68575" anchor="t" anchorCtr="0">
            <a:noAutofit/>
          </a:bodyPr>
          <a:lstStyle>
            <a:lvl1pPr marL="457200" marR="0" lvl="0" indent="-228600" algn="l" rtl="0">
              <a:lnSpc>
                <a:spcPct val="120000"/>
              </a:lnSpc>
              <a:spcBef>
                <a:spcPts val="800"/>
              </a:spcBef>
              <a:spcAft>
                <a:spcPts val="0"/>
              </a:spcAft>
              <a:buClr>
                <a:schemeClr val="lt1"/>
              </a:buClr>
              <a:buSzPts val="2200"/>
              <a:buFont typeface="Arial"/>
              <a:buNone/>
              <a:defRPr sz="1200" b="0" i="0" u="none" strike="noStrike" cap="none">
                <a:solidFill>
                  <a:schemeClr val="lt1"/>
                </a:solidFill>
                <a:latin typeface="Questrial"/>
                <a:ea typeface="Questrial"/>
                <a:cs typeface="Questrial"/>
                <a:sym typeface="Questrial"/>
              </a:defRPr>
            </a:lvl1pPr>
            <a:lvl2pPr marL="914400" marR="0" lvl="1" indent="-228600" algn="l" rtl="0">
              <a:lnSpc>
                <a:spcPct val="120000"/>
              </a:lnSpc>
              <a:spcBef>
                <a:spcPts val="400"/>
              </a:spcBef>
              <a:spcAft>
                <a:spcPts val="0"/>
              </a:spcAft>
              <a:buClr>
                <a:schemeClr val="lt1"/>
              </a:buClr>
              <a:buSzPts val="1900"/>
              <a:buFont typeface="Arial"/>
              <a:buNone/>
              <a:defRPr sz="1100" b="0" i="0" u="none" strike="noStrike" cap="none">
                <a:solidFill>
                  <a:schemeClr val="lt1"/>
                </a:solidFill>
                <a:latin typeface="Questrial"/>
                <a:ea typeface="Questrial"/>
                <a:cs typeface="Questrial"/>
                <a:sym typeface="Questrial"/>
              </a:defRPr>
            </a:lvl2pPr>
            <a:lvl3pPr marL="1371600" marR="0" lvl="2" indent="-228600" algn="l" rtl="0">
              <a:lnSpc>
                <a:spcPct val="120000"/>
              </a:lnSpc>
              <a:spcBef>
                <a:spcPts val="400"/>
              </a:spcBef>
              <a:spcAft>
                <a:spcPts val="0"/>
              </a:spcAft>
              <a:buClr>
                <a:schemeClr val="lt1"/>
              </a:buClr>
              <a:buSzPts val="1700"/>
              <a:buFont typeface="Arial"/>
              <a:buNone/>
              <a:defRPr sz="900" b="0" i="0" u="none" strike="noStrike" cap="none">
                <a:solidFill>
                  <a:schemeClr val="lt1"/>
                </a:solidFill>
                <a:latin typeface="Questrial"/>
                <a:ea typeface="Questrial"/>
                <a:cs typeface="Questrial"/>
                <a:sym typeface="Questrial"/>
              </a:defRPr>
            </a:lvl3pPr>
            <a:lvl4pPr marL="1828800" marR="0" lvl="3" indent="-228600" algn="l" rtl="0">
              <a:lnSpc>
                <a:spcPct val="120000"/>
              </a:lnSpc>
              <a:spcBef>
                <a:spcPts val="400"/>
              </a:spcBef>
              <a:spcAft>
                <a:spcPts val="0"/>
              </a:spcAft>
              <a:buClr>
                <a:schemeClr val="lt1"/>
              </a:buClr>
              <a:buSzPts val="1500"/>
              <a:buFont typeface="Arial"/>
              <a:buNone/>
              <a:defRPr sz="800" b="0" i="0" u="none" strike="noStrike" cap="none">
                <a:solidFill>
                  <a:schemeClr val="lt1"/>
                </a:solidFill>
                <a:latin typeface="Questrial"/>
                <a:ea typeface="Questrial"/>
                <a:cs typeface="Questrial"/>
                <a:sym typeface="Questrial"/>
              </a:defRPr>
            </a:lvl4pPr>
            <a:lvl5pPr marL="2286000" marR="0" lvl="4" indent="-228600" algn="l" rtl="0">
              <a:lnSpc>
                <a:spcPct val="120000"/>
              </a:lnSpc>
              <a:spcBef>
                <a:spcPts val="400"/>
              </a:spcBef>
              <a:spcAft>
                <a:spcPts val="0"/>
              </a:spcAft>
              <a:buClr>
                <a:schemeClr val="lt1"/>
              </a:buClr>
              <a:buSzPts val="1500"/>
              <a:buFont typeface="Arial"/>
              <a:buNone/>
              <a:defRPr sz="800" b="0" i="0" u="none" strike="noStrike" cap="none">
                <a:solidFill>
                  <a:schemeClr val="lt1"/>
                </a:solidFill>
                <a:latin typeface="Questrial"/>
                <a:ea typeface="Questrial"/>
                <a:cs typeface="Questrial"/>
                <a:sym typeface="Questrial"/>
              </a:defRPr>
            </a:lvl5pPr>
            <a:lvl6pPr marL="2743200" marR="0" lvl="5" indent="-228600" algn="l" rtl="0">
              <a:lnSpc>
                <a:spcPct val="120000"/>
              </a:lnSpc>
              <a:spcBef>
                <a:spcPts val="400"/>
              </a:spcBef>
              <a:spcAft>
                <a:spcPts val="0"/>
              </a:spcAft>
              <a:buClr>
                <a:schemeClr val="lt1"/>
              </a:buClr>
              <a:buSzPts val="1300"/>
              <a:buFont typeface="Arial"/>
              <a:buNone/>
              <a:defRPr sz="800" b="0" i="0" u="none" strike="noStrike" cap="none">
                <a:solidFill>
                  <a:schemeClr val="lt1"/>
                </a:solidFill>
                <a:latin typeface="Questrial"/>
                <a:ea typeface="Questrial"/>
                <a:cs typeface="Questrial"/>
                <a:sym typeface="Questrial"/>
              </a:defRPr>
            </a:lvl6pPr>
            <a:lvl7pPr marL="3200400" marR="0" lvl="6" indent="-228600" algn="l" rtl="0">
              <a:lnSpc>
                <a:spcPct val="120000"/>
              </a:lnSpc>
              <a:spcBef>
                <a:spcPts val="400"/>
              </a:spcBef>
              <a:spcAft>
                <a:spcPts val="0"/>
              </a:spcAft>
              <a:buClr>
                <a:schemeClr val="lt1"/>
              </a:buClr>
              <a:buSzPts val="1300"/>
              <a:buFont typeface="Arial"/>
              <a:buNone/>
              <a:defRPr sz="800" b="0" i="0" u="none" strike="noStrike" cap="none">
                <a:solidFill>
                  <a:schemeClr val="lt1"/>
                </a:solidFill>
                <a:latin typeface="Questrial"/>
                <a:ea typeface="Questrial"/>
                <a:cs typeface="Questrial"/>
                <a:sym typeface="Questrial"/>
              </a:defRPr>
            </a:lvl7pPr>
            <a:lvl8pPr marL="3657600" marR="0" lvl="7" indent="-228600" algn="l" rtl="0">
              <a:lnSpc>
                <a:spcPct val="120000"/>
              </a:lnSpc>
              <a:spcBef>
                <a:spcPts val="400"/>
              </a:spcBef>
              <a:spcAft>
                <a:spcPts val="0"/>
              </a:spcAft>
              <a:buClr>
                <a:schemeClr val="lt1"/>
              </a:buClr>
              <a:buSzPts val="1300"/>
              <a:buFont typeface="Arial"/>
              <a:buNone/>
              <a:defRPr sz="800" b="0" i="0" u="none" strike="noStrike" cap="none">
                <a:solidFill>
                  <a:schemeClr val="lt1"/>
                </a:solidFill>
                <a:latin typeface="Questrial"/>
                <a:ea typeface="Questrial"/>
                <a:cs typeface="Questrial"/>
                <a:sym typeface="Questrial"/>
              </a:defRPr>
            </a:lvl8pPr>
            <a:lvl9pPr marL="4114800" marR="0" lvl="8" indent="-228600" algn="l" rtl="0">
              <a:lnSpc>
                <a:spcPct val="120000"/>
              </a:lnSpc>
              <a:spcBef>
                <a:spcPts val="400"/>
              </a:spcBef>
              <a:spcAft>
                <a:spcPts val="0"/>
              </a:spcAft>
              <a:buClr>
                <a:schemeClr val="lt1"/>
              </a:buClr>
              <a:buSzPts val="1300"/>
              <a:buFont typeface="Arial"/>
              <a:buNone/>
              <a:defRPr sz="800" b="0" i="0" u="none" strike="noStrike" cap="none">
                <a:solidFill>
                  <a:schemeClr val="lt1"/>
                </a:solidFill>
                <a:latin typeface="Questrial"/>
                <a:ea typeface="Questrial"/>
                <a:cs typeface="Questrial"/>
                <a:sym typeface="Questrial"/>
              </a:defRPr>
            </a:lvl9pPr>
          </a:lstStyle>
          <a:p>
            <a:endParaRPr/>
          </a:p>
        </p:txBody>
      </p:sp>
      <p:sp>
        <p:nvSpPr>
          <p:cNvPr id="586" name="Google Shape;586;p62"/>
          <p:cNvSpPr txBox="1">
            <a:spLocks noGrp="1"/>
          </p:cNvSpPr>
          <p:nvPr>
            <p:ph type="dt" idx="10"/>
          </p:nvPr>
        </p:nvSpPr>
        <p:spPr>
          <a:xfrm>
            <a:off x="5592691" y="4412458"/>
            <a:ext cx="2057400" cy="273844"/>
          </a:xfrm>
          <a:prstGeom prst="rect">
            <a:avLst/>
          </a:prstGeom>
          <a:noFill/>
          <a:ln>
            <a:noFill/>
          </a:ln>
        </p:spPr>
        <p:txBody>
          <a:bodyPr spcFirstLastPara="1" wrap="square" lIns="68575" tIns="68575" rIns="68575" bIns="68575" anchor="ctr" anchorCtr="0">
            <a:noAutofit/>
          </a:bodyPr>
          <a:lstStyle>
            <a:lvl1pPr marL="0" marR="0" lvl="0" indent="0" algn="r" rtl="0">
              <a:spcBef>
                <a:spcPts val="0"/>
              </a:spcBef>
              <a:spcAft>
                <a:spcPts val="0"/>
              </a:spcAft>
              <a:buSzPts val="1100"/>
              <a:buNone/>
              <a:defRPr sz="800" b="0" i="0" u="none" strike="noStrike" cap="none">
                <a:solidFill>
                  <a:schemeClr val="lt1"/>
                </a:solidFill>
                <a:latin typeface="Questrial"/>
                <a:ea typeface="Questrial"/>
                <a:cs typeface="Questrial"/>
                <a:sym typeface="Questrial"/>
              </a:defRPr>
            </a:lvl1pPr>
            <a:lvl2pPr marL="342900" marR="0" lvl="1" indent="0" algn="l" rtl="0">
              <a:spcBef>
                <a:spcPts val="0"/>
              </a:spcBef>
              <a:spcAft>
                <a:spcPts val="0"/>
              </a:spcAft>
              <a:buSzPts val="1100"/>
              <a:buNone/>
              <a:defRPr sz="1400" b="0" i="0" u="none" strike="noStrike" cap="none">
                <a:solidFill>
                  <a:schemeClr val="lt1"/>
                </a:solidFill>
                <a:latin typeface="Questrial"/>
                <a:ea typeface="Questrial"/>
                <a:cs typeface="Questrial"/>
                <a:sym typeface="Questrial"/>
              </a:defRPr>
            </a:lvl2pPr>
            <a:lvl3pPr marL="685800" marR="0" lvl="2" indent="0" algn="l" rtl="0">
              <a:spcBef>
                <a:spcPts val="0"/>
              </a:spcBef>
              <a:spcAft>
                <a:spcPts val="0"/>
              </a:spcAft>
              <a:buSzPts val="1100"/>
              <a:buNone/>
              <a:defRPr sz="1400" b="0" i="0" u="none" strike="noStrike" cap="none">
                <a:solidFill>
                  <a:schemeClr val="lt1"/>
                </a:solidFill>
                <a:latin typeface="Questrial"/>
                <a:ea typeface="Questrial"/>
                <a:cs typeface="Questrial"/>
                <a:sym typeface="Questrial"/>
              </a:defRPr>
            </a:lvl3pPr>
            <a:lvl4pPr marL="1028700" marR="0" lvl="3" indent="0" algn="l" rtl="0">
              <a:spcBef>
                <a:spcPts val="0"/>
              </a:spcBef>
              <a:spcAft>
                <a:spcPts val="0"/>
              </a:spcAft>
              <a:buSzPts val="1100"/>
              <a:buNone/>
              <a:defRPr sz="1400" b="0" i="0" u="none" strike="noStrike" cap="none">
                <a:solidFill>
                  <a:schemeClr val="lt1"/>
                </a:solidFill>
                <a:latin typeface="Questrial"/>
                <a:ea typeface="Questrial"/>
                <a:cs typeface="Questrial"/>
                <a:sym typeface="Questrial"/>
              </a:defRPr>
            </a:lvl4pPr>
            <a:lvl5pPr marL="1371600" marR="0" lvl="4" indent="0" algn="l" rtl="0">
              <a:spcBef>
                <a:spcPts val="0"/>
              </a:spcBef>
              <a:spcAft>
                <a:spcPts val="0"/>
              </a:spcAft>
              <a:buSzPts val="1100"/>
              <a:buNone/>
              <a:defRPr sz="1400" b="0" i="0" u="none" strike="noStrike" cap="none">
                <a:solidFill>
                  <a:schemeClr val="lt1"/>
                </a:solidFill>
                <a:latin typeface="Questrial"/>
                <a:ea typeface="Questrial"/>
                <a:cs typeface="Questrial"/>
                <a:sym typeface="Questrial"/>
              </a:defRPr>
            </a:lvl5pPr>
            <a:lvl6pPr marL="1714500" marR="0" lvl="5" indent="0" algn="l" rtl="0">
              <a:spcBef>
                <a:spcPts val="0"/>
              </a:spcBef>
              <a:spcAft>
                <a:spcPts val="0"/>
              </a:spcAft>
              <a:buSzPts val="1100"/>
              <a:buNone/>
              <a:defRPr sz="1400" b="0" i="0" u="none" strike="noStrike" cap="none">
                <a:solidFill>
                  <a:schemeClr val="lt1"/>
                </a:solidFill>
                <a:latin typeface="Questrial"/>
                <a:ea typeface="Questrial"/>
                <a:cs typeface="Questrial"/>
                <a:sym typeface="Questrial"/>
              </a:defRPr>
            </a:lvl6pPr>
            <a:lvl7pPr marL="2057400" marR="0" lvl="6" indent="0" algn="l" rtl="0">
              <a:spcBef>
                <a:spcPts val="0"/>
              </a:spcBef>
              <a:spcAft>
                <a:spcPts val="0"/>
              </a:spcAft>
              <a:buSzPts val="1100"/>
              <a:buNone/>
              <a:defRPr sz="1400" b="0" i="0" u="none" strike="noStrike" cap="none">
                <a:solidFill>
                  <a:schemeClr val="lt1"/>
                </a:solidFill>
                <a:latin typeface="Questrial"/>
                <a:ea typeface="Questrial"/>
                <a:cs typeface="Questrial"/>
                <a:sym typeface="Questrial"/>
              </a:defRPr>
            </a:lvl7pPr>
            <a:lvl8pPr marL="2400300" marR="0" lvl="7" indent="0" algn="l" rtl="0">
              <a:spcBef>
                <a:spcPts val="0"/>
              </a:spcBef>
              <a:spcAft>
                <a:spcPts val="0"/>
              </a:spcAft>
              <a:buSzPts val="1100"/>
              <a:buNone/>
              <a:defRPr sz="1400" b="0" i="0" u="none" strike="noStrike" cap="none">
                <a:solidFill>
                  <a:schemeClr val="lt1"/>
                </a:solidFill>
                <a:latin typeface="Questrial"/>
                <a:ea typeface="Questrial"/>
                <a:cs typeface="Questrial"/>
                <a:sym typeface="Questrial"/>
              </a:defRPr>
            </a:lvl8pPr>
            <a:lvl9pPr marL="2743200" marR="0" lvl="8" indent="0" algn="l" rtl="0">
              <a:spcBef>
                <a:spcPts val="0"/>
              </a:spcBef>
              <a:spcAft>
                <a:spcPts val="0"/>
              </a:spcAft>
              <a:buSzPts val="1100"/>
              <a:buNone/>
              <a:defRPr sz="1400" b="0" i="0" u="none" strike="noStrike" cap="none">
                <a:solidFill>
                  <a:schemeClr val="lt1"/>
                </a:solidFill>
                <a:latin typeface="Questrial"/>
                <a:ea typeface="Questrial"/>
                <a:cs typeface="Questrial"/>
                <a:sym typeface="Questrial"/>
              </a:defRPr>
            </a:lvl9pPr>
          </a:lstStyle>
          <a:p>
            <a:endParaRPr/>
          </a:p>
        </p:txBody>
      </p:sp>
      <p:sp>
        <p:nvSpPr>
          <p:cNvPr id="587" name="Google Shape;587;p62"/>
          <p:cNvSpPr txBox="1">
            <a:spLocks noGrp="1"/>
          </p:cNvSpPr>
          <p:nvPr>
            <p:ph type="ftr" idx="11"/>
          </p:nvPr>
        </p:nvSpPr>
        <p:spPr>
          <a:xfrm>
            <a:off x="856058" y="4412457"/>
            <a:ext cx="4679481" cy="273844"/>
          </a:xfrm>
          <a:prstGeom prst="rect">
            <a:avLst/>
          </a:prstGeom>
          <a:noFill/>
          <a:ln>
            <a:noFill/>
          </a:ln>
        </p:spPr>
        <p:txBody>
          <a:bodyPr spcFirstLastPara="1" wrap="square" lIns="68575" tIns="68575" rIns="68575" bIns="68575" anchor="ctr" anchorCtr="0">
            <a:noAutofit/>
          </a:bodyPr>
          <a:lstStyle>
            <a:lvl1pPr marL="0" marR="0" lvl="0" indent="0" algn="l" rtl="0">
              <a:spcBef>
                <a:spcPts val="0"/>
              </a:spcBef>
              <a:spcAft>
                <a:spcPts val="0"/>
              </a:spcAft>
              <a:buSzPts val="1100"/>
              <a:buNone/>
              <a:defRPr sz="800" b="0" i="0" u="none" strike="noStrike" cap="none">
                <a:solidFill>
                  <a:schemeClr val="lt1"/>
                </a:solidFill>
                <a:latin typeface="Questrial"/>
                <a:ea typeface="Questrial"/>
                <a:cs typeface="Questrial"/>
                <a:sym typeface="Questrial"/>
              </a:defRPr>
            </a:lvl1pPr>
            <a:lvl2pPr marL="342900" marR="0" lvl="1" indent="0" algn="l" rtl="0">
              <a:spcBef>
                <a:spcPts val="0"/>
              </a:spcBef>
              <a:spcAft>
                <a:spcPts val="0"/>
              </a:spcAft>
              <a:buSzPts val="1100"/>
              <a:buNone/>
              <a:defRPr sz="1400" b="0" i="0" u="none" strike="noStrike" cap="none">
                <a:solidFill>
                  <a:schemeClr val="lt1"/>
                </a:solidFill>
                <a:latin typeface="Questrial"/>
                <a:ea typeface="Questrial"/>
                <a:cs typeface="Questrial"/>
                <a:sym typeface="Questrial"/>
              </a:defRPr>
            </a:lvl2pPr>
            <a:lvl3pPr marL="685800" marR="0" lvl="2" indent="0" algn="l" rtl="0">
              <a:spcBef>
                <a:spcPts val="0"/>
              </a:spcBef>
              <a:spcAft>
                <a:spcPts val="0"/>
              </a:spcAft>
              <a:buSzPts val="1100"/>
              <a:buNone/>
              <a:defRPr sz="1400" b="0" i="0" u="none" strike="noStrike" cap="none">
                <a:solidFill>
                  <a:schemeClr val="lt1"/>
                </a:solidFill>
                <a:latin typeface="Questrial"/>
                <a:ea typeface="Questrial"/>
                <a:cs typeface="Questrial"/>
                <a:sym typeface="Questrial"/>
              </a:defRPr>
            </a:lvl3pPr>
            <a:lvl4pPr marL="1028700" marR="0" lvl="3" indent="0" algn="l" rtl="0">
              <a:spcBef>
                <a:spcPts val="0"/>
              </a:spcBef>
              <a:spcAft>
                <a:spcPts val="0"/>
              </a:spcAft>
              <a:buSzPts val="1100"/>
              <a:buNone/>
              <a:defRPr sz="1400" b="0" i="0" u="none" strike="noStrike" cap="none">
                <a:solidFill>
                  <a:schemeClr val="lt1"/>
                </a:solidFill>
                <a:latin typeface="Questrial"/>
                <a:ea typeface="Questrial"/>
                <a:cs typeface="Questrial"/>
                <a:sym typeface="Questrial"/>
              </a:defRPr>
            </a:lvl4pPr>
            <a:lvl5pPr marL="1371600" marR="0" lvl="4" indent="0" algn="l" rtl="0">
              <a:spcBef>
                <a:spcPts val="0"/>
              </a:spcBef>
              <a:spcAft>
                <a:spcPts val="0"/>
              </a:spcAft>
              <a:buSzPts val="1100"/>
              <a:buNone/>
              <a:defRPr sz="1400" b="0" i="0" u="none" strike="noStrike" cap="none">
                <a:solidFill>
                  <a:schemeClr val="lt1"/>
                </a:solidFill>
                <a:latin typeface="Questrial"/>
                <a:ea typeface="Questrial"/>
                <a:cs typeface="Questrial"/>
                <a:sym typeface="Questrial"/>
              </a:defRPr>
            </a:lvl5pPr>
            <a:lvl6pPr marL="1714500" marR="0" lvl="5" indent="0" algn="l" rtl="0">
              <a:spcBef>
                <a:spcPts val="0"/>
              </a:spcBef>
              <a:spcAft>
                <a:spcPts val="0"/>
              </a:spcAft>
              <a:buSzPts val="1100"/>
              <a:buNone/>
              <a:defRPr sz="1400" b="0" i="0" u="none" strike="noStrike" cap="none">
                <a:solidFill>
                  <a:schemeClr val="lt1"/>
                </a:solidFill>
                <a:latin typeface="Questrial"/>
                <a:ea typeface="Questrial"/>
                <a:cs typeface="Questrial"/>
                <a:sym typeface="Questrial"/>
              </a:defRPr>
            </a:lvl6pPr>
            <a:lvl7pPr marL="2057400" marR="0" lvl="6" indent="0" algn="l" rtl="0">
              <a:spcBef>
                <a:spcPts val="0"/>
              </a:spcBef>
              <a:spcAft>
                <a:spcPts val="0"/>
              </a:spcAft>
              <a:buSzPts val="1100"/>
              <a:buNone/>
              <a:defRPr sz="1400" b="0" i="0" u="none" strike="noStrike" cap="none">
                <a:solidFill>
                  <a:schemeClr val="lt1"/>
                </a:solidFill>
                <a:latin typeface="Questrial"/>
                <a:ea typeface="Questrial"/>
                <a:cs typeface="Questrial"/>
                <a:sym typeface="Questrial"/>
              </a:defRPr>
            </a:lvl7pPr>
            <a:lvl8pPr marL="2400300" marR="0" lvl="7" indent="0" algn="l" rtl="0">
              <a:spcBef>
                <a:spcPts val="0"/>
              </a:spcBef>
              <a:spcAft>
                <a:spcPts val="0"/>
              </a:spcAft>
              <a:buSzPts val="1100"/>
              <a:buNone/>
              <a:defRPr sz="1400" b="0" i="0" u="none" strike="noStrike" cap="none">
                <a:solidFill>
                  <a:schemeClr val="lt1"/>
                </a:solidFill>
                <a:latin typeface="Questrial"/>
                <a:ea typeface="Questrial"/>
                <a:cs typeface="Questrial"/>
                <a:sym typeface="Questrial"/>
              </a:defRPr>
            </a:lvl8pPr>
            <a:lvl9pPr marL="2743200" marR="0" lvl="8" indent="0" algn="l" rtl="0">
              <a:spcBef>
                <a:spcPts val="0"/>
              </a:spcBef>
              <a:spcAft>
                <a:spcPts val="0"/>
              </a:spcAft>
              <a:buSzPts val="1100"/>
              <a:buNone/>
              <a:defRPr sz="1400" b="0" i="0" u="none" strike="noStrike" cap="none">
                <a:solidFill>
                  <a:schemeClr val="lt1"/>
                </a:solidFill>
                <a:latin typeface="Questrial"/>
                <a:ea typeface="Questrial"/>
                <a:cs typeface="Questrial"/>
                <a:sym typeface="Questrial"/>
              </a:defRPr>
            </a:lvl9pPr>
          </a:lstStyle>
          <a:p>
            <a:endParaRPr/>
          </a:p>
        </p:txBody>
      </p:sp>
      <p:sp>
        <p:nvSpPr>
          <p:cNvPr id="588" name="Google Shape;588;p62"/>
          <p:cNvSpPr txBox="1">
            <a:spLocks noGrp="1"/>
          </p:cNvSpPr>
          <p:nvPr>
            <p:ph type="sldNum" idx="12"/>
          </p:nvPr>
        </p:nvSpPr>
        <p:spPr>
          <a:xfrm>
            <a:off x="7707241" y="4412456"/>
            <a:ext cx="578317" cy="273844"/>
          </a:xfrm>
          <a:prstGeom prst="rect">
            <a:avLst/>
          </a:prstGeom>
          <a:noFill/>
          <a:ln>
            <a:noFill/>
          </a:ln>
        </p:spPr>
        <p:txBody>
          <a:bodyPr spcFirstLastPara="1" wrap="square" lIns="68575" tIns="34275" rIns="68575" bIns="34275" anchor="ctr" anchorCtr="0">
            <a:noAutofit/>
          </a:bodyPr>
          <a:lstStyle>
            <a:lvl1pPr marL="0" marR="0" lvl="0" indent="0" algn="r" rtl="0">
              <a:spcBef>
                <a:spcPts val="0"/>
              </a:spcBef>
              <a:buNone/>
              <a:defRPr sz="800" b="0" i="0" u="none" strike="noStrike" cap="none">
                <a:solidFill>
                  <a:schemeClr val="lt1"/>
                </a:solidFill>
                <a:latin typeface="Questrial"/>
                <a:ea typeface="Questrial"/>
                <a:cs typeface="Questrial"/>
                <a:sym typeface="Questrial"/>
              </a:defRPr>
            </a:lvl1pPr>
            <a:lvl2pPr marL="0" marR="0" lvl="1" indent="0" algn="r" rtl="0">
              <a:spcBef>
                <a:spcPts val="0"/>
              </a:spcBef>
              <a:buNone/>
              <a:defRPr sz="800" b="0" i="0" u="none" strike="noStrike" cap="none">
                <a:solidFill>
                  <a:schemeClr val="lt1"/>
                </a:solidFill>
                <a:latin typeface="Questrial"/>
                <a:ea typeface="Questrial"/>
                <a:cs typeface="Questrial"/>
                <a:sym typeface="Questrial"/>
              </a:defRPr>
            </a:lvl2pPr>
            <a:lvl3pPr marL="0" marR="0" lvl="2" indent="0" algn="r" rtl="0">
              <a:spcBef>
                <a:spcPts val="0"/>
              </a:spcBef>
              <a:buNone/>
              <a:defRPr sz="800" b="0" i="0" u="none" strike="noStrike" cap="none">
                <a:solidFill>
                  <a:schemeClr val="lt1"/>
                </a:solidFill>
                <a:latin typeface="Questrial"/>
                <a:ea typeface="Questrial"/>
                <a:cs typeface="Questrial"/>
                <a:sym typeface="Questrial"/>
              </a:defRPr>
            </a:lvl3pPr>
            <a:lvl4pPr marL="0" marR="0" lvl="3" indent="0" algn="r" rtl="0">
              <a:spcBef>
                <a:spcPts val="0"/>
              </a:spcBef>
              <a:buNone/>
              <a:defRPr sz="800" b="0" i="0" u="none" strike="noStrike" cap="none">
                <a:solidFill>
                  <a:schemeClr val="lt1"/>
                </a:solidFill>
                <a:latin typeface="Questrial"/>
                <a:ea typeface="Questrial"/>
                <a:cs typeface="Questrial"/>
                <a:sym typeface="Questrial"/>
              </a:defRPr>
            </a:lvl4pPr>
            <a:lvl5pPr marL="0" marR="0" lvl="4" indent="0" algn="r" rtl="0">
              <a:spcBef>
                <a:spcPts val="0"/>
              </a:spcBef>
              <a:buNone/>
              <a:defRPr sz="800" b="0" i="0" u="none" strike="noStrike" cap="none">
                <a:solidFill>
                  <a:schemeClr val="lt1"/>
                </a:solidFill>
                <a:latin typeface="Questrial"/>
                <a:ea typeface="Questrial"/>
                <a:cs typeface="Questrial"/>
                <a:sym typeface="Questrial"/>
              </a:defRPr>
            </a:lvl5pPr>
            <a:lvl6pPr marL="0" marR="0" lvl="5" indent="0" algn="r" rtl="0">
              <a:spcBef>
                <a:spcPts val="0"/>
              </a:spcBef>
              <a:buNone/>
              <a:defRPr sz="800" b="0" i="0" u="none" strike="noStrike" cap="none">
                <a:solidFill>
                  <a:schemeClr val="lt1"/>
                </a:solidFill>
                <a:latin typeface="Questrial"/>
                <a:ea typeface="Questrial"/>
                <a:cs typeface="Questrial"/>
                <a:sym typeface="Questrial"/>
              </a:defRPr>
            </a:lvl6pPr>
            <a:lvl7pPr marL="0" marR="0" lvl="6" indent="0" algn="r" rtl="0">
              <a:spcBef>
                <a:spcPts val="0"/>
              </a:spcBef>
              <a:buNone/>
              <a:defRPr sz="800" b="0" i="0" u="none" strike="noStrike" cap="none">
                <a:solidFill>
                  <a:schemeClr val="lt1"/>
                </a:solidFill>
                <a:latin typeface="Questrial"/>
                <a:ea typeface="Questrial"/>
                <a:cs typeface="Questrial"/>
                <a:sym typeface="Questrial"/>
              </a:defRPr>
            </a:lvl7pPr>
            <a:lvl8pPr marL="0" marR="0" lvl="7" indent="0" algn="r" rtl="0">
              <a:spcBef>
                <a:spcPts val="0"/>
              </a:spcBef>
              <a:buNone/>
              <a:defRPr sz="800" b="0" i="0" u="none" strike="noStrike" cap="none">
                <a:solidFill>
                  <a:schemeClr val="lt1"/>
                </a:solidFill>
                <a:latin typeface="Questrial"/>
                <a:ea typeface="Questrial"/>
                <a:cs typeface="Questrial"/>
                <a:sym typeface="Questrial"/>
              </a:defRPr>
            </a:lvl8pPr>
            <a:lvl9pPr marL="0" marR="0" lvl="8" indent="0" algn="r" rtl="0">
              <a:spcBef>
                <a:spcPts val="0"/>
              </a:spcBef>
              <a:buNone/>
              <a:defRPr sz="800" b="0" i="0" u="none" strike="noStrike" cap="none">
                <a:solidFill>
                  <a:schemeClr val="lt1"/>
                </a:solidFill>
                <a:latin typeface="Questrial"/>
                <a:ea typeface="Questrial"/>
                <a:cs typeface="Questrial"/>
                <a:sym typeface="Quest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Panoramic Picture with Caption">
  <p:cSld name="Panoramic Picture with Caption">
    <p:spTree>
      <p:nvGrpSpPr>
        <p:cNvPr id="1" name="Shape 589"/>
        <p:cNvGrpSpPr/>
        <p:nvPr/>
      </p:nvGrpSpPr>
      <p:grpSpPr>
        <a:xfrm>
          <a:off x="0" y="0"/>
          <a:ext cx="0" cy="0"/>
          <a:chOff x="0" y="0"/>
          <a:chExt cx="0" cy="0"/>
        </a:xfrm>
      </p:grpSpPr>
      <p:sp>
        <p:nvSpPr>
          <p:cNvPr id="590" name="Google Shape;590;p63"/>
          <p:cNvSpPr txBox="1">
            <a:spLocks noGrp="1"/>
          </p:cNvSpPr>
          <p:nvPr>
            <p:ph type="title"/>
          </p:nvPr>
        </p:nvSpPr>
        <p:spPr>
          <a:xfrm>
            <a:off x="856058" y="3228499"/>
            <a:ext cx="7434266" cy="614516"/>
          </a:xfrm>
          <a:prstGeom prst="rect">
            <a:avLst/>
          </a:prstGeom>
          <a:noFill/>
          <a:ln>
            <a:noFill/>
          </a:ln>
        </p:spPr>
        <p:txBody>
          <a:bodyPr spcFirstLastPara="1" wrap="square" lIns="68575" tIns="68575" rIns="68575" bIns="68575" anchor="b" anchorCtr="0">
            <a:noAutofit/>
          </a:bodyPr>
          <a:lstStyle>
            <a:lvl1pPr marL="0" marR="0" lvl="0" indent="0" algn="l" rtl="0">
              <a:lnSpc>
                <a:spcPct val="90000"/>
              </a:lnSpc>
              <a:spcBef>
                <a:spcPts val="0"/>
              </a:spcBef>
              <a:spcAft>
                <a:spcPts val="0"/>
              </a:spcAft>
              <a:buClr>
                <a:schemeClr val="lt1"/>
              </a:buClr>
              <a:buSzPts val="1100"/>
              <a:buFont typeface="Questrial"/>
              <a:buNone/>
              <a:defRPr sz="2400" b="0" i="0" u="none" strike="noStrike" cap="none">
                <a:solidFill>
                  <a:schemeClr val="lt1"/>
                </a:solidFill>
                <a:latin typeface="Questrial"/>
                <a:ea typeface="Questrial"/>
                <a:cs typeface="Questrial"/>
                <a:sym typeface="Questrial"/>
              </a:defRPr>
            </a:lvl1pPr>
            <a:lvl2pPr lvl="1" indent="0">
              <a:spcBef>
                <a:spcPts val="0"/>
              </a:spcBef>
              <a:spcAft>
                <a:spcPts val="0"/>
              </a:spcAft>
              <a:buSzPts val="1100"/>
              <a:buNone/>
              <a:defRPr sz="1400"/>
            </a:lvl2pPr>
            <a:lvl3pPr lvl="2" indent="0">
              <a:spcBef>
                <a:spcPts val="0"/>
              </a:spcBef>
              <a:spcAft>
                <a:spcPts val="0"/>
              </a:spcAft>
              <a:buSzPts val="1100"/>
              <a:buNone/>
              <a:defRPr sz="1400"/>
            </a:lvl3pPr>
            <a:lvl4pPr lvl="3" indent="0">
              <a:spcBef>
                <a:spcPts val="0"/>
              </a:spcBef>
              <a:spcAft>
                <a:spcPts val="0"/>
              </a:spcAft>
              <a:buSzPts val="1100"/>
              <a:buNone/>
              <a:defRPr sz="1400"/>
            </a:lvl4pPr>
            <a:lvl5pPr lvl="4" indent="0">
              <a:spcBef>
                <a:spcPts val="0"/>
              </a:spcBef>
              <a:spcAft>
                <a:spcPts val="0"/>
              </a:spcAft>
              <a:buSzPts val="1100"/>
              <a:buNone/>
              <a:defRPr sz="1400"/>
            </a:lvl5pPr>
            <a:lvl6pPr lvl="5" indent="0">
              <a:spcBef>
                <a:spcPts val="0"/>
              </a:spcBef>
              <a:spcAft>
                <a:spcPts val="0"/>
              </a:spcAft>
              <a:buSzPts val="1100"/>
              <a:buNone/>
              <a:defRPr sz="1400"/>
            </a:lvl6pPr>
            <a:lvl7pPr lvl="6" indent="0">
              <a:spcBef>
                <a:spcPts val="0"/>
              </a:spcBef>
              <a:spcAft>
                <a:spcPts val="0"/>
              </a:spcAft>
              <a:buSzPts val="1100"/>
              <a:buNone/>
              <a:defRPr sz="1400"/>
            </a:lvl7pPr>
            <a:lvl8pPr lvl="7" indent="0">
              <a:spcBef>
                <a:spcPts val="0"/>
              </a:spcBef>
              <a:spcAft>
                <a:spcPts val="0"/>
              </a:spcAft>
              <a:buSzPts val="1100"/>
              <a:buNone/>
              <a:defRPr sz="1400"/>
            </a:lvl8pPr>
            <a:lvl9pPr lvl="8" indent="0">
              <a:spcBef>
                <a:spcPts val="0"/>
              </a:spcBef>
              <a:spcAft>
                <a:spcPts val="0"/>
              </a:spcAft>
              <a:buSzPts val="1100"/>
              <a:buNone/>
              <a:defRPr sz="1400"/>
            </a:lvl9pPr>
          </a:lstStyle>
          <a:p>
            <a:endParaRPr/>
          </a:p>
        </p:txBody>
      </p:sp>
      <p:sp>
        <p:nvSpPr>
          <p:cNvPr id="591" name="Google Shape;591;p63"/>
          <p:cNvSpPr>
            <a:spLocks noGrp="1"/>
          </p:cNvSpPr>
          <p:nvPr>
            <p:ph type="pic" idx="2"/>
          </p:nvPr>
        </p:nvSpPr>
        <p:spPr>
          <a:xfrm>
            <a:off x="856058" y="454819"/>
            <a:ext cx="7434266" cy="2474833"/>
          </a:xfrm>
          <a:prstGeom prst="round2DiagRect">
            <a:avLst>
              <a:gd name="adj1" fmla="val 4860"/>
              <a:gd name="adj2" fmla="val 0"/>
            </a:avLst>
          </a:prstGeom>
          <a:noFill/>
          <a:ln w="19050" cap="sq" cmpd="sng">
            <a:solidFill>
              <a:srgbClr val="B3FFFF">
                <a:alpha val="60000"/>
              </a:srgbClr>
            </a:solidFill>
            <a:prstDash val="solid"/>
            <a:miter lim="8000"/>
            <a:headEnd type="none" w="sm" len="sm"/>
            <a:tailEnd type="none" w="sm" len="sm"/>
          </a:ln>
        </p:spPr>
        <p:txBody>
          <a:bodyPr spcFirstLastPara="1" wrap="square" lIns="68575" tIns="68575" rIns="68575" bIns="68575" anchor="t" anchorCtr="0">
            <a:noAutofit/>
          </a:bodyPr>
          <a:lstStyle>
            <a:lvl1pPr marL="165100" marR="0" lvl="0" indent="-165100" algn="l" rtl="0">
              <a:lnSpc>
                <a:spcPct val="120000"/>
              </a:lnSpc>
              <a:spcBef>
                <a:spcPts val="800"/>
              </a:spcBef>
              <a:spcAft>
                <a:spcPts val="0"/>
              </a:spcAft>
              <a:buClr>
                <a:schemeClr val="lt1"/>
              </a:buClr>
              <a:buSzPts val="1100"/>
              <a:buFont typeface="Arial"/>
              <a:buNone/>
              <a:defRPr sz="2400" b="0" i="0" u="none" strike="noStrike" cap="none">
                <a:solidFill>
                  <a:schemeClr val="lt1"/>
                </a:solidFill>
                <a:latin typeface="Questrial"/>
                <a:ea typeface="Questrial"/>
                <a:cs typeface="Questrial"/>
                <a:sym typeface="Questrial"/>
              </a:defRPr>
            </a:lvl1pPr>
            <a:lvl2pPr marL="508000" marR="0" lvl="1" indent="-171450" algn="l" rtl="0">
              <a:lnSpc>
                <a:spcPct val="120000"/>
              </a:lnSpc>
              <a:spcBef>
                <a:spcPts val="400"/>
              </a:spcBef>
              <a:spcAft>
                <a:spcPts val="0"/>
              </a:spcAft>
              <a:buClr>
                <a:schemeClr val="lt1"/>
              </a:buClr>
              <a:buSzPts val="1900"/>
              <a:buFont typeface="Arial"/>
              <a:buChar char="•"/>
              <a:defRPr sz="1500" b="0" i="0" u="none" strike="noStrike" cap="none">
                <a:solidFill>
                  <a:schemeClr val="lt1"/>
                </a:solidFill>
                <a:latin typeface="Questrial"/>
                <a:ea typeface="Questrial"/>
                <a:cs typeface="Questrial"/>
                <a:sym typeface="Questrial"/>
              </a:defRPr>
            </a:lvl2pPr>
            <a:lvl3pPr marL="850900" marR="0" lvl="2" indent="-171450" algn="l" rtl="0">
              <a:lnSpc>
                <a:spcPct val="120000"/>
              </a:lnSpc>
              <a:spcBef>
                <a:spcPts val="400"/>
              </a:spcBef>
              <a:spcAft>
                <a:spcPts val="0"/>
              </a:spcAft>
              <a:buClr>
                <a:schemeClr val="lt1"/>
              </a:buClr>
              <a:buSzPts val="1700"/>
              <a:buFont typeface="Arial"/>
              <a:buChar char="•"/>
              <a:defRPr sz="1300" b="0" i="0" u="none" strike="noStrike" cap="none">
                <a:solidFill>
                  <a:schemeClr val="lt1"/>
                </a:solidFill>
                <a:latin typeface="Questrial"/>
                <a:ea typeface="Questrial"/>
                <a:cs typeface="Questrial"/>
                <a:sym typeface="Questrial"/>
              </a:defRPr>
            </a:lvl3pPr>
            <a:lvl4pPr marL="1193800" marR="0" lvl="3" indent="-171450" algn="l" rtl="0">
              <a:lnSpc>
                <a:spcPct val="120000"/>
              </a:lnSpc>
              <a:spcBef>
                <a:spcPts val="400"/>
              </a:spcBef>
              <a:spcAft>
                <a:spcPts val="0"/>
              </a:spcAft>
              <a:buClr>
                <a:schemeClr val="lt1"/>
              </a:buClr>
              <a:buSzPts val="1500"/>
              <a:buFont typeface="Arial"/>
              <a:buChar char="•"/>
              <a:defRPr sz="1200" b="0" i="0" u="none" strike="noStrike" cap="none">
                <a:solidFill>
                  <a:schemeClr val="lt1"/>
                </a:solidFill>
                <a:latin typeface="Questrial"/>
                <a:ea typeface="Questrial"/>
                <a:cs typeface="Questrial"/>
                <a:sym typeface="Questrial"/>
              </a:defRPr>
            </a:lvl4pPr>
            <a:lvl5pPr marL="1536700" marR="0" lvl="4" indent="-171450" algn="l" rtl="0">
              <a:lnSpc>
                <a:spcPct val="120000"/>
              </a:lnSpc>
              <a:spcBef>
                <a:spcPts val="400"/>
              </a:spcBef>
              <a:spcAft>
                <a:spcPts val="0"/>
              </a:spcAft>
              <a:buClr>
                <a:schemeClr val="lt1"/>
              </a:buClr>
              <a:buSzPts val="1500"/>
              <a:buFont typeface="Arial"/>
              <a:buChar char="•"/>
              <a:defRPr sz="1200" b="0" i="0" u="none" strike="noStrike" cap="none">
                <a:solidFill>
                  <a:schemeClr val="lt1"/>
                </a:solidFill>
                <a:latin typeface="Questrial"/>
                <a:ea typeface="Questrial"/>
                <a:cs typeface="Questrial"/>
                <a:sym typeface="Questrial"/>
              </a:defRPr>
            </a:lvl5pPr>
            <a:lvl6pPr marL="1879600" marR="0" lvl="5" indent="-171450" algn="l" rtl="0">
              <a:lnSpc>
                <a:spcPct val="120000"/>
              </a:lnSpc>
              <a:spcBef>
                <a:spcPts val="400"/>
              </a:spcBef>
              <a:spcAft>
                <a:spcPts val="0"/>
              </a:spcAft>
              <a:buClr>
                <a:schemeClr val="lt1"/>
              </a:buClr>
              <a:buSzPts val="1300"/>
              <a:buFont typeface="Arial"/>
              <a:buChar char="•"/>
              <a:defRPr sz="1100" b="0" i="0" u="none" strike="noStrike" cap="none">
                <a:solidFill>
                  <a:schemeClr val="lt1"/>
                </a:solidFill>
                <a:latin typeface="Questrial"/>
                <a:ea typeface="Questrial"/>
                <a:cs typeface="Questrial"/>
                <a:sym typeface="Questrial"/>
              </a:defRPr>
            </a:lvl6pPr>
            <a:lvl7pPr marL="2222500" marR="0" lvl="6" indent="-171450" algn="l" rtl="0">
              <a:lnSpc>
                <a:spcPct val="120000"/>
              </a:lnSpc>
              <a:spcBef>
                <a:spcPts val="400"/>
              </a:spcBef>
              <a:spcAft>
                <a:spcPts val="0"/>
              </a:spcAft>
              <a:buClr>
                <a:schemeClr val="lt1"/>
              </a:buClr>
              <a:buSzPts val="1300"/>
              <a:buFont typeface="Arial"/>
              <a:buChar char="•"/>
              <a:defRPr sz="1100" b="0" i="0" u="none" strike="noStrike" cap="none">
                <a:solidFill>
                  <a:schemeClr val="lt1"/>
                </a:solidFill>
                <a:latin typeface="Questrial"/>
                <a:ea typeface="Questrial"/>
                <a:cs typeface="Questrial"/>
                <a:sym typeface="Questrial"/>
              </a:defRPr>
            </a:lvl7pPr>
            <a:lvl8pPr marL="2565400" marR="0" lvl="7" indent="-171450" algn="l" rtl="0">
              <a:lnSpc>
                <a:spcPct val="120000"/>
              </a:lnSpc>
              <a:spcBef>
                <a:spcPts val="400"/>
              </a:spcBef>
              <a:spcAft>
                <a:spcPts val="0"/>
              </a:spcAft>
              <a:buClr>
                <a:schemeClr val="lt1"/>
              </a:buClr>
              <a:buSzPts val="1300"/>
              <a:buFont typeface="Arial"/>
              <a:buChar char="•"/>
              <a:defRPr sz="1100" b="0" i="0" u="none" strike="noStrike" cap="none">
                <a:solidFill>
                  <a:schemeClr val="lt1"/>
                </a:solidFill>
                <a:latin typeface="Questrial"/>
                <a:ea typeface="Questrial"/>
                <a:cs typeface="Questrial"/>
                <a:sym typeface="Questrial"/>
              </a:defRPr>
            </a:lvl8pPr>
            <a:lvl9pPr marL="2908300" marR="0" lvl="8" indent="-171450" algn="l" rtl="0">
              <a:lnSpc>
                <a:spcPct val="120000"/>
              </a:lnSpc>
              <a:spcBef>
                <a:spcPts val="400"/>
              </a:spcBef>
              <a:spcAft>
                <a:spcPts val="0"/>
              </a:spcAft>
              <a:buClr>
                <a:schemeClr val="lt1"/>
              </a:buClr>
              <a:buSzPts val="1300"/>
              <a:buFont typeface="Arial"/>
              <a:buChar char="•"/>
              <a:defRPr sz="1100" b="0" i="0" u="none" strike="noStrike" cap="none">
                <a:solidFill>
                  <a:schemeClr val="lt1"/>
                </a:solidFill>
                <a:latin typeface="Questrial"/>
                <a:ea typeface="Questrial"/>
                <a:cs typeface="Questrial"/>
                <a:sym typeface="Questrial"/>
              </a:defRPr>
            </a:lvl9pPr>
          </a:lstStyle>
          <a:p>
            <a:endParaRPr/>
          </a:p>
        </p:txBody>
      </p:sp>
      <p:sp>
        <p:nvSpPr>
          <p:cNvPr id="592" name="Google Shape;592;p63"/>
          <p:cNvSpPr txBox="1">
            <a:spLocks noGrp="1"/>
          </p:cNvSpPr>
          <p:nvPr>
            <p:ph type="body" idx="1"/>
          </p:nvPr>
        </p:nvSpPr>
        <p:spPr>
          <a:xfrm>
            <a:off x="856023" y="3843015"/>
            <a:ext cx="7433144" cy="511854"/>
          </a:xfrm>
          <a:prstGeom prst="rect">
            <a:avLst/>
          </a:prstGeom>
          <a:noFill/>
          <a:ln>
            <a:noFill/>
          </a:ln>
        </p:spPr>
        <p:txBody>
          <a:bodyPr spcFirstLastPara="1" wrap="square" lIns="68575" tIns="68575" rIns="68575" bIns="68575" anchor="t" anchorCtr="0">
            <a:noAutofit/>
          </a:bodyPr>
          <a:lstStyle>
            <a:lvl1pPr marL="457200" marR="0" lvl="0" indent="-228600" algn="l" rtl="0">
              <a:lnSpc>
                <a:spcPct val="120000"/>
              </a:lnSpc>
              <a:spcBef>
                <a:spcPts val="800"/>
              </a:spcBef>
              <a:spcAft>
                <a:spcPts val="0"/>
              </a:spcAft>
              <a:buClr>
                <a:schemeClr val="lt1"/>
              </a:buClr>
              <a:buSzPts val="2200"/>
              <a:buFont typeface="Arial"/>
              <a:buNone/>
              <a:defRPr sz="1200" b="0" i="0" u="none" strike="noStrike" cap="none">
                <a:solidFill>
                  <a:schemeClr val="lt1"/>
                </a:solidFill>
                <a:latin typeface="Questrial"/>
                <a:ea typeface="Questrial"/>
                <a:cs typeface="Questrial"/>
                <a:sym typeface="Questrial"/>
              </a:defRPr>
            </a:lvl1pPr>
            <a:lvl2pPr marL="914400" marR="0" lvl="1" indent="-228600" algn="l" rtl="0">
              <a:lnSpc>
                <a:spcPct val="120000"/>
              </a:lnSpc>
              <a:spcBef>
                <a:spcPts val="400"/>
              </a:spcBef>
              <a:spcAft>
                <a:spcPts val="0"/>
              </a:spcAft>
              <a:buClr>
                <a:schemeClr val="lt1"/>
              </a:buClr>
              <a:buSzPts val="1900"/>
              <a:buFont typeface="Arial"/>
              <a:buNone/>
              <a:defRPr sz="1100" b="0" i="0" u="none" strike="noStrike" cap="none">
                <a:solidFill>
                  <a:schemeClr val="lt1"/>
                </a:solidFill>
                <a:latin typeface="Questrial"/>
                <a:ea typeface="Questrial"/>
                <a:cs typeface="Questrial"/>
                <a:sym typeface="Questrial"/>
              </a:defRPr>
            </a:lvl2pPr>
            <a:lvl3pPr marL="1371600" marR="0" lvl="2" indent="-228600" algn="l" rtl="0">
              <a:lnSpc>
                <a:spcPct val="120000"/>
              </a:lnSpc>
              <a:spcBef>
                <a:spcPts val="400"/>
              </a:spcBef>
              <a:spcAft>
                <a:spcPts val="0"/>
              </a:spcAft>
              <a:buClr>
                <a:schemeClr val="lt1"/>
              </a:buClr>
              <a:buSzPts val="1700"/>
              <a:buFont typeface="Arial"/>
              <a:buNone/>
              <a:defRPr sz="900" b="0" i="0" u="none" strike="noStrike" cap="none">
                <a:solidFill>
                  <a:schemeClr val="lt1"/>
                </a:solidFill>
                <a:latin typeface="Questrial"/>
                <a:ea typeface="Questrial"/>
                <a:cs typeface="Questrial"/>
                <a:sym typeface="Questrial"/>
              </a:defRPr>
            </a:lvl3pPr>
            <a:lvl4pPr marL="1828800" marR="0" lvl="3" indent="-228600" algn="l" rtl="0">
              <a:lnSpc>
                <a:spcPct val="120000"/>
              </a:lnSpc>
              <a:spcBef>
                <a:spcPts val="400"/>
              </a:spcBef>
              <a:spcAft>
                <a:spcPts val="0"/>
              </a:spcAft>
              <a:buClr>
                <a:schemeClr val="lt1"/>
              </a:buClr>
              <a:buSzPts val="1500"/>
              <a:buFont typeface="Arial"/>
              <a:buNone/>
              <a:defRPr sz="800" b="0" i="0" u="none" strike="noStrike" cap="none">
                <a:solidFill>
                  <a:schemeClr val="lt1"/>
                </a:solidFill>
                <a:latin typeface="Questrial"/>
                <a:ea typeface="Questrial"/>
                <a:cs typeface="Questrial"/>
                <a:sym typeface="Questrial"/>
              </a:defRPr>
            </a:lvl4pPr>
            <a:lvl5pPr marL="2286000" marR="0" lvl="4" indent="-228600" algn="l" rtl="0">
              <a:lnSpc>
                <a:spcPct val="120000"/>
              </a:lnSpc>
              <a:spcBef>
                <a:spcPts val="400"/>
              </a:spcBef>
              <a:spcAft>
                <a:spcPts val="0"/>
              </a:spcAft>
              <a:buClr>
                <a:schemeClr val="lt1"/>
              </a:buClr>
              <a:buSzPts val="1500"/>
              <a:buFont typeface="Arial"/>
              <a:buNone/>
              <a:defRPr sz="800" b="0" i="0" u="none" strike="noStrike" cap="none">
                <a:solidFill>
                  <a:schemeClr val="lt1"/>
                </a:solidFill>
                <a:latin typeface="Questrial"/>
                <a:ea typeface="Questrial"/>
                <a:cs typeface="Questrial"/>
                <a:sym typeface="Questrial"/>
              </a:defRPr>
            </a:lvl5pPr>
            <a:lvl6pPr marL="2743200" marR="0" lvl="5" indent="-228600" algn="l" rtl="0">
              <a:lnSpc>
                <a:spcPct val="120000"/>
              </a:lnSpc>
              <a:spcBef>
                <a:spcPts val="400"/>
              </a:spcBef>
              <a:spcAft>
                <a:spcPts val="0"/>
              </a:spcAft>
              <a:buClr>
                <a:schemeClr val="lt1"/>
              </a:buClr>
              <a:buSzPts val="1300"/>
              <a:buFont typeface="Arial"/>
              <a:buNone/>
              <a:defRPr sz="800" b="0" i="0" u="none" strike="noStrike" cap="none">
                <a:solidFill>
                  <a:schemeClr val="lt1"/>
                </a:solidFill>
                <a:latin typeface="Questrial"/>
                <a:ea typeface="Questrial"/>
                <a:cs typeface="Questrial"/>
                <a:sym typeface="Questrial"/>
              </a:defRPr>
            </a:lvl6pPr>
            <a:lvl7pPr marL="3200400" marR="0" lvl="6" indent="-228600" algn="l" rtl="0">
              <a:lnSpc>
                <a:spcPct val="120000"/>
              </a:lnSpc>
              <a:spcBef>
                <a:spcPts val="400"/>
              </a:spcBef>
              <a:spcAft>
                <a:spcPts val="0"/>
              </a:spcAft>
              <a:buClr>
                <a:schemeClr val="lt1"/>
              </a:buClr>
              <a:buSzPts val="1300"/>
              <a:buFont typeface="Arial"/>
              <a:buNone/>
              <a:defRPr sz="800" b="0" i="0" u="none" strike="noStrike" cap="none">
                <a:solidFill>
                  <a:schemeClr val="lt1"/>
                </a:solidFill>
                <a:latin typeface="Questrial"/>
                <a:ea typeface="Questrial"/>
                <a:cs typeface="Questrial"/>
                <a:sym typeface="Questrial"/>
              </a:defRPr>
            </a:lvl7pPr>
            <a:lvl8pPr marL="3657600" marR="0" lvl="7" indent="-228600" algn="l" rtl="0">
              <a:lnSpc>
                <a:spcPct val="120000"/>
              </a:lnSpc>
              <a:spcBef>
                <a:spcPts val="400"/>
              </a:spcBef>
              <a:spcAft>
                <a:spcPts val="0"/>
              </a:spcAft>
              <a:buClr>
                <a:schemeClr val="lt1"/>
              </a:buClr>
              <a:buSzPts val="1300"/>
              <a:buFont typeface="Arial"/>
              <a:buNone/>
              <a:defRPr sz="800" b="0" i="0" u="none" strike="noStrike" cap="none">
                <a:solidFill>
                  <a:schemeClr val="lt1"/>
                </a:solidFill>
                <a:latin typeface="Questrial"/>
                <a:ea typeface="Questrial"/>
                <a:cs typeface="Questrial"/>
                <a:sym typeface="Questrial"/>
              </a:defRPr>
            </a:lvl8pPr>
            <a:lvl9pPr marL="4114800" marR="0" lvl="8" indent="-228600" algn="l" rtl="0">
              <a:lnSpc>
                <a:spcPct val="120000"/>
              </a:lnSpc>
              <a:spcBef>
                <a:spcPts val="400"/>
              </a:spcBef>
              <a:spcAft>
                <a:spcPts val="0"/>
              </a:spcAft>
              <a:buClr>
                <a:schemeClr val="lt1"/>
              </a:buClr>
              <a:buSzPts val="1300"/>
              <a:buFont typeface="Arial"/>
              <a:buNone/>
              <a:defRPr sz="800" b="0" i="0" u="none" strike="noStrike" cap="none">
                <a:solidFill>
                  <a:schemeClr val="lt1"/>
                </a:solidFill>
                <a:latin typeface="Questrial"/>
                <a:ea typeface="Questrial"/>
                <a:cs typeface="Questrial"/>
                <a:sym typeface="Questrial"/>
              </a:defRPr>
            </a:lvl9pPr>
          </a:lstStyle>
          <a:p>
            <a:endParaRPr/>
          </a:p>
        </p:txBody>
      </p:sp>
      <p:sp>
        <p:nvSpPr>
          <p:cNvPr id="593" name="Google Shape;593;p63"/>
          <p:cNvSpPr txBox="1">
            <a:spLocks noGrp="1"/>
          </p:cNvSpPr>
          <p:nvPr>
            <p:ph type="dt" idx="10"/>
          </p:nvPr>
        </p:nvSpPr>
        <p:spPr>
          <a:xfrm>
            <a:off x="5592691" y="4412458"/>
            <a:ext cx="2057400" cy="273844"/>
          </a:xfrm>
          <a:prstGeom prst="rect">
            <a:avLst/>
          </a:prstGeom>
          <a:noFill/>
          <a:ln>
            <a:noFill/>
          </a:ln>
        </p:spPr>
        <p:txBody>
          <a:bodyPr spcFirstLastPara="1" wrap="square" lIns="68575" tIns="68575" rIns="68575" bIns="68575" anchor="ctr" anchorCtr="0">
            <a:noAutofit/>
          </a:bodyPr>
          <a:lstStyle>
            <a:lvl1pPr marL="0" marR="0" lvl="0" indent="0" algn="r" rtl="0">
              <a:spcBef>
                <a:spcPts val="0"/>
              </a:spcBef>
              <a:spcAft>
                <a:spcPts val="0"/>
              </a:spcAft>
              <a:buSzPts val="1100"/>
              <a:buNone/>
              <a:defRPr sz="800" b="0" i="0" u="none" strike="noStrike" cap="none">
                <a:solidFill>
                  <a:schemeClr val="lt1"/>
                </a:solidFill>
                <a:latin typeface="Questrial"/>
                <a:ea typeface="Questrial"/>
                <a:cs typeface="Questrial"/>
                <a:sym typeface="Questrial"/>
              </a:defRPr>
            </a:lvl1pPr>
            <a:lvl2pPr marL="342900" marR="0" lvl="1" indent="0" algn="l" rtl="0">
              <a:spcBef>
                <a:spcPts val="0"/>
              </a:spcBef>
              <a:spcAft>
                <a:spcPts val="0"/>
              </a:spcAft>
              <a:buSzPts val="1100"/>
              <a:buNone/>
              <a:defRPr sz="1400" b="0" i="0" u="none" strike="noStrike" cap="none">
                <a:solidFill>
                  <a:schemeClr val="lt1"/>
                </a:solidFill>
                <a:latin typeface="Questrial"/>
                <a:ea typeface="Questrial"/>
                <a:cs typeface="Questrial"/>
                <a:sym typeface="Questrial"/>
              </a:defRPr>
            </a:lvl2pPr>
            <a:lvl3pPr marL="685800" marR="0" lvl="2" indent="0" algn="l" rtl="0">
              <a:spcBef>
                <a:spcPts val="0"/>
              </a:spcBef>
              <a:spcAft>
                <a:spcPts val="0"/>
              </a:spcAft>
              <a:buSzPts val="1100"/>
              <a:buNone/>
              <a:defRPr sz="1400" b="0" i="0" u="none" strike="noStrike" cap="none">
                <a:solidFill>
                  <a:schemeClr val="lt1"/>
                </a:solidFill>
                <a:latin typeface="Questrial"/>
                <a:ea typeface="Questrial"/>
                <a:cs typeface="Questrial"/>
                <a:sym typeface="Questrial"/>
              </a:defRPr>
            </a:lvl3pPr>
            <a:lvl4pPr marL="1028700" marR="0" lvl="3" indent="0" algn="l" rtl="0">
              <a:spcBef>
                <a:spcPts val="0"/>
              </a:spcBef>
              <a:spcAft>
                <a:spcPts val="0"/>
              </a:spcAft>
              <a:buSzPts val="1100"/>
              <a:buNone/>
              <a:defRPr sz="1400" b="0" i="0" u="none" strike="noStrike" cap="none">
                <a:solidFill>
                  <a:schemeClr val="lt1"/>
                </a:solidFill>
                <a:latin typeface="Questrial"/>
                <a:ea typeface="Questrial"/>
                <a:cs typeface="Questrial"/>
                <a:sym typeface="Questrial"/>
              </a:defRPr>
            </a:lvl4pPr>
            <a:lvl5pPr marL="1371600" marR="0" lvl="4" indent="0" algn="l" rtl="0">
              <a:spcBef>
                <a:spcPts val="0"/>
              </a:spcBef>
              <a:spcAft>
                <a:spcPts val="0"/>
              </a:spcAft>
              <a:buSzPts val="1100"/>
              <a:buNone/>
              <a:defRPr sz="1400" b="0" i="0" u="none" strike="noStrike" cap="none">
                <a:solidFill>
                  <a:schemeClr val="lt1"/>
                </a:solidFill>
                <a:latin typeface="Questrial"/>
                <a:ea typeface="Questrial"/>
                <a:cs typeface="Questrial"/>
                <a:sym typeface="Questrial"/>
              </a:defRPr>
            </a:lvl5pPr>
            <a:lvl6pPr marL="1714500" marR="0" lvl="5" indent="0" algn="l" rtl="0">
              <a:spcBef>
                <a:spcPts val="0"/>
              </a:spcBef>
              <a:spcAft>
                <a:spcPts val="0"/>
              </a:spcAft>
              <a:buSzPts val="1100"/>
              <a:buNone/>
              <a:defRPr sz="1400" b="0" i="0" u="none" strike="noStrike" cap="none">
                <a:solidFill>
                  <a:schemeClr val="lt1"/>
                </a:solidFill>
                <a:latin typeface="Questrial"/>
                <a:ea typeface="Questrial"/>
                <a:cs typeface="Questrial"/>
                <a:sym typeface="Questrial"/>
              </a:defRPr>
            </a:lvl6pPr>
            <a:lvl7pPr marL="2057400" marR="0" lvl="6" indent="0" algn="l" rtl="0">
              <a:spcBef>
                <a:spcPts val="0"/>
              </a:spcBef>
              <a:spcAft>
                <a:spcPts val="0"/>
              </a:spcAft>
              <a:buSzPts val="1100"/>
              <a:buNone/>
              <a:defRPr sz="1400" b="0" i="0" u="none" strike="noStrike" cap="none">
                <a:solidFill>
                  <a:schemeClr val="lt1"/>
                </a:solidFill>
                <a:latin typeface="Questrial"/>
                <a:ea typeface="Questrial"/>
                <a:cs typeface="Questrial"/>
                <a:sym typeface="Questrial"/>
              </a:defRPr>
            </a:lvl7pPr>
            <a:lvl8pPr marL="2400300" marR="0" lvl="7" indent="0" algn="l" rtl="0">
              <a:spcBef>
                <a:spcPts val="0"/>
              </a:spcBef>
              <a:spcAft>
                <a:spcPts val="0"/>
              </a:spcAft>
              <a:buSzPts val="1100"/>
              <a:buNone/>
              <a:defRPr sz="1400" b="0" i="0" u="none" strike="noStrike" cap="none">
                <a:solidFill>
                  <a:schemeClr val="lt1"/>
                </a:solidFill>
                <a:latin typeface="Questrial"/>
                <a:ea typeface="Questrial"/>
                <a:cs typeface="Questrial"/>
                <a:sym typeface="Questrial"/>
              </a:defRPr>
            </a:lvl8pPr>
            <a:lvl9pPr marL="2743200" marR="0" lvl="8" indent="0" algn="l" rtl="0">
              <a:spcBef>
                <a:spcPts val="0"/>
              </a:spcBef>
              <a:spcAft>
                <a:spcPts val="0"/>
              </a:spcAft>
              <a:buSzPts val="1100"/>
              <a:buNone/>
              <a:defRPr sz="1400" b="0" i="0" u="none" strike="noStrike" cap="none">
                <a:solidFill>
                  <a:schemeClr val="lt1"/>
                </a:solidFill>
                <a:latin typeface="Questrial"/>
                <a:ea typeface="Questrial"/>
                <a:cs typeface="Questrial"/>
                <a:sym typeface="Questrial"/>
              </a:defRPr>
            </a:lvl9pPr>
          </a:lstStyle>
          <a:p>
            <a:endParaRPr/>
          </a:p>
        </p:txBody>
      </p:sp>
      <p:sp>
        <p:nvSpPr>
          <p:cNvPr id="594" name="Google Shape;594;p63"/>
          <p:cNvSpPr txBox="1">
            <a:spLocks noGrp="1"/>
          </p:cNvSpPr>
          <p:nvPr>
            <p:ph type="ftr" idx="11"/>
          </p:nvPr>
        </p:nvSpPr>
        <p:spPr>
          <a:xfrm>
            <a:off x="856058" y="4412457"/>
            <a:ext cx="4679481" cy="273844"/>
          </a:xfrm>
          <a:prstGeom prst="rect">
            <a:avLst/>
          </a:prstGeom>
          <a:noFill/>
          <a:ln>
            <a:noFill/>
          </a:ln>
        </p:spPr>
        <p:txBody>
          <a:bodyPr spcFirstLastPara="1" wrap="square" lIns="68575" tIns="68575" rIns="68575" bIns="68575" anchor="ctr" anchorCtr="0">
            <a:noAutofit/>
          </a:bodyPr>
          <a:lstStyle>
            <a:lvl1pPr marL="0" marR="0" lvl="0" indent="0" algn="l" rtl="0">
              <a:spcBef>
                <a:spcPts val="0"/>
              </a:spcBef>
              <a:spcAft>
                <a:spcPts val="0"/>
              </a:spcAft>
              <a:buSzPts val="1100"/>
              <a:buNone/>
              <a:defRPr sz="800" b="0" i="0" u="none" strike="noStrike" cap="none">
                <a:solidFill>
                  <a:schemeClr val="lt1"/>
                </a:solidFill>
                <a:latin typeface="Questrial"/>
                <a:ea typeface="Questrial"/>
                <a:cs typeface="Questrial"/>
                <a:sym typeface="Questrial"/>
              </a:defRPr>
            </a:lvl1pPr>
            <a:lvl2pPr marL="342900" marR="0" lvl="1" indent="0" algn="l" rtl="0">
              <a:spcBef>
                <a:spcPts val="0"/>
              </a:spcBef>
              <a:spcAft>
                <a:spcPts val="0"/>
              </a:spcAft>
              <a:buSzPts val="1100"/>
              <a:buNone/>
              <a:defRPr sz="1400" b="0" i="0" u="none" strike="noStrike" cap="none">
                <a:solidFill>
                  <a:schemeClr val="lt1"/>
                </a:solidFill>
                <a:latin typeface="Questrial"/>
                <a:ea typeface="Questrial"/>
                <a:cs typeface="Questrial"/>
                <a:sym typeface="Questrial"/>
              </a:defRPr>
            </a:lvl2pPr>
            <a:lvl3pPr marL="685800" marR="0" lvl="2" indent="0" algn="l" rtl="0">
              <a:spcBef>
                <a:spcPts val="0"/>
              </a:spcBef>
              <a:spcAft>
                <a:spcPts val="0"/>
              </a:spcAft>
              <a:buSzPts val="1100"/>
              <a:buNone/>
              <a:defRPr sz="1400" b="0" i="0" u="none" strike="noStrike" cap="none">
                <a:solidFill>
                  <a:schemeClr val="lt1"/>
                </a:solidFill>
                <a:latin typeface="Questrial"/>
                <a:ea typeface="Questrial"/>
                <a:cs typeface="Questrial"/>
                <a:sym typeface="Questrial"/>
              </a:defRPr>
            </a:lvl3pPr>
            <a:lvl4pPr marL="1028700" marR="0" lvl="3" indent="0" algn="l" rtl="0">
              <a:spcBef>
                <a:spcPts val="0"/>
              </a:spcBef>
              <a:spcAft>
                <a:spcPts val="0"/>
              </a:spcAft>
              <a:buSzPts val="1100"/>
              <a:buNone/>
              <a:defRPr sz="1400" b="0" i="0" u="none" strike="noStrike" cap="none">
                <a:solidFill>
                  <a:schemeClr val="lt1"/>
                </a:solidFill>
                <a:latin typeface="Questrial"/>
                <a:ea typeface="Questrial"/>
                <a:cs typeface="Questrial"/>
                <a:sym typeface="Questrial"/>
              </a:defRPr>
            </a:lvl4pPr>
            <a:lvl5pPr marL="1371600" marR="0" lvl="4" indent="0" algn="l" rtl="0">
              <a:spcBef>
                <a:spcPts val="0"/>
              </a:spcBef>
              <a:spcAft>
                <a:spcPts val="0"/>
              </a:spcAft>
              <a:buSzPts val="1100"/>
              <a:buNone/>
              <a:defRPr sz="1400" b="0" i="0" u="none" strike="noStrike" cap="none">
                <a:solidFill>
                  <a:schemeClr val="lt1"/>
                </a:solidFill>
                <a:latin typeface="Questrial"/>
                <a:ea typeface="Questrial"/>
                <a:cs typeface="Questrial"/>
                <a:sym typeface="Questrial"/>
              </a:defRPr>
            </a:lvl5pPr>
            <a:lvl6pPr marL="1714500" marR="0" lvl="5" indent="0" algn="l" rtl="0">
              <a:spcBef>
                <a:spcPts val="0"/>
              </a:spcBef>
              <a:spcAft>
                <a:spcPts val="0"/>
              </a:spcAft>
              <a:buSzPts val="1100"/>
              <a:buNone/>
              <a:defRPr sz="1400" b="0" i="0" u="none" strike="noStrike" cap="none">
                <a:solidFill>
                  <a:schemeClr val="lt1"/>
                </a:solidFill>
                <a:latin typeface="Questrial"/>
                <a:ea typeface="Questrial"/>
                <a:cs typeface="Questrial"/>
                <a:sym typeface="Questrial"/>
              </a:defRPr>
            </a:lvl6pPr>
            <a:lvl7pPr marL="2057400" marR="0" lvl="6" indent="0" algn="l" rtl="0">
              <a:spcBef>
                <a:spcPts val="0"/>
              </a:spcBef>
              <a:spcAft>
                <a:spcPts val="0"/>
              </a:spcAft>
              <a:buSzPts val="1100"/>
              <a:buNone/>
              <a:defRPr sz="1400" b="0" i="0" u="none" strike="noStrike" cap="none">
                <a:solidFill>
                  <a:schemeClr val="lt1"/>
                </a:solidFill>
                <a:latin typeface="Questrial"/>
                <a:ea typeface="Questrial"/>
                <a:cs typeface="Questrial"/>
                <a:sym typeface="Questrial"/>
              </a:defRPr>
            </a:lvl7pPr>
            <a:lvl8pPr marL="2400300" marR="0" lvl="7" indent="0" algn="l" rtl="0">
              <a:spcBef>
                <a:spcPts val="0"/>
              </a:spcBef>
              <a:spcAft>
                <a:spcPts val="0"/>
              </a:spcAft>
              <a:buSzPts val="1100"/>
              <a:buNone/>
              <a:defRPr sz="1400" b="0" i="0" u="none" strike="noStrike" cap="none">
                <a:solidFill>
                  <a:schemeClr val="lt1"/>
                </a:solidFill>
                <a:latin typeface="Questrial"/>
                <a:ea typeface="Questrial"/>
                <a:cs typeface="Questrial"/>
                <a:sym typeface="Questrial"/>
              </a:defRPr>
            </a:lvl8pPr>
            <a:lvl9pPr marL="2743200" marR="0" lvl="8" indent="0" algn="l" rtl="0">
              <a:spcBef>
                <a:spcPts val="0"/>
              </a:spcBef>
              <a:spcAft>
                <a:spcPts val="0"/>
              </a:spcAft>
              <a:buSzPts val="1100"/>
              <a:buNone/>
              <a:defRPr sz="1400" b="0" i="0" u="none" strike="noStrike" cap="none">
                <a:solidFill>
                  <a:schemeClr val="lt1"/>
                </a:solidFill>
                <a:latin typeface="Questrial"/>
                <a:ea typeface="Questrial"/>
                <a:cs typeface="Questrial"/>
                <a:sym typeface="Questrial"/>
              </a:defRPr>
            </a:lvl9pPr>
          </a:lstStyle>
          <a:p>
            <a:endParaRPr/>
          </a:p>
        </p:txBody>
      </p:sp>
      <p:sp>
        <p:nvSpPr>
          <p:cNvPr id="595" name="Google Shape;595;p63"/>
          <p:cNvSpPr txBox="1">
            <a:spLocks noGrp="1"/>
          </p:cNvSpPr>
          <p:nvPr>
            <p:ph type="sldNum" idx="12"/>
          </p:nvPr>
        </p:nvSpPr>
        <p:spPr>
          <a:xfrm>
            <a:off x="7707241" y="4412456"/>
            <a:ext cx="578317" cy="273844"/>
          </a:xfrm>
          <a:prstGeom prst="rect">
            <a:avLst/>
          </a:prstGeom>
          <a:noFill/>
          <a:ln>
            <a:noFill/>
          </a:ln>
        </p:spPr>
        <p:txBody>
          <a:bodyPr spcFirstLastPara="1" wrap="square" lIns="68575" tIns="34275" rIns="68575" bIns="34275" anchor="ctr" anchorCtr="0">
            <a:noAutofit/>
          </a:bodyPr>
          <a:lstStyle>
            <a:lvl1pPr marL="0" marR="0" lvl="0" indent="0" algn="r" rtl="0">
              <a:spcBef>
                <a:spcPts val="0"/>
              </a:spcBef>
              <a:buNone/>
              <a:defRPr sz="800" b="0" i="0" u="none" strike="noStrike" cap="none">
                <a:solidFill>
                  <a:schemeClr val="lt1"/>
                </a:solidFill>
                <a:latin typeface="Questrial"/>
                <a:ea typeface="Questrial"/>
                <a:cs typeface="Questrial"/>
                <a:sym typeface="Questrial"/>
              </a:defRPr>
            </a:lvl1pPr>
            <a:lvl2pPr marL="0" marR="0" lvl="1" indent="0" algn="r" rtl="0">
              <a:spcBef>
                <a:spcPts val="0"/>
              </a:spcBef>
              <a:buNone/>
              <a:defRPr sz="800" b="0" i="0" u="none" strike="noStrike" cap="none">
                <a:solidFill>
                  <a:schemeClr val="lt1"/>
                </a:solidFill>
                <a:latin typeface="Questrial"/>
                <a:ea typeface="Questrial"/>
                <a:cs typeface="Questrial"/>
                <a:sym typeface="Questrial"/>
              </a:defRPr>
            </a:lvl2pPr>
            <a:lvl3pPr marL="0" marR="0" lvl="2" indent="0" algn="r" rtl="0">
              <a:spcBef>
                <a:spcPts val="0"/>
              </a:spcBef>
              <a:buNone/>
              <a:defRPr sz="800" b="0" i="0" u="none" strike="noStrike" cap="none">
                <a:solidFill>
                  <a:schemeClr val="lt1"/>
                </a:solidFill>
                <a:latin typeface="Questrial"/>
                <a:ea typeface="Questrial"/>
                <a:cs typeface="Questrial"/>
                <a:sym typeface="Questrial"/>
              </a:defRPr>
            </a:lvl3pPr>
            <a:lvl4pPr marL="0" marR="0" lvl="3" indent="0" algn="r" rtl="0">
              <a:spcBef>
                <a:spcPts val="0"/>
              </a:spcBef>
              <a:buNone/>
              <a:defRPr sz="800" b="0" i="0" u="none" strike="noStrike" cap="none">
                <a:solidFill>
                  <a:schemeClr val="lt1"/>
                </a:solidFill>
                <a:latin typeface="Questrial"/>
                <a:ea typeface="Questrial"/>
                <a:cs typeface="Questrial"/>
                <a:sym typeface="Questrial"/>
              </a:defRPr>
            </a:lvl4pPr>
            <a:lvl5pPr marL="0" marR="0" lvl="4" indent="0" algn="r" rtl="0">
              <a:spcBef>
                <a:spcPts val="0"/>
              </a:spcBef>
              <a:buNone/>
              <a:defRPr sz="800" b="0" i="0" u="none" strike="noStrike" cap="none">
                <a:solidFill>
                  <a:schemeClr val="lt1"/>
                </a:solidFill>
                <a:latin typeface="Questrial"/>
                <a:ea typeface="Questrial"/>
                <a:cs typeface="Questrial"/>
                <a:sym typeface="Questrial"/>
              </a:defRPr>
            </a:lvl5pPr>
            <a:lvl6pPr marL="0" marR="0" lvl="5" indent="0" algn="r" rtl="0">
              <a:spcBef>
                <a:spcPts val="0"/>
              </a:spcBef>
              <a:buNone/>
              <a:defRPr sz="800" b="0" i="0" u="none" strike="noStrike" cap="none">
                <a:solidFill>
                  <a:schemeClr val="lt1"/>
                </a:solidFill>
                <a:latin typeface="Questrial"/>
                <a:ea typeface="Questrial"/>
                <a:cs typeface="Questrial"/>
                <a:sym typeface="Questrial"/>
              </a:defRPr>
            </a:lvl6pPr>
            <a:lvl7pPr marL="0" marR="0" lvl="6" indent="0" algn="r" rtl="0">
              <a:spcBef>
                <a:spcPts val="0"/>
              </a:spcBef>
              <a:buNone/>
              <a:defRPr sz="800" b="0" i="0" u="none" strike="noStrike" cap="none">
                <a:solidFill>
                  <a:schemeClr val="lt1"/>
                </a:solidFill>
                <a:latin typeface="Questrial"/>
                <a:ea typeface="Questrial"/>
                <a:cs typeface="Questrial"/>
                <a:sym typeface="Questrial"/>
              </a:defRPr>
            </a:lvl7pPr>
            <a:lvl8pPr marL="0" marR="0" lvl="7" indent="0" algn="r" rtl="0">
              <a:spcBef>
                <a:spcPts val="0"/>
              </a:spcBef>
              <a:buNone/>
              <a:defRPr sz="800" b="0" i="0" u="none" strike="noStrike" cap="none">
                <a:solidFill>
                  <a:schemeClr val="lt1"/>
                </a:solidFill>
                <a:latin typeface="Questrial"/>
                <a:ea typeface="Questrial"/>
                <a:cs typeface="Questrial"/>
                <a:sym typeface="Questrial"/>
              </a:defRPr>
            </a:lvl8pPr>
            <a:lvl9pPr marL="0" marR="0" lvl="8" indent="0" algn="r" rtl="0">
              <a:spcBef>
                <a:spcPts val="0"/>
              </a:spcBef>
              <a:buNone/>
              <a:defRPr sz="800" b="0" i="0" u="none" strike="noStrike" cap="none">
                <a:solidFill>
                  <a:schemeClr val="lt1"/>
                </a:solidFill>
                <a:latin typeface="Questrial"/>
                <a:ea typeface="Questrial"/>
                <a:cs typeface="Questrial"/>
                <a:sym typeface="Quest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Title and Caption">
  <p:cSld name="Title and Caption">
    <p:spTree>
      <p:nvGrpSpPr>
        <p:cNvPr id="1" name="Shape 596"/>
        <p:cNvGrpSpPr/>
        <p:nvPr/>
      </p:nvGrpSpPr>
      <p:grpSpPr>
        <a:xfrm>
          <a:off x="0" y="0"/>
          <a:ext cx="0" cy="0"/>
          <a:chOff x="0" y="0"/>
          <a:chExt cx="0" cy="0"/>
        </a:xfrm>
      </p:grpSpPr>
      <p:sp>
        <p:nvSpPr>
          <p:cNvPr id="597" name="Google Shape;597;p64"/>
          <p:cNvSpPr txBox="1">
            <a:spLocks noGrp="1"/>
          </p:cNvSpPr>
          <p:nvPr>
            <p:ph type="title"/>
          </p:nvPr>
        </p:nvSpPr>
        <p:spPr>
          <a:xfrm>
            <a:off x="856092" y="457200"/>
            <a:ext cx="7429466" cy="2571750"/>
          </a:xfrm>
          <a:prstGeom prst="rect">
            <a:avLst/>
          </a:prstGeom>
          <a:noFill/>
          <a:ln>
            <a:noFill/>
          </a:ln>
        </p:spPr>
        <p:txBody>
          <a:bodyPr spcFirstLastPara="1" wrap="square" lIns="68575" tIns="68575" rIns="68575" bIns="68575" anchor="ctr" anchorCtr="0">
            <a:noAutofit/>
          </a:bodyPr>
          <a:lstStyle>
            <a:lvl1pPr marL="0" marR="0" lvl="0" indent="0" algn="l" rtl="0">
              <a:lnSpc>
                <a:spcPct val="90000"/>
              </a:lnSpc>
              <a:spcBef>
                <a:spcPts val="0"/>
              </a:spcBef>
              <a:spcAft>
                <a:spcPts val="0"/>
              </a:spcAft>
              <a:buClr>
                <a:schemeClr val="lt1"/>
              </a:buClr>
              <a:buSzPts val="1100"/>
              <a:buFont typeface="Questrial"/>
              <a:buNone/>
              <a:defRPr sz="2700" b="0" i="0" u="none" strike="noStrike" cap="none">
                <a:solidFill>
                  <a:schemeClr val="lt1"/>
                </a:solidFill>
                <a:latin typeface="Questrial"/>
                <a:ea typeface="Questrial"/>
                <a:cs typeface="Questrial"/>
                <a:sym typeface="Questrial"/>
              </a:defRPr>
            </a:lvl1pPr>
            <a:lvl2pPr lvl="1" indent="0">
              <a:spcBef>
                <a:spcPts val="0"/>
              </a:spcBef>
              <a:spcAft>
                <a:spcPts val="0"/>
              </a:spcAft>
              <a:buSzPts val="1100"/>
              <a:buNone/>
              <a:defRPr sz="1400"/>
            </a:lvl2pPr>
            <a:lvl3pPr lvl="2" indent="0">
              <a:spcBef>
                <a:spcPts val="0"/>
              </a:spcBef>
              <a:spcAft>
                <a:spcPts val="0"/>
              </a:spcAft>
              <a:buSzPts val="1100"/>
              <a:buNone/>
              <a:defRPr sz="1400"/>
            </a:lvl3pPr>
            <a:lvl4pPr lvl="3" indent="0">
              <a:spcBef>
                <a:spcPts val="0"/>
              </a:spcBef>
              <a:spcAft>
                <a:spcPts val="0"/>
              </a:spcAft>
              <a:buSzPts val="1100"/>
              <a:buNone/>
              <a:defRPr sz="1400"/>
            </a:lvl4pPr>
            <a:lvl5pPr lvl="4" indent="0">
              <a:spcBef>
                <a:spcPts val="0"/>
              </a:spcBef>
              <a:spcAft>
                <a:spcPts val="0"/>
              </a:spcAft>
              <a:buSzPts val="1100"/>
              <a:buNone/>
              <a:defRPr sz="1400"/>
            </a:lvl5pPr>
            <a:lvl6pPr lvl="5" indent="0">
              <a:spcBef>
                <a:spcPts val="0"/>
              </a:spcBef>
              <a:spcAft>
                <a:spcPts val="0"/>
              </a:spcAft>
              <a:buSzPts val="1100"/>
              <a:buNone/>
              <a:defRPr sz="1400"/>
            </a:lvl6pPr>
            <a:lvl7pPr lvl="6" indent="0">
              <a:spcBef>
                <a:spcPts val="0"/>
              </a:spcBef>
              <a:spcAft>
                <a:spcPts val="0"/>
              </a:spcAft>
              <a:buSzPts val="1100"/>
              <a:buNone/>
              <a:defRPr sz="1400"/>
            </a:lvl7pPr>
            <a:lvl8pPr lvl="7" indent="0">
              <a:spcBef>
                <a:spcPts val="0"/>
              </a:spcBef>
              <a:spcAft>
                <a:spcPts val="0"/>
              </a:spcAft>
              <a:buSzPts val="1100"/>
              <a:buNone/>
              <a:defRPr sz="1400"/>
            </a:lvl8pPr>
            <a:lvl9pPr lvl="8" indent="0">
              <a:spcBef>
                <a:spcPts val="0"/>
              </a:spcBef>
              <a:spcAft>
                <a:spcPts val="0"/>
              </a:spcAft>
              <a:buSzPts val="1100"/>
              <a:buNone/>
              <a:defRPr sz="1400"/>
            </a:lvl9pPr>
          </a:lstStyle>
          <a:p>
            <a:endParaRPr/>
          </a:p>
        </p:txBody>
      </p:sp>
      <p:sp>
        <p:nvSpPr>
          <p:cNvPr id="598" name="Google Shape;598;p64"/>
          <p:cNvSpPr txBox="1">
            <a:spLocks noGrp="1"/>
          </p:cNvSpPr>
          <p:nvPr>
            <p:ph type="body" idx="1"/>
          </p:nvPr>
        </p:nvSpPr>
        <p:spPr>
          <a:xfrm>
            <a:off x="856058" y="3314700"/>
            <a:ext cx="7428345" cy="1028699"/>
          </a:xfrm>
          <a:prstGeom prst="rect">
            <a:avLst/>
          </a:prstGeom>
          <a:noFill/>
          <a:ln>
            <a:noFill/>
          </a:ln>
        </p:spPr>
        <p:txBody>
          <a:bodyPr spcFirstLastPara="1" wrap="square" lIns="68575" tIns="68575" rIns="68575" bIns="68575" anchor="ctr" anchorCtr="0">
            <a:noAutofit/>
          </a:bodyPr>
          <a:lstStyle>
            <a:lvl1pPr marL="457200" marR="0" lvl="0" indent="-228600" algn="l" rtl="0">
              <a:lnSpc>
                <a:spcPct val="120000"/>
              </a:lnSpc>
              <a:spcBef>
                <a:spcPts val="800"/>
              </a:spcBef>
              <a:spcAft>
                <a:spcPts val="0"/>
              </a:spcAft>
              <a:buClr>
                <a:schemeClr val="lt1"/>
              </a:buClr>
              <a:buSzPts val="2200"/>
              <a:buFont typeface="Arial"/>
              <a:buNone/>
              <a:defRPr sz="1300" b="0" i="0" u="none" strike="noStrike" cap="none">
                <a:solidFill>
                  <a:schemeClr val="lt1"/>
                </a:solidFill>
                <a:latin typeface="Questrial"/>
                <a:ea typeface="Questrial"/>
                <a:cs typeface="Questrial"/>
                <a:sym typeface="Questrial"/>
              </a:defRPr>
            </a:lvl1pPr>
            <a:lvl2pPr marL="914400" marR="0" lvl="1" indent="-228600" algn="l" rtl="0">
              <a:lnSpc>
                <a:spcPct val="120000"/>
              </a:lnSpc>
              <a:spcBef>
                <a:spcPts val="400"/>
              </a:spcBef>
              <a:spcAft>
                <a:spcPts val="0"/>
              </a:spcAft>
              <a:buClr>
                <a:schemeClr val="lt1"/>
              </a:buClr>
              <a:buSzPts val="1900"/>
              <a:buFont typeface="Arial"/>
              <a:buNone/>
              <a:defRPr sz="1100" b="0" i="0" u="none" strike="noStrike" cap="none">
                <a:solidFill>
                  <a:schemeClr val="lt1"/>
                </a:solidFill>
                <a:latin typeface="Questrial"/>
                <a:ea typeface="Questrial"/>
                <a:cs typeface="Questrial"/>
                <a:sym typeface="Questrial"/>
              </a:defRPr>
            </a:lvl2pPr>
            <a:lvl3pPr marL="1371600" marR="0" lvl="2" indent="-228600" algn="l" rtl="0">
              <a:lnSpc>
                <a:spcPct val="120000"/>
              </a:lnSpc>
              <a:spcBef>
                <a:spcPts val="400"/>
              </a:spcBef>
              <a:spcAft>
                <a:spcPts val="0"/>
              </a:spcAft>
              <a:buClr>
                <a:schemeClr val="lt1"/>
              </a:buClr>
              <a:buSzPts val="1700"/>
              <a:buFont typeface="Arial"/>
              <a:buNone/>
              <a:defRPr sz="900" b="0" i="0" u="none" strike="noStrike" cap="none">
                <a:solidFill>
                  <a:schemeClr val="lt1"/>
                </a:solidFill>
                <a:latin typeface="Questrial"/>
                <a:ea typeface="Questrial"/>
                <a:cs typeface="Questrial"/>
                <a:sym typeface="Questrial"/>
              </a:defRPr>
            </a:lvl3pPr>
            <a:lvl4pPr marL="1828800" marR="0" lvl="3" indent="-228600" algn="l" rtl="0">
              <a:lnSpc>
                <a:spcPct val="120000"/>
              </a:lnSpc>
              <a:spcBef>
                <a:spcPts val="400"/>
              </a:spcBef>
              <a:spcAft>
                <a:spcPts val="0"/>
              </a:spcAft>
              <a:buClr>
                <a:schemeClr val="lt1"/>
              </a:buClr>
              <a:buSzPts val="1500"/>
              <a:buFont typeface="Arial"/>
              <a:buNone/>
              <a:defRPr sz="800" b="0" i="0" u="none" strike="noStrike" cap="none">
                <a:solidFill>
                  <a:schemeClr val="lt1"/>
                </a:solidFill>
                <a:latin typeface="Questrial"/>
                <a:ea typeface="Questrial"/>
                <a:cs typeface="Questrial"/>
                <a:sym typeface="Questrial"/>
              </a:defRPr>
            </a:lvl4pPr>
            <a:lvl5pPr marL="2286000" marR="0" lvl="4" indent="-228600" algn="l" rtl="0">
              <a:lnSpc>
                <a:spcPct val="120000"/>
              </a:lnSpc>
              <a:spcBef>
                <a:spcPts val="400"/>
              </a:spcBef>
              <a:spcAft>
                <a:spcPts val="0"/>
              </a:spcAft>
              <a:buClr>
                <a:schemeClr val="lt1"/>
              </a:buClr>
              <a:buSzPts val="1500"/>
              <a:buFont typeface="Arial"/>
              <a:buNone/>
              <a:defRPr sz="800" b="0" i="0" u="none" strike="noStrike" cap="none">
                <a:solidFill>
                  <a:schemeClr val="lt1"/>
                </a:solidFill>
                <a:latin typeface="Questrial"/>
                <a:ea typeface="Questrial"/>
                <a:cs typeface="Questrial"/>
                <a:sym typeface="Questrial"/>
              </a:defRPr>
            </a:lvl5pPr>
            <a:lvl6pPr marL="2743200" marR="0" lvl="5" indent="-228600" algn="l" rtl="0">
              <a:lnSpc>
                <a:spcPct val="120000"/>
              </a:lnSpc>
              <a:spcBef>
                <a:spcPts val="400"/>
              </a:spcBef>
              <a:spcAft>
                <a:spcPts val="0"/>
              </a:spcAft>
              <a:buClr>
                <a:schemeClr val="lt1"/>
              </a:buClr>
              <a:buSzPts val="1300"/>
              <a:buFont typeface="Arial"/>
              <a:buNone/>
              <a:defRPr sz="800" b="0" i="0" u="none" strike="noStrike" cap="none">
                <a:solidFill>
                  <a:schemeClr val="lt1"/>
                </a:solidFill>
                <a:latin typeface="Questrial"/>
                <a:ea typeface="Questrial"/>
                <a:cs typeface="Questrial"/>
                <a:sym typeface="Questrial"/>
              </a:defRPr>
            </a:lvl6pPr>
            <a:lvl7pPr marL="3200400" marR="0" lvl="6" indent="-228600" algn="l" rtl="0">
              <a:lnSpc>
                <a:spcPct val="120000"/>
              </a:lnSpc>
              <a:spcBef>
                <a:spcPts val="400"/>
              </a:spcBef>
              <a:spcAft>
                <a:spcPts val="0"/>
              </a:spcAft>
              <a:buClr>
                <a:schemeClr val="lt1"/>
              </a:buClr>
              <a:buSzPts val="1300"/>
              <a:buFont typeface="Arial"/>
              <a:buNone/>
              <a:defRPr sz="800" b="0" i="0" u="none" strike="noStrike" cap="none">
                <a:solidFill>
                  <a:schemeClr val="lt1"/>
                </a:solidFill>
                <a:latin typeface="Questrial"/>
                <a:ea typeface="Questrial"/>
                <a:cs typeface="Questrial"/>
                <a:sym typeface="Questrial"/>
              </a:defRPr>
            </a:lvl7pPr>
            <a:lvl8pPr marL="3657600" marR="0" lvl="7" indent="-228600" algn="l" rtl="0">
              <a:lnSpc>
                <a:spcPct val="120000"/>
              </a:lnSpc>
              <a:spcBef>
                <a:spcPts val="400"/>
              </a:spcBef>
              <a:spcAft>
                <a:spcPts val="0"/>
              </a:spcAft>
              <a:buClr>
                <a:schemeClr val="lt1"/>
              </a:buClr>
              <a:buSzPts val="1300"/>
              <a:buFont typeface="Arial"/>
              <a:buNone/>
              <a:defRPr sz="800" b="0" i="0" u="none" strike="noStrike" cap="none">
                <a:solidFill>
                  <a:schemeClr val="lt1"/>
                </a:solidFill>
                <a:latin typeface="Questrial"/>
                <a:ea typeface="Questrial"/>
                <a:cs typeface="Questrial"/>
                <a:sym typeface="Questrial"/>
              </a:defRPr>
            </a:lvl8pPr>
            <a:lvl9pPr marL="4114800" marR="0" lvl="8" indent="-228600" algn="l" rtl="0">
              <a:lnSpc>
                <a:spcPct val="120000"/>
              </a:lnSpc>
              <a:spcBef>
                <a:spcPts val="400"/>
              </a:spcBef>
              <a:spcAft>
                <a:spcPts val="0"/>
              </a:spcAft>
              <a:buClr>
                <a:schemeClr val="lt1"/>
              </a:buClr>
              <a:buSzPts val="1300"/>
              <a:buFont typeface="Arial"/>
              <a:buNone/>
              <a:defRPr sz="800" b="0" i="0" u="none" strike="noStrike" cap="none">
                <a:solidFill>
                  <a:schemeClr val="lt1"/>
                </a:solidFill>
                <a:latin typeface="Questrial"/>
                <a:ea typeface="Questrial"/>
                <a:cs typeface="Questrial"/>
                <a:sym typeface="Questrial"/>
              </a:defRPr>
            </a:lvl9pPr>
          </a:lstStyle>
          <a:p>
            <a:endParaRPr/>
          </a:p>
        </p:txBody>
      </p:sp>
      <p:sp>
        <p:nvSpPr>
          <p:cNvPr id="599" name="Google Shape;599;p64"/>
          <p:cNvSpPr txBox="1">
            <a:spLocks noGrp="1"/>
          </p:cNvSpPr>
          <p:nvPr>
            <p:ph type="dt" idx="10"/>
          </p:nvPr>
        </p:nvSpPr>
        <p:spPr>
          <a:xfrm>
            <a:off x="5592691" y="4412458"/>
            <a:ext cx="2057400" cy="273844"/>
          </a:xfrm>
          <a:prstGeom prst="rect">
            <a:avLst/>
          </a:prstGeom>
          <a:noFill/>
          <a:ln>
            <a:noFill/>
          </a:ln>
        </p:spPr>
        <p:txBody>
          <a:bodyPr spcFirstLastPara="1" wrap="square" lIns="68575" tIns="68575" rIns="68575" bIns="68575" anchor="ctr" anchorCtr="0">
            <a:noAutofit/>
          </a:bodyPr>
          <a:lstStyle>
            <a:lvl1pPr marL="0" marR="0" lvl="0" indent="0" algn="r" rtl="0">
              <a:spcBef>
                <a:spcPts val="0"/>
              </a:spcBef>
              <a:spcAft>
                <a:spcPts val="0"/>
              </a:spcAft>
              <a:buSzPts val="1100"/>
              <a:buNone/>
              <a:defRPr sz="800" b="0" i="0" u="none" strike="noStrike" cap="none">
                <a:solidFill>
                  <a:schemeClr val="lt1"/>
                </a:solidFill>
                <a:latin typeface="Questrial"/>
                <a:ea typeface="Questrial"/>
                <a:cs typeface="Questrial"/>
                <a:sym typeface="Questrial"/>
              </a:defRPr>
            </a:lvl1pPr>
            <a:lvl2pPr marL="342900" marR="0" lvl="1" indent="0" algn="l" rtl="0">
              <a:spcBef>
                <a:spcPts val="0"/>
              </a:spcBef>
              <a:spcAft>
                <a:spcPts val="0"/>
              </a:spcAft>
              <a:buSzPts val="1100"/>
              <a:buNone/>
              <a:defRPr sz="1400" b="0" i="0" u="none" strike="noStrike" cap="none">
                <a:solidFill>
                  <a:schemeClr val="lt1"/>
                </a:solidFill>
                <a:latin typeface="Questrial"/>
                <a:ea typeface="Questrial"/>
                <a:cs typeface="Questrial"/>
                <a:sym typeface="Questrial"/>
              </a:defRPr>
            </a:lvl2pPr>
            <a:lvl3pPr marL="685800" marR="0" lvl="2" indent="0" algn="l" rtl="0">
              <a:spcBef>
                <a:spcPts val="0"/>
              </a:spcBef>
              <a:spcAft>
                <a:spcPts val="0"/>
              </a:spcAft>
              <a:buSzPts val="1100"/>
              <a:buNone/>
              <a:defRPr sz="1400" b="0" i="0" u="none" strike="noStrike" cap="none">
                <a:solidFill>
                  <a:schemeClr val="lt1"/>
                </a:solidFill>
                <a:latin typeface="Questrial"/>
                <a:ea typeface="Questrial"/>
                <a:cs typeface="Questrial"/>
                <a:sym typeface="Questrial"/>
              </a:defRPr>
            </a:lvl3pPr>
            <a:lvl4pPr marL="1028700" marR="0" lvl="3" indent="0" algn="l" rtl="0">
              <a:spcBef>
                <a:spcPts val="0"/>
              </a:spcBef>
              <a:spcAft>
                <a:spcPts val="0"/>
              </a:spcAft>
              <a:buSzPts val="1100"/>
              <a:buNone/>
              <a:defRPr sz="1400" b="0" i="0" u="none" strike="noStrike" cap="none">
                <a:solidFill>
                  <a:schemeClr val="lt1"/>
                </a:solidFill>
                <a:latin typeface="Questrial"/>
                <a:ea typeface="Questrial"/>
                <a:cs typeface="Questrial"/>
                <a:sym typeface="Questrial"/>
              </a:defRPr>
            </a:lvl4pPr>
            <a:lvl5pPr marL="1371600" marR="0" lvl="4" indent="0" algn="l" rtl="0">
              <a:spcBef>
                <a:spcPts val="0"/>
              </a:spcBef>
              <a:spcAft>
                <a:spcPts val="0"/>
              </a:spcAft>
              <a:buSzPts val="1100"/>
              <a:buNone/>
              <a:defRPr sz="1400" b="0" i="0" u="none" strike="noStrike" cap="none">
                <a:solidFill>
                  <a:schemeClr val="lt1"/>
                </a:solidFill>
                <a:latin typeface="Questrial"/>
                <a:ea typeface="Questrial"/>
                <a:cs typeface="Questrial"/>
                <a:sym typeface="Questrial"/>
              </a:defRPr>
            </a:lvl5pPr>
            <a:lvl6pPr marL="1714500" marR="0" lvl="5" indent="0" algn="l" rtl="0">
              <a:spcBef>
                <a:spcPts val="0"/>
              </a:spcBef>
              <a:spcAft>
                <a:spcPts val="0"/>
              </a:spcAft>
              <a:buSzPts val="1100"/>
              <a:buNone/>
              <a:defRPr sz="1400" b="0" i="0" u="none" strike="noStrike" cap="none">
                <a:solidFill>
                  <a:schemeClr val="lt1"/>
                </a:solidFill>
                <a:latin typeface="Questrial"/>
                <a:ea typeface="Questrial"/>
                <a:cs typeface="Questrial"/>
                <a:sym typeface="Questrial"/>
              </a:defRPr>
            </a:lvl6pPr>
            <a:lvl7pPr marL="2057400" marR="0" lvl="6" indent="0" algn="l" rtl="0">
              <a:spcBef>
                <a:spcPts val="0"/>
              </a:spcBef>
              <a:spcAft>
                <a:spcPts val="0"/>
              </a:spcAft>
              <a:buSzPts val="1100"/>
              <a:buNone/>
              <a:defRPr sz="1400" b="0" i="0" u="none" strike="noStrike" cap="none">
                <a:solidFill>
                  <a:schemeClr val="lt1"/>
                </a:solidFill>
                <a:latin typeface="Questrial"/>
                <a:ea typeface="Questrial"/>
                <a:cs typeface="Questrial"/>
                <a:sym typeface="Questrial"/>
              </a:defRPr>
            </a:lvl7pPr>
            <a:lvl8pPr marL="2400300" marR="0" lvl="7" indent="0" algn="l" rtl="0">
              <a:spcBef>
                <a:spcPts val="0"/>
              </a:spcBef>
              <a:spcAft>
                <a:spcPts val="0"/>
              </a:spcAft>
              <a:buSzPts val="1100"/>
              <a:buNone/>
              <a:defRPr sz="1400" b="0" i="0" u="none" strike="noStrike" cap="none">
                <a:solidFill>
                  <a:schemeClr val="lt1"/>
                </a:solidFill>
                <a:latin typeface="Questrial"/>
                <a:ea typeface="Questrial"/>
                <a:cs typeface="Questrial"/>
                <a:sym typeface="Questrial"/>
              </a:defRPr>
            </a:lvl8pPr>
            <a:lvl9pPr marL="2743200" marR="0" lvl="8" indent="0" algn="l" rtl="0">
              <a:spcBef>
                <a:spcPts val="0"/>
              </a:spcBef>
              <a:spcAft>
                <a:spcPts val="0"/>
              </a:spcAft>
              <a:buSzPts val="1100"/>
              <a:buNone/>
              <a:defRPr sz="1400" b="0" i="0" u="none" strike="noStrike" cap="none">
                <a:solidFill>
                  <a:schemeClr val="lt1"/>
                </a:solidFill>
                <a:latin typeface="Questrial"/>
                <a:ea typeface="Questrial"/>
                <a:cs typeface="Questrial"/>
                <a:sym typeface="Questrial"/>
              </a:defRPr>
            </a:lvl9pPr>
          </a:lstStyle>
          <a:p>
            <a:endParaRPr/>
          </a:p>
        </p:txBody>
      </p:sp>
      <p:sp>
        <p:nvSpPr>
          <p:cNvPr id="600" name="Google Shape;600;p64"/>
          <p:cNvSpPr txBox="1">
            <a:spLocks noGrp="1"/>
          </p:cNvSpPr>
          <p:nvPr>
            <p:ph type="ftr" idx="11"/>
          </p:nvPr>
        </p:nvSpPr>
        <p:spPr>
          <a:xfrm>
            <a:off x="856058" y="4412457"/>
            <a:ext cx="4679481" cy="273844"/>
          </a:xfrm>
          <a:prstGeom prst="rect">
            <a:avLst/>
          </a:prstGeom>
          <a:noFill/>
          <a:ln>
            <a:noFill/>
          </a:ln>
        </p:spPr>
        <p:txBody>
          <a:bodyPr spcFirstLastPara="1" wrap="square" lIns="68575" tIns="68575" rIns="68575" bIns="68575" anchor="ctr" anchorCtr="0">
            <a:noAutofit/>
          </a:bodyPr>
          <a:lstStyle>
            <a:lvl1pPr marL="0" marR="0" lvl="0" indent="0" algn="l" rtl="0">
              <a:spcBef>
                <a:spcPts val="0"/>
              </a:spcBef>
              <a:spcAft>
                <a:spcPts val="0"/>
              </a:spcAft>
              <a:buSzPts val="1100"/>
              <a:buNone/>
              <a:defRPr sz="800" b="0" i="0" u="none" strike="noStrike" cap="none">
                <a:solidFill>
                  <a:schemeClr val="lt1"/>
                </a:solidFill>
                <a:latin typeface="Questrial"/>
                <a:ea typeface="Questrial"/>
                <a:cs typeface="Questrial"/>
                <a:sym typeface="Questrial"/>
              </a:defRPr>
            </a:lvl1pPr>
            <a:lvl2pPr marL="342900" marR="0" lvl="1" indent="0" algn="l" rtl="0">
              <a:spcBef>
                <a:spcPts val="0"/>
              </a:spcBef>
              <a:spcAft>
                <a:spcPts val="0"/>
              </a:spcAft>
              <a:buSzPts val="1100"/>
              <a:buNone/>
              <a:defRPr sz="1400" b="0" i="0" u="none" strike="noStrike" cap="none">
                <a:solidFill>
                  <a:schemeClr val="lt1"/>
                </a:solidFill>
                <a:latin typeface="Questrial"/>
                <a:ea typeface="Questrial"/>
                <a:cs typeface="Questrial"/>
                <a:sym typeface="Questrial"/>
              </a:defRPr>
            </a:lvl2pPr>
            <a:lvl3pPr marL="685800" marR="0" lvl="2" indent="0" algn="l" rtl="0">
              <a:spcBef>
                <a:spcPts val="0"/>
              </a:spcBef>
              <a:spcAft>
                <a:spcPts val="0"/>
              </a:spcAft>
              <a:buSzPts val="1100"/>
              <a:buNone/>
              <a:defRPr sz="1400" b="0" i="0" u="none" strike="noStrike" cap="none">
                <a:solidFill>
                  <a:schemeClr val="lt1"/>
                </a:solidFill>
                <a:latin typeface="Questrial"/>
                <a:ea typeface="Questrial"/>
                <a:cs typeface="Questrial"/>
                <a:sym typeface="Questrial"/>
              </a:defRPr>
            </a:lvl3pPr>
            <a:lvl4pPr marL="1028700" marR="0" lvl="3" indent="0" algn="l" rtl="0">
              <a:spcBef>
                <a:spcPts val="0"/>
              </a:spcBef>
              <a:spcAft>
                <a:spcPts val="0"/>
              </a:spcAft>
              <a:buSzPts val="1100"/>
              <a:buNone/>
              <a:defRPr sz="1400" b="0" i="0" u="none" strike="noStrike" cap="none">
                <a:solidFill>
                  <a:schemeClr val="lt1"/>
                </a:solidFill>
                <a:latin typeface="Questrial"/>
                <a:ea typeface="Questrial"/>
                <a:cs typeface="Questrial"/>
                <a:sym typeface="Questrial"/>
              </a:defRPr>
            </a:lvl4pPr>
            <a:lvl5pPr marL="1371600" marR="0" lvl="4" indent="0" algn="l" rtl="0">
              <a:spcBef>
                <a:spcPts val="0"/>
              </a:spcBef>
              <a:spcAft>
                <a:spcPts val="0"/>
              </a:spcAft>
              <a:buSzPts val="1100"/>
              <a:buNone/>
              <a:defRPr sz="1400" b="0" i="0" u="none" strike="noStrike" cap="none">
                <a:solidFill>
                  <a:schemeClr val="lt1"/>
                </a:solidFill>
                <a:latin typeface="Questrial"/>
                <a:ea typeface="Questrial"/>
                <a:cs typeface="Questrial"/>
                <a:sym typeface="Questrial"/>
              </a:defRPr>
            </a:lvl5pPr>
            <a:lvl6pPr marL="1714500" marR="0" lvl="5" indent="0" algn="l" rtl="0">
              <a:spcBef>
                <a:spcPts val="0"/>
              </a:spcBef>
              <a:spcAft>
                <a:spcPts val="0"/>
              </a:spcAft>
              <a:buSzPts val="1100"/>
              <a:buNone/>
              <a:defRPr sz="1400" b="0" i="0" u="none" strike="noStrike" cap="none">
                <a:solidFill>
                  <a:schemeClr val="lt1"/>
                </a:solidFill>
                <a:latin typeface="Questrial"/>
                <a:ea typeface="Questrial"/>
                <a:cs typeface="Questrial"/>
                <a:sym typeface="Questrial"/>
              </a:defRPr>
            </a:lvl6pPr>
            <a:lvl7pPr marL="2057400" marR="0" lvl="6" indent="0" algn="l" rtl="0">
              <a:spcBef>
                <a:spcPts val="0"/>
              </a:spcBef>
              <a:spcAft>
                <a:spcPts val="0"/>
              </a:spcAft>
              <a:buSzPts val="1100"/>
              <a:buNone/>
              <a:defRPr sz="1400" b="0" i="0" u="none" strike="noStrike" cap="none">
                <a:solidFill>
                  <a:schemeClr val="lt1"/>
                </a:solidFill>
                <a:latin typeface="Questrial"/>
                <a:ea typeface="Questrial"/>
                <a:cs typeface="Questrial"/>
                <a:sym typeface="Questrial"/>
              </a:defRPr>
            </a:lvl7pPr>
            <a:lvl8pPr marL="2400300" marR="0" lvl="7" indent="0" algn="l" rtl="0">
              <a:spcBef>
                <a:spcPts val="0"/>
              </a:spcBef>
              <a:spcAft>
                <a:spcPts val="0"/>
              </a:spcAft>
              <a:buSzPts val="1100"/>
              <a:buNone/>
              <a:defRPr sz="1400" b="0" i="0" u="none" strike="noStrike" cap="none">
                <a:solidFill>
                  <a:schemeClr val="lt1"/>
                </a:solidFill>
                <a:latin typeface="Questrial"/>
                <a:ea typeface="Questrial"/>
                <a:cs typeface="Questrial"/>
                <a:sym typeface="Questrial"/>
              </a:defRPr>
            </a:lvl8pPr>
            <a:lvl9pPr marL="2743200" marR="0" lvl="8" indent="0" algn="l" rtl="0">
              <a:spcBef>
                <a:spcPts val="0"/>
              </a:spcBef>
              <a:spcAft>
                <a:spcPts val="0"/>
              </a:spcAft>
              <a:buSzPts val="1100"/>
              <a:buNone/>
              <a:defRPr sz="1400" b="0" i="0" u="none" strike="noStrike" cap="none">
                <a:solidFill>
                  <a:schemeClr val="lt1"/>
                </a:solidFill>
                <a:latin typeface="Questrial"/>
                <a:ea typeface="Questrial"/>
                <a:cs typeface="Questrial"/>
                <a:sym typeface="Questrial"/>
              </a:defRPr>
            </a:lvl9pPr>
          </a:lstStyle>
          <a:p>
            <a:endParaRPr/>
          </a:p>
        </p:txBody>
      </p:sp>
      <p:sp>
        <p:nvSpPr>
          <p:cNvPr id="601" name="Google Shape;601;p64"/>
          <p:cNvSpPr txBox="1">
            <a:spLocks noGrp="1"/>
          </p:cNvSpPr>
          <p:nvPr>
            <p:ph type="sldNum" idx="12"/>
          </p:nvPr>
        </p:nvSpPr>
        <p:spPr>
          <a:xfrm>
            <a:off x="7707241" y="4412456"/>
            <a:ext cx="578317" cy="273844"/>
          </a:xfrm>
          <a:prstGeom prst="rect">
            <a:avLst/>
          </a:prstGeom>
          <a:noFill/>
          <a:ln>
            <a:noFill/>
          </a:ln>
        </p:spPr>
        <p:txBody>
          <a:bodyPr spcFirstLastPara="1" wrap="square" lIns="68575" tIns="34275" rIns="68575" bIns="34275" anchor="ctr" anchorCtr="0">
            <a:noAutofit/>
          </a:bodyPr>
          <a:lstStyle>
            <a:lvl1pPr marL="0" marR="0" lvl="0" indent="0" algn="r" rtl="0">
              <a:spcBef>
                <a:spcPts val="0"/>
              </a:spcBef>
              <a:buNone/>
              <a:defRPr sz="800" b="0" i="0" u="none" strike="noStrike" cap="none">
                <a:solidFill>
                  <a:schemeClr val="lt1"/>
                </a:solidFill>
                <a:latin typeface="Questrial"/>
                <a:ea typeface="Questrial"/>
                <a:cs typeface="Questrial"/>
                <a:sym typeface="Questrial"/>
              </a:defRPr>
            </a:lvl1pPr>
            <a:lvl2pPr marL="0" marR="0" lvl="1" indent="0" algn="r" rtl="0">
              <a:spcBef>
                <a:spcPts val="0"/>
              </a:spcBef>
              <a:buNone/>
              <a:defRPr sz="800" b="0" i="0" u="none" strike="noStrike" cap="none">
                <a:solidFill>
                  <a:schemeClr val="lt1"/>
                </a:solidFill>
                <a:latin typeface="Questrial"/>
                <a:ea typeface="Questrial"/>
                <a:cs typeface="Questrial"/>
                <a:sym typeface="Questrial"/>
              </a:defRPr>
            </a:lvl2pPr>
            <a:lvl3pPr marL="0" marR="0" lvl="2" indent="0" algn="r" rtl="0">
              <a:spcBef>
                <a:spcPts val="0"/>
              </a:spcBef>
              <a:buNone/>
              <a:defRPr sz="800" b="0" i="0" u="none" strike="noStrike" cap="none">
                <a:solidFill>
                  <a:schemeClr val="lt1"/>
                </a:solidFill>
                <a:latin typeface="Questrial"/>
                <a:ea typeface="Questrial"/>
                <a:cs typeface="Questrial"/>
                <a:sym typeface="Questrial"/>
              </a:defRPr>
            </a:lvl3pPr>
            <a:lvl4pPr marL="0" marR="0" lvl="3" indent="0" algn="r" rtl="0">
              <a:spcBef>
                <a:spcPts val="0"/>
              </a:spcBef>
              <a:buNone/>
              <a:defRPr sz="800" b="0" i="0" u="none" strike="noStrike" cap="none">
                <a:solidFill>
                  <a:schemeClr val="lt1"/>
                </a:solidFill>
                <a:latin typeface="Questrial"/>
                <a:ea typeface="Questrial"/>
                <a:cs typeface="Questrial"/>
                <a:sym typeface="Questrial"/>
              </a:defRPr>
            </a:lvl4pPr>
            <a:lvl5pPr marL="0" marR="0" lvl="4" indent="0" algn="r" rtl="0">
              <a:spcBef>
                <a:spcPts val="0"/>
              </a:spcBef>
              <a:buNone/>
              <a:defRPr sz="800" b="0" i="0" u="none" strike="noStrike" cap="none">
                <a:solidFill>
                  <a:schemeClr val="lt1"/>
                </a:solidFill>
                <a:latin typeface="Questrial"/>
                <a:ea typeface="Questrial"/>
                <a:cs typeface="Questrial"/>
                <a:sym typeface="Questrial"/>
              </a:defRPr>
            </a:lvl5pPr>
            <a:lvl6pPr marL="0" marR="0" lvl="5" indent="0" algn="r" rtl="0">
              <a:spcBef>
                <a:spcPts val="0"/>
              </a:spcBef>
              <a:buNone/>
              <a:defRPr sz="800" b="0" i="0" u="none" strike="noStrike" cap="none">
                <a:solidFill>
                  <a:schemeClr val="lt1"/>
                </a:solidFill>
                <a:latin typeface="Questrial"/>
                <a:ea typeface="Questrial"/>
                <a:cs typeface="Questrial"/>
                <a:sym typeface="Questrial"/>
              </a:defRPr>
            </a:lvl6pPr>
            <a:lvl7pPr marL="0" marR="0" lvl="6" indent="0" algn="r" rtl="0">
              <a:spcBef>
                <a:spcPts val="0"/>
              </a:spcBef>
              <a:buNone/>
              <a:defRPr sz="800" b="0" i="0" u="none" strike="noStrike" cap="none">
                <a:solidFill>
                  <a:schemeClr val="lt1"/>
                </a:solidFill>
                <a:latin typeface="Questrial"/>
                <a:ea typeface="Questrial"/>
                <a:cs typeface="Questrial"/>
                <a:sym typeface="Questrial"/>
              </a:defRPr>
            </a:lvl7pPr>
            <a:lvl8pPr marL="0" marR="0" lvl="7" indent="0" algn="r" rtl="0">
              <a:spcBef>
                <a:spcPts val="0"/>
              </a:spcBef>
              <a:buNone/>
              <a:defRPr sz="800" b="0" i="0" u="none" strike="noStrike" cap="none">
                <a:solidFill>
                  <a:schemeClr val="lt1"/>
                </a:solidFill>
                <a:latin typeface="Questrial"/>
                <a:ea typeface="Questrial"/>
                <a:cs typeface="Questrial"/>
                <a:sym typeface="Questrial"/>
              </a:defRPr>
            </a:lvl8pPr>
            <a:lvl9pPr marL="0" marR="0" lvl="8" indent="0" algn="r" rtl="0">
              <a:spcBef>
                <a:spcPts val="0"/>
              </a:spcBef>
              <a:buNone/>
              <a:defRPr sz="800" b="0" i="0" u="none" strike="noStrike" cap="none">
                <a:solidFill>
                  <a:schemeClr val="lt1"/>
                </a:solidFill>
                <a:latin typeface="Questrial"/>
                <a:ea typeface="Questrial"/>
                <a:cs typeface="Questrial"/>
                <a:sym typeface="Quest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Quote with Caption">
  <p:cSld name="Quote with Caption">
    <p:spTree>
      <p:nvGrpSpPr>
        <p:cNvPr id="1" name="Shape 602"/>
        <p:cNvGrpSpPr/>
        <p:nvPr/>
      </p:nvGrpSpPr>
      <p:grpSpPr>
        <a:xfrm>
          <a:off x="0" y="0"/>
          <a:ext cx="0" cy="0"/>
          <a:chOff x="0" y="0"/>
          <a:chExt cx="0" cy="0"/>
        </a:xfrm>
      </p:grpSpPr>
      <p:sp>
        <p:nvSpPr>
          <p:cNvPr id="603" name="Google Shape;603;p65"/>
          <p:cNvSpPr txBox="1">
            <a:spLocks noGrp="1"/>
          </p:cNvSpPr>
          <p:nvPr>
            <p:ph type="title"/>
          </p:nvPr>
        </p:nvSpPr>
        <p:spPr>
          <a:xfrm>
            <a:off x="1084659" y="457200"/>
            <a:ext cx="6977063" cy="2061322"/>
          </a:xfrm>
          <a:prstGeom prst="rect">
            <a:avLst/>
          </a:prstGeom>
          <a:noFill/>
          <a:ln>
            <a:noFill/>
          </a:ln>
        </p:spPr>
        <p:txBody>
          <a:bodyPr spcFirstLastPara="1" wrap="square" lIns="68575" tIns="68575" rIns="68575" bIns="68575" anchor="ctr" anchorCtr="0">
            <a:noAutofit/>
          </a:bodyPr>
          <a:lstStyle>
            <a:lvl1pPr marL="0" marR="0" lvl="0" indent="0" algn="l" rtl="0">
              <a:lnSpc>
                <a:spcPct val="90000"/>
              </a:lnSpc>
              <a:spcBef>
                <a:spcPts val="0"/>
              </a:spcBef>
              <a:spcAft>
                <a:spcPts val="0"/>
              </a:spcAft>
              <a:buClr>
                <a:schemeClr val="lt1"/>
              </a:buClr>
              <a:buSzPts val="1100"/>
              <a:buFont typeface="Questrial"/>
              <a:buNone/>
              <a:defRPr sz="2700" b="0" i="0" u="none" strike="noStrike" cap="none">
                <a:solidFill>
                  <a:schemeClr val="lt1"/>
                </a:solidFill>
                <a:latin typeface="Questrial"/>
                <a:ea typeface="Questrial"/>
                <a:cs typeface="Questrial"/>
                <a:sym typeface="Questrial"/>
              </a:defRPr>
            </a:lvl1pPr>
            <a:lvl2pPr lvl="1" indent="0">
              <a:spcBef>
                <a:spcPts val="0"/>
              </a:spcBef>
              <a:spcAft>
                <a:spcPts val="0"/>
              </a:spcAft>
              <a:buSzPts val="1100"/>
              <a:buNone/>
              <a:defRPr sz="1400"/>
            </a:lvl2pPr>
            <a:lvl3pPr lvl="2" indent="0">
              <a:spcBef>
                <a:spcPts val="0"/>
              </a:spcBef>
              <a:spcAft>
                <a:spcPts val="0"/>
              </a:spcAft>
              <a:buSzPts val="1100"/>
              <a:buNone/>
              <a:defRPr sz="1400"/>
            </a:lvl3pPr>
            <a:lvl4pPr lvl="3" indent="0">
              <a:spcBef>
                <a:spcPts val="0"/>
              </a:spcBef>
              <a:spcAft>
                <a:spcPts val="0"/>
              </a:spcAft>
              <a:buSzPts val="1100"/>
              <a:buNone/>
              <a:defRPr sz="1400"/>
            </a:lvl4pPr>
            <a:lvl5pPr lvl="4" indent="0">
              <a:spcBef>
                <a:spcPts val="0"/>
              </a:spcBef>
              <a:spcAft>
                <a:spcPts val="0"/>
              </a:spcAft>
              <a:buSzPts val="1100"/>
              <a:buNone/>
              <a:defRPr sz="1400"/>
            </a:lvl5pPr>
            <a:lvl6pPr lvl="5" indent="0">
              <a:spcBef>
                <a:spcPts val="0"/>
              </a:spcBef>
              <a:spcAft>
                <a:spcPts val="0"/>
              </a:spcAft>
              <a:buSzPts val="1100"/>
              <a:buNone/>
              <a:defRPr sz="1400"/>
            </a:lvl6pPr>
            <a:lvl7pPr lvl="6" indent="0">
              <a:spcBef>
                <a:spcPts val="0"/>
              </a:spcBef>
              <a:spcAft>
                <a:spcPts val="0"/>
              </a:spcAft>
              <a:buSzPts val="1100"/>
              <a:buNone/>
              <a:defRPr sz="1400"/>
            </a:lvl7pPr>
            <a:lvl8pPr lvl="7" indent="0">
              <a:spcBef>
                <a:spcPts val="0"/>
              </a:spcBef>
              <a:spcAft>
                <a:spcPts val="0"/>
              </a:spcAft>
              <a:buSzPts val="1100"/>
              <a:buNone/>
              <a:defRPr sz="1400"/>
            </a:lvl8pPr>
            <a:lvl9pPr lvl="8" indent="0">
              <a:spcBef>
                <a:spcPts val="0"/>
              </a:spcBef>
              <a:spcAft>
                <a:spcPts val="0"/>
              </a:spcAft>
              <a:buSzPts val="1100"/>
              <a:buNone/>
              <a:defRPr sz="1400"/>
            </a:lvl9pPr>
          </a:lstStyle>
          <a:p>
            <a:endParaRPr/>
          </a:p>
        </p:txBody>
      </p:sp>
      <p:sp>
        <p:nvSpPr>
          <p:cNvPr id="604" name="Google Shape;604;p65"/>
          <p:cNvSpPr txBox="1">
            <a:spLocks noGrp="1"/>
          </p:cNvSpPr>
          <p:nvPr>
            <p:ph type="body" idx="1"/>
          </p:nvPr>
        </p:nvSpPr>
        <p:spPr>
          <a:xfrm>
            <a:off x="1290483" y="2524168"/>
            <a:ext cx="6564225" cy="411726"/>
          </a:xfrm>
          <a:prstGeom prst="rect">
            <a:avLst/>
          </a:prstGeom>
          <a:noFill/>
          <a:ln>
            <a:noFill/>
          </a:ln>
        </p:spPr>
        <p:txBody>
          <a:bodyPr spcFirstLastPara="1" wrap="square" lIns="68575" tIns="68575" rIns="68575" bIns="68575" anchor="t" anchorCtr="0">
            <a:noAutofit/>
          </a:bodyPr>
          <a:lstStyle>
            <a:lvl1pPr marL="457200" marR="0" lvl="0" indent="-228600" algn="l" rtl="0">
              <a:lnSpc>
                <a:spcPct val="120000"/>
              </a:lnSpc>
              <a:spcBef>
                <a:spcPts val="800"/>
              </a:spcBef>
              <a:spcAft>
                <a:spcPts val="0"/>
              </a:spcAft>
              <a:buClr>
                <a:schemeClr val="lt1"/>
              </a:buClr>
              <a:buSzPts val="2200"/>
              <a:buFont typeface="Arial"/>
              <a:buNone/>
              <a:defRPr sz="1100" b="0" i="0" u="none" strike="noStrike" cap="none">
                <a:solidFill>
                  <a:schemeClr val="lt1"/>
                </a:solidFill>
                <a:latin typeface="Questrial"/>
                <a:ea typeface="Questrial"/>
                <a:cs typeface="Questrial"/>
                <a:sym typeface="Questrial"/>
              </a:defRPr>
            </a:lvl1pPr>
            <a:lvl2pPr marL="914400" marR="0" lvl="1" indent="-228600" algn="l" rtl="0">
              <a:lnSpc>
                <a:spcPct val="120000"/>
              </a:lnSpc>
              <a:spcBef>
                <a:spcPts val="400"/>
              </a:spcBef>
              <a:spcAft>
                <a:spcPts val="0"/>
              </a:spcAft>
              <a:buClr>
                <a:schemeClr val="lt1"/>
              </a:buClr>
              <a:buSzPts val="1900"/>
              <a:buFont typeface="Arial"/>
              <a:buNone/>
              <a:defRPr sz="1100" b="0" i="0" u="none" strike="noStrike" cap="none">
                <a:solidFill>
                  <a:schemeClr val="lt1"/>
                </a:solidFill>
                <a:latin typeface="Questrial"/>
                <a:ea typeface="Questrial"/>
                <a:cs typeface="Questrial"/>
                <a:sym typeface="Questrial"/>
              </a:defRPr>
            </a:lvl2pPr>
            <a:lvl3pPr marL="1371600" marR="0" lvl="2" indent="-228600" algn="l" rtl="0">
              <a:lnSpc>
                <a:spcPct val="120000"/>
              </a:lnSpc>
              <a:spcBef>
                <a:spcPts val="400"/>
              </a:spcBef>
              <a:spcAft>
                <a:spcPts val="0"/>
              </a:spcAft>
              <a:buClr>
                <a:schemeClr val="lt1"/>
              </a:buClr>
              <a:buSzPts val="1700"/>
              <a:buFont typeface="Arial"/>
              <a:buNone/>
              <a:defRPr sz="900" b="0" i="0" u="none" strike="noStrike" cap="none">
                <a:solidFill>
                  <a:schemeClr val="lt1"/>
                </a:solidFill>
                <a:latin typeface="Questrial"/>
                <a:ea typeface="Questrial"/>
                <a:cs typeface="Questrial"/>
                <a:sym typeface="Questrial"/>
              </a:defRPr>
            </a:lvl3pPr>
            <a:lvl4pPr marL="1828800" marR="0" lvl="3" indent="-228600" algn="l" rtl="0">
              <a:lnSpc>
                <a:spcPct val="120000"/>
              </a:lnSpc>
              <a:spcBef>
                <a:spcPts val="400"/>
              </a:spcBef>
              <a:spcAft>
                <a:spcPts val="0"/>
              </a:spcAft>
              <a:buClr>
                <a:schemeClr val="lt1"/>
              </a:buClr>
              <a:buSzPts val="1500"/>
              <a:buFont typeface="Arial"/>
              <a:buNone/>
              <a:defRPr sz="800" b="0" i="0" u="none" strike="noStrike" cap="none">
                <a:solidFill>
                  <a:schemeClr val="lt1"/>
                </a:solidFill>
                <a:latin typeface="Questrial"/>
                <a:ea typeface="Questrial"/>
                <a:cs typeface="Questrial"/>
                <a:sym typeface="Questrial"/>
              </a:defRPr>
            </a:lvl4pPr>
            <a:lvl5pPr marL="2286000" marR="0" lvl="4" indent="-228600" algn="l" rtl="0">
              <a:lnSpc>
                <a:spcPct val="120000"/>
              </a:lnSpc>
              <a:spcBef>
                <a:spcPts val="400"/>
              </a:spcBef>
              <a:spcAft>
                <a:spcPts val="0"/>
              </a:spcAft>
              <a:buClr>
                <a:schemeClr val="lt1"/>
              </a:buClr>
              <a:buSzPts val="1500"/>
              <a:buFont typeface="Arial"/>
              <a:buNone/>
              <a:defRPr sz="800" b="0" i="0" u="none" strike="noStrike" cap="none">
                <a:solidFill>
                  <a:schemeClr val="lt1"/>
                </a:solidFill>
                <a:latin typeface="Questrial"/>
                <a:ea typeface="Questrial"/>
                <a:cs typeface="Questrial"/>
                <a:sym typeface="Questrial"/>
              </a:defRPr>
            </a:lvl5pPr>
            <a:lvl6pPr marL="2743200" marR="0" lvl="5" indent="-228600" algn="l" rtl="0">
              <a:lnSpc>
                <a:spcPct val="120000"/>
              </a:lnSpc>
              <a:spcBef>
                <a:spcPts val="400"/>
              </a:spcBef>
              <a:spcAft>
                <a:spcPts val="0"/>
              </a:spcAft>
              <a:buClr>
                <a:schemeClr val="lt1"/>
              </a:buClr>
              <a:buSzPts val="1300"/>
              <a:buFont typeface="Arial"/>
              <a:buNone/>
              <a:defRPr sz="800" b="0" i="0" u="none" strike="noStrike" cap="none">
                <a:solidFill>
                  <a:schemeClr val="lt1"/>
                </a:solidFill>
                <a:latin typeface="Questrial"/>
                <a:ea typeface="Questrial"/>
                <a:cs typeface="Questrial"/>
                <a:sym typeface="Questrial"/>
              </a:defRPr>
            </a:lvl6pPr>
            <a:lvl7pPr marL="3200400" marR="0" lvl="6" indent="-228600" algn="l" rtl="0">
              <a:lnSpc>
                <a:spcPct val="120000"/>
              </a:lnSpc>
              <a:spcBef>
                <a:spcPts val="400"/>
              </a:spcBef>
              <a:spcAft>
                <a:spcPts val="0"/>
              </a:spcAft>
              <a:buClr>
                <a:schemeClr val="lt1"/>
              </a:buClr>
              <a:buSzPts val="1300"/>
              <a:buFont typeface="Arial"/>
              <a:buNone/>
              <a:defRPr sz="800" b="0" i="0" u="none" strike="noStrike" cap="none">
                <a:solidFill>
                  <a:schemeClr val="lt1"/>
                </a:solidFill>
                <a:latin typeface="Questrial"/>
                <a:ea typeface="Questrial"/>
                <a:cs typeface="Questrial"/>
                <a:sym typeface="Questrial"/>
              </a:defRPr>
            </a:lvl7pPr>
            <a:lvl8pPr marL="3657600" marR="0" lvl="7" indent="-228600" algn="l" rtl="0">
              <a:lnSpc>
                <a:spcPct val="120000"/>
              </a:lnSpc>
              <a:spcBef>
                <a:spcPts val="400"/>
              </a:spcBef>
              <a:spcAft>
                <a:spcPts val="0"/>
              </a:spcAft>
              <a:buClr>
                <a:schemeClr val="lt1"/>
              </a:buClr>
              <a:buSzPts val="1300"/>
              <a:buFont typeface="Arial"/>
              <a:buNone/>
              <a:defRPr sz="800" b="0" i="0" u="none" strike="noStrike" cap="none">
                <a:solidFill>
                  <a:schemeClr val="lt1"/>
                </a:solidFill>
                <a:latin typeface="Questrial"/>
                <a:ea typeface="Questrial"/>
                <a:cs typeface="Questrial"/>
                <a:sym typeface="Questrial"/>
              </a:defRPr>
            </a:lvl8pPr>
            <a:lvl9pPr marL="4114800" marR="0" lvl="8" indent="-228600" algn="l" rtl="0">
              <a:lnSpc>
                <a:spcPct val="120000"/>
              </a:lnSpc>
              <a:spcBef>
                <a:spcPts val="400"/>
              </a:spcBef>
              <a:spcAft>
                <a:spcPts val="0"/>
              </a:spcAft>
              <a:buClr>
                <a:schemeClr val="lt1"/>
              </a:buClr>
              <a:buSzPts val="1300"/>
              <a:buFont typeface="Arial"/>
              <a:buNone/>
              <a:defRPr sz="800" b="0" i="0" u="none" strike="noStrike" cap="none">
                <a:solidFill>
                  <a:schemeClr val="lt1"/>
                </a:solidFill>
                <a:latin typeface="Questrial"/>
                <a:ea typeface="Questrial"/>
                <a:cs typeface="Questrial"/>
                <a:sym typeface="Questrial"/>
              </a:defRPr>
            </a:lvl9pPr>
          </a:lstStyle>
          <a:p>
            <a:endParaRPr/>
          </a:p>
        </p:txBody>
      </p:sp>
      <p:sp>
        <p:nvSpPr>
          <p:cNvPr id="605" name="Google Shape;605;p65"/>
          <p:cNvSpPr txBox="1">
            <a:spLocks noGrp="1"/>
          </p:cNvSpPr>
          <p:nvPr>
            <p:ph type="body" idx="2"/>
          </p:nvPr>
        </p:nvSpPr>
        <p:spPr>
          <a:xfrm>
            <a:off x="856058" y="3232439"/>
            <a:ext cx="7429502" cy="1117122"/>
          </a:xfrm>
          <a:prstGeom prst="rect">
            <a:avLst/>
          </a:prstGeom>
          <a:noFill/>
          <a:ln>
            <a:noFill/>
          </a:ln>
        </p:spPr>
        <p:txBody>
          <a:bodyPr spcFirstLastPara="1" wrap="square" lIns="68575" tIns="68575" rIns="68575" bIns="68575" anchor="ctr" anchorCtr="0">
            <a:noAutofit/>
          </a:bodyPr>
          <a:lstStyle>
            <a:lvl1pPr marL="457200" marR="0" lvl="0" indent="-228600" algn="l" rtl="0">
              <a:lnSpc>
                <a:spcPct val="120000"/>
              </a:lnSpc>
              <a:spcBef>
                <a:spcPts val="800"/>
              </a:spcBef>
              <a:spcAft>
                <a:spcPts val="0"/>
              </a:spcAft>
              <a:buClr>
                <a:schemeClr val="lt1"/>
              </a:buClr>
              <a:buSzPts val="2200"/>
              <a:buFont typeface="Arial"/>
              <a:buNone/>
              <a:defRPr sz="1300" b="0" i="0" u="none" strike="noStrike" cap="none">
                <a:solidFill>
                  <a:schemeClr val="lt1"/>
                </a:solidFill>
                <a:latin typeface="Questrial"/>
                <a:ea typeface="Questrial"/>
                <a:cs typeface="Questrial"/>
                <a:sym typeface="Questrial"/>
              </a:defRPr>
            </a:lvl1pPr>
            <a:lvl2pPr marL="914400" marR="0" lvl="1" indent="-228600" algn="l" rtl="0">
              <a:lnSpc>
                <a:spcPct val="120000"/>
              </a:lnSpc>
              <a:spcBef>
                <a:spcPts val="400"/>
              </a:spcBef>
              <a:spcAft>
                <a:spcPts val="0"/>
              </a:spcAft>
              <a:buClr>
                <a:schemeClr val="lt1"/>
              </a:buClr>
              <a:buSzPts val="1900"/>
              <a:buFont typeface="Arial"/>
              <a:buNone/>
              <a:defRPr sz="1100" b="0" i="0" u="none" strike="noStrike" cap="none">
                <a:solidFill>
                  <a:schemeClr val="lt1"/>
                </a:solidFill>
                <a:latin typeface="Questrial"/>
                <a:ea typeface="Questrial"/>
                <a:cs typeface="Questrial"/>
                <a:sym typeface="Questrial"/>
              </a:defRPr>
            </a:lvl2pPr>
            <a:lvl3pPr marL="1371600" marR="0" lvl="2" indent="-228600" algn="l" rtl="0">
              <a:lnSpc>
                <a:spcPct val="120000"/>
              </a:lnSpc>
              <a:spcBef>
                <a:spcPts val="400"/>
              </a:spcBef>
              <a:spcAft>
                <a:spcPts val="0"/>
              </a:spcAft>
              <a:buClr>
                <a:schemeClr val="lt1"/>
              </a:buClr>
              <a:buSzPts val="1700"/>
              <a:buFont typeface="Arial"/>
              <a:buNone/>
              <a:defRPr sz="900" b="0" i="0" u="none" strike="noStrike" cap="none">
                <a:solidFill>
                  <a:schemeClr val="lt1"/>
                </a:solidFill>
                <a:latin typeface="Questrial"/>
                <a:ea typeface="Questrial"/>
                <a:cs typeface="Questrial"/>
                <a:sym typeface="Questrial"/>
              </a:defRPr>
            </a:lvl3pPr>
            <a:lvl4pPr marL="1828800" marR="0" lvl="3" indent="-228600" algn="l" rtl="0">
              <a:lnSpc>
                <a:spcPct val="120000"/>
              </a:lnSpc>
              <a:spcBef>
                <a:spcPts val="400"/>
              </a:spcBef>
              <a:spcAft>
                <a:spcPts val="0"/>
              </a:spcAft>
              <a:buClr>
                <a:schemeClr val="lt1"/>
              </a:buClr>
              <a:buSzPts val="1500"/>
              <a:buFont typeface="Arial"/>
              <a:buNone/>
              <a:defRPr sz="800" b="0" i="0" u="none" strike="noStrike" cap="none">
                <a:solidFill>
                  <a:schemeClr val="lt1"/>
                </a:solidFill>
                <a:latin typeface="Questrial"/>
                <a:ea typeface="Questrial"/>
                <a:cs typeface="Questrial"/>
                <a:sym typeface="Questrial"/>
              </a:defRPr>
            </a:lvl4pPr>
            <a:lvl5pPr marL="2286000" marR="0" lvl="4" indent="-228600" algn="l" rtl="0">
              <a:lnSpc>
                <a:spcPct val="120000"/>
              </a:lnSpc>
              <a:spcBef>
                <a:spcPts val="400"/>
              </a:spcBef>
              <a:spcAft>
                <a:spcPts val="0"/>
              </a:spcAft>
              <a:buClr>
                <a:schemeClr val="lt1"/>
              </a:buClr>
              <a:buSzPts val="1500"/>
              <a:buFont typeface="Arial"/>
              <a:buNone/>
              <a:defRPr sz="800" b="0" i="0" u="none" strike="noStrike" cap="none">
                <a:solidFill>
                  <a:schemeClr val="lt1"/>
                </a:solidFill>
                <a:latin typeface="Questrial"/>
                <a:ea typeface="Questrial"/>
                <a:cs typeface="Questrial"/>
                <a:sym typeface="Questrial"/>
              </a:defRPr>
            </a:lvl5pPr>
            <a:lvl6pPr marL="2743200" marR="0" lvl="5" indent="-228600" algn="l" rtl="0">
              <a:lnSpc>
                <a:spcPct val="120000"/>
              </a:lnSpc>
              <a:spcBef>
                <a:spcPts val="400"/>
              </a:spcBef>
              <a:spcAft>
                <a:spcPts val="0"/>
              </a:spcAft>
              <a:buClr>
                <a:schemeClr val="lt1"/>
              </a:buClr>
              <a:buSzPts val="1300"/>
              <a:buFont typeface="Arial"/>
              <a:buNone/>
              <a:defRPr sz="800" b="0" i="0" u="none" strike="noStrike" cap="none">
                <a:solidFill>
                  <a:schemeClr val="lt1"/>
                </a:solidFill>
                <a:latin typeface="Questrial"/>
                <a:ea typeface="Questrial"/>
                <a:cs typeface="Questrial"/>
                <a:sym typeface="Questrial"/>
              </a:defRPr>
            </a:lvl6pPr>
            <a:lvl7pPr marL="3200400" marR="0" lvl="6" indent="-228600" algn="l" rtl="0">
              <a:lnSpc>
                <a:spcPct val="120000"/>
              </a:lnSpc>
              <a:spcBef>
                <a:spcPts val="400"/>
              </a:spcBef>
              <a:spcAft>
                <a:spcPts val="0"/>
              </a:spcAft>
              <a:buClr>
                <a:schemeClr val="lt1"/>
              </a:buClr>
              <a:buSzPts val="1300"/>
              <a:buFont typeface="Arial"/>
              <a:buNone/>
              <a:defRPr sz="800" b="0" i="0" u="none" strike="noStrike" cap="none">
                <a:solidFill>
                  <a:schemeClr val="lt1"/>
                </a:solidFill>
                <a:latin typeface="Questrial"/>
                <a:ea typeface="Questrial"/>
                <a:cs typeface="Questrial"/>
                <a:sym typeface="Questrial"/>
              </a:defRPr>
            </a:lvl7pPr>
            <a:lvl8pPr marL="3657600" marR="0" lvl="7" indent="-228600" algn="l" rtl="0">
              <a:lnSpc>
                <a:spcPct val="120000"/>
              </a:lnSpc>
              <a:spcBef>
                <a:spcPts val="400"/>
              </a:spcBef>
              <a:spcAft>
                <a:spcPts val="0"/>
              </a:spcAft>
              <a:buClr>
                <a:schemeClr val="lt1"/>
              </a:buClr>
              <a:buSzPts val="1300"/>
              <a:buFont typeface="Arial"/>
              <a:buNone/>
              <a:defRPr sz="800" b="0" i="0" u="none" strike="noStrike" cap="none">
                <a:solidFill>
                  <a:schemeClr val="lt1"/>
                </a:solidFill>
                <a:latin typeface="Questrial"/>
                <a:ea typeface="Questrial"/>
                <a:cs typeface="Questrial"/>
                <a:sym typeface="Questrial"/>
              </a:defRPr>
            </a:lvl8pPr>
            <a:lvl9pPr marL="4114800" marR="0" lvl="8" indent="-228600" algn="l" rtl="0">
              <a:lnSpc>
                <a:spcPct val="120000"/>
              </a:lnSpc>
              <a:spcBef>
                <a:spcPts val="400"/>
              </a:spcBef>
              <a:spcAft>
                <a:spcPts val="0"/>
              </a:spcAft>
              <a:buClr>
                <a:schemeClr val="lt1"/>
              </a:buClr>
              <a:buSzPts val="1300"/>
              <a:buFont typeface="Arial"/>
              <a:buNone/>
              <a:defRPr sz="800" b="0" i="0" u="none" strike="noStrike" cap="none">
                <a:solidFill>
                  <a:schemeClr val="lt1"/>
                </a:solidFill>
                <a:latin typeface="Questrial"/>
                <a:ea typeface="Questrial"/>
                <a:cs typeface="Questrial"/>
                <a:sym typeface="Questrial"/>
              </a:defRPr>
            </a:lvl9pPr>
          </a:lstStyle>
          <a:p>
            <a:endParaRPr/>
          </a:p>
        </p:txBody>
      </p:sp>
      <p:sp>
        <p:nvSpPr>
          <p:cNvPr id="606" name="Google Shape;606;p65"/>
          <p:cNvSpPr txBox="1">
            <a:spLocks noGrp="1"/>
          </p:cNvSpPr>
          <p:nvPr>
            <p:ph type="dt" idx="10"/>
          </p:nvPr>
        </p:nvSpPr>
        <p:spPr>
          <a:xfrm>
            <a:off x="5592691" y="4412458"/>
            <a:ext cx="2057400" cy="273844"/>
          </a:xfrm>
          <a:prstGeom prst="rect">
            <a:avLst/>
          </a:prstGeom>
          <a:noFill/>
          <a:ln>
            <a:noFill/>
          </a:ln>
        </p:spPr>
        <p:txBody>
          <a:bodyPr spcFirstLastPara="1" wrap="square" lIns="68575" tIns="68575" rIns="68575" bIns="68575" anchor="ctr" anchorCtr="0">
            <a:noAutofit/>
          </a:bodyPr>
          <a:lstStyle>
            <a:lvl1pPr marL="0" marR="0" lvl="0" indent="0" algn="r" rtl="0">
              <a:spcBef>
                <a:spcPts val="0"/>
              </a:spcBef>
              <a:spcAft>
                <a:spcPts val="0"/>
              </a:spcAft>
              <a:buSzPts val="1100"/>
              <a:buNone/>
              <a:defRPr sz="800" b="0" i="0" u="none" strike="noStrike" cap="none">
                <a:solidFill>
                  <a:schemeClr val="lt1"/>
                </a:solidFill>
                <a:latin typeface="Questrial"/>
                <a:ea typeface="Questrial"/>
                <a:cs typeface="Questrial"/>
                <a:sym typeface="Questrial"/>
              </a:defRPr>
            </a:lvl1pPr>
            <a:lvl2pPr marL="342900" marR="0" lvl="1" indent="0" algn="l" rtl="0">
              <a:spcBef>
                <a:spcPts val="0"/>
              </a:spcBef>
              <a:spcAft>
                <a:spcPts val="0"/>
              </a:spcAft>
              <a:buSzPts val="1100"/>
              <a:buNone/>
              <a:defRPr sz="1400" b="0" i="0" u="none" strike="noStrike" cap="none">
                <a:solidFill>
                  <a:schemeClr val="lt1"/>
                </a:solidFill>
                <a:latin typeface="Questrial"/>
                <a:ea typeface="Questrial"/>
                <a:cs typeface="Questrial"/>
                <a:sym typeface="Questrial"/>
              </a:defRPr>
            </a:lvl2pPr>
            <a:lvl3pPr marL="685800" marR="0" lvl="2" indent="0" algn="l" rtl="0">
              <a:spcBef>
                <a:spcPts val="0"/>
              </a:spcBef>
              <a:spcAft>
                <a:spcPts val="0"/>
              </a:spcAft>
              <a:buSzPts val="1100"/>
              <a:buNone/>
              <a:defRPr sz="1400" b="0" i="0" u="none" strike="noStrike" cap="none">
                <a:solidFill>
                  <a:schemeClr val="lt1"/>
                </a:solidFill>
                <a:latin typeface="Questrial"/>
                <a:ea typeface="Questrial"/>
                <a:cs typeface="Questrial"/>
                <a:sym typeface="Questrial"/>
              </a:defRPr>
            </a:lvl3pPr>
            <a:lvl4pPr marL="1028700" marR="0" lvl="3" indent="0" algn="l" rtl="0">
              <a:spcBef>
                <a:spcPts val="0"/>
              </a:spcBef>
              <a:spcAft>
                <a:spcPts val="0"/>
              </a:spcAft>
              <a:buSzPts val="1100"/>
              <a:buNone/>
              <a:defRPr sz="1400" b="0" i="0" u="none" strike="noStrike" cap="none">
                <a:solidFill>
                  <a:schemeClr val="lt1"/>
                </a:solidFill>
                <a:latin typeface="Questrial"/>
                <a:ea typeface="Questrial"/>
                <a:cs typeface="Questrial"/>
                <a:sym typeface="Questrial"/>
              </a:defRPr>
            </a:lvl4pPr>
            <a:lvl5pPr marL="1371600" marR="0" lvl="4" indent="0" algn="l" rtl="0">
              <a:spcBef>
                <a:spcPts val="0"/>
              </a:spcBef>
              <a:spcAft>
                <a:spcPts val="0"/>
              </a:spcAft>
              <a:buSzPts val="1100"/>
              <a:buNone/>
              <a:defRPr sz="1400" b="0" i="0" u="none" strike="noStrike" cap="none">
                <a:solidFill>
                  <a:schemeClr val="lt1"/>
                </a:solidFill>
                <a:latin typeface="Questrial"/>
                <a:ea typeface="Questrial"/>
                <a:cs typeface="Questrial"/>
                <a:sym typeface="Questrial"/>
              </a:defRPr>
            </a:lvl5pPr>
            <a:lvl6pPr marL="1714500" marR="0" lvl="5" indent="0" algn="l" rtl="0">
              <a:spcBef>
                <a:spcPts val="0"/>
              </a:spcBef>
              <a:spcAft>
                <a:spcPts val="0"/>
              </a:spcAft>
              <a:buSzPts val="1100"/>
              <a:buNone/>
              <a:defRPr sz="1400" b="0" i="0" u="none" strike="noStrike" cap="none">
                <a:solidFill>
                  <a:schemeClr val="lt1"/>
                </a:solidFill>
                <a:latin typeface="Questrial"/>
                <a:ea typeface="Questrial"/>
                <a:cs typeface="Questrial"/>
                <a:sym typeface="Questrial"/>
              </a:defRPr>
            </a:lvl6pPr>
            <a:lvl7pPr marL="2057400" marR="0" lvl="6" indent="0" algn="l" rtl="0">
              <a:spcBef>
                <a:spcPts val="0"/>
              </a:spcBef>
              <a:spcAft>
                <a:spcPts val="0"/>
              </a:spcAft>
              <a:buSzPts val="1100"/>
              <a:buNone/>
              <a:defRPr sz="1400" b="0" i="0" u="none" strike="noStrike" cap="none">
                <a:solidFill>
                  <a:schemeClr val="lt1"/>
                </a:solidFill>
                <a:latin typeface="Questrial"/>
                <a:ea typeface="Questrial"/>
                <a:cs typeface="Questrial"/>
                <a:sym typeface="Questrial"/>
              </a:defRPr>
            </a:lvl7pPr>
            <a:lvl8pPr marL="2400300" marR="0" lvl="7" indent="0" algn="l" rtl="0">
              <a:spcBef>
                <a:spcPts val="0"/>
              </a:spcBef>
              <a:spcAft>
                <a:spcPts val="0"/>
              </a:spcAft>
              <a:buSzPts val="1100"/>
              <a:buNone/>
              <a:defRPr sz="1400" b="0" i="0" u="none" strike="noStrike" cap="none">
                <a:solidFill>
                  <a:schemeClr val="lt1"/>
                </a:solidFill>
                <a:latin typeface="Questrial"/>
                <a:ea typeface="Questrial"/>
                <a:cs typeface="Questrial"/>
                <a:sym typeface="Questrial"/>
              </a:defRPr>
            </a:lvl8pPr>
            <a:lvl9pPr marL="2743200" marR="0" lvl="8" indent="0" algn="l" rtl="0">
              <a:spcBef>
                <a:spcPts val="0"/>
              </a:spcBef>
              <a:spcAft>
                <a:spcPts val="0"/>
              </a:spcAft>
              <a:buSzPts val="1100"/>
              <a:buNone/>
              <a:defRPr sz="1400" b="0" i="0" u="none" strike="noStrike" cap="none">
                <a:solidFill>
                  <a:schemeClr val="lt1"/>
                </a:solidFill>
                <a:latin typeface="Questrial"/>
                <a:ea typeface="Questrial"/>
                <a:cs typeface="Questrial"/>
                <a:sym typeface="Questrial"/>
              </a:defRPr>
            </a:lvl9pPr>
          </a:lstStyle>
          <a:p>
            <a:endParaRPr/>
          </a:p>
        </p:txBody>
      </p:sp>
      <p:sp>
        <p:nvSpPr>
          <p:cNvPr id="607" name="Google Shape;607;p65"/>
          <p:cNvSpPr txBox="1">
            <a:spLocks noGrp="1"/>
          </p:cNvSpPr>
          <p:nvPr>
            <p:ph type="ftr" idx="11"/>
          </p:nvPr>
        </p:nvSpPr>
        <p:spPr>
          <a:xfrm>
            <a:off x="856058" y="4412457"/>
            <a:ext cx="4679481" cy="273844"/>
          </a:xfrm>
          <a:prstGeom prst="rect">
            <a:avLst/>
          </a:prstGeom>
          <a:noFill/>
          <a:ln>
            <a:noFill/>
          </a:ln>
        </p:spPr>
        <p:txBody>
          <a:bodyPr spcFirstLastPara="1" wrap="square" lIns="68575" tIns="68575" rIns="68575" bIns="68575" anchor="ctr" anchorCtr="0">
            <a:noAutofit/>
          </a:bodyPr>
          <a:lstStyle>
            <a:lvl1pPr marL="0" marR="0" lvl="0" indent="0" algn="l" rtl="0">
              <a:spcBef>
                <a:spcPts val="0"/>
              </a:spcBef>
              <a:spcAft>
                <a:spcPts val="0"/>
              </a:spcAft>
              <a:buSzPts val="1100"/>
              <a:buNone/>
              <a:defRPr sz="800" b="0" i="0" u="none" strike="noStrike" cap="none">
                <a:solidFill>
                  <a:schemeClr val="lt1"/>
                </a:solidFill>
                <a:latin typeface="Questrial"/>
                <a:ea typeface="Questrial"/>
                <a:cs typeface="Questrial"/>
                <a:sym typeface="Questrial"/>
              </a:defRPr>
            </a:lvl1pPr>
            <a:lvl2pPr marL="342900" marR="0" lvl="1" indent="0" algn="l" rtl="0">
              <a:spcBef>
                <a:spcPts val="0"/>
              </a:spcBef>
              <a:spcAft>
                <a:spcPts val="0"/>
              </a:spcAft>
              <a:buSzPts val="1100"/>
              <a:buNone/>
              <a:defRPr sz="1400" b="0" i="0" u="none" strike="noStrike" cap="none">
                <a:solidFill>
                  <a:schemeClr val="lt1"/>
                </a:solidFill>
                <a:latin typeface="Questrial"/>
                <a:ea typeface="Questrial"/>
                <a:cs typeface="Questrial"/>
                <a:sym typeface="Questrial"/>
              </a:defRPr>
            </a:lvl2pPr>
            <a:lvl3pPr marL="685800" marR="0" lvl="2" indent="0" algn="l" rtl="0">
              <a:spcBef>
                <a:spcPts val="0"/>
              </a:spcBef>
              <a:spcAft>
                <a:spcPts val="0"/>
              </a:spcAft>
              <a:buSzPts val="1100"/>
              <a:buNone/>
              <a:defRPr sz="1400" b="0" i="0" u="none" strike="noStrike" cap="none">
                <a:solidFill>
                  <a:schemeClr val="lt1"/>
                </a:solidFill>
                <a:latin typeface="Questrial"/>
                <a:ea typeface="Questrial"/>
                <a:cs typeface="Questrial"/>
                <a:sym typeface="Questrial"/>
              </a:defRPr>
            </a:lvl3pPr>
            <a:lvl4pPr marL="1028700" marR="0" lvl="3" indent="0" algn="l" rtl="0">
              <a:spcBef>
                <a:spcPts val="0"/>
              </a:spcBef>
              <a:spcAft>
                <a:spcPts val="0"/>
              </a:spcAft>
              <a:buSzPts val="1100"/>
              <a:buNone/>
              <a:defRPr sz="1400" b="0" i="0" u="none" strike="noStrike" cap="none">
                <a:solidFill>
                  <a:schemeClr val="lt1"/>
                </a:solidFill>
                <a:latin typeface="Questrial"/>
                <a:ea typeface="Questrial"/>
                <a:cs typeface="Questrial"/>
                <a:sym typeface="Questrial"/>
              </a:defRPr>
            </a:lvl4pPr>
            <a:lvl5pPr marL="1371600" marR="0" lvl="4" indent="0" algn="l" rtl="0">
              <a:spcBef>
                <a:spcPts val="0"/>
              </a:spcBef>
              <a:spcAft>
                <a:spcPts val="0"/>
              </a:spcAft>
              <a:buSzPts val="1100"/>
              <a:buNone/>
              <a:defRPr sz="1400" b="0" i="0" u="none" strike="noStrike" cap="none">
                <a:solidFill>
                  <a:schemeClr val="lt1"/>
                </a:solidFill>
                <a:latin typeface="Questrial"/>
                <a:ea typeface="Questrial"/>
                <a:cs typeface="Questrial"/>
                <a:sym typeface="Questrial"/>
              </a:defRPr>
            </a:lvl5pPr>
            <a:lvl6pPr marL="1714500" marR="0" lvl="5" indent="0" algn="l" rtl="0">
              <a:spcBef>
                <a:spcPts val="0"/>
              </a:spcBef>
              <a:spcAft>
                <a:spcPts val="0"/>
              </a:spcAft>
              <a:buSzPts val="1100"/>
              <a:buNone/>
              <a:defRPr sz="1400" b="0" i="0" u="none" strike="noStrike" cap="none">
                <a:solidFill>
                  <a:schemeClr val="lt1"/>
                </a:solidFill>
                <a:latin typeface="Questrial"/>
                <a:ea typeface="Questrial"/>
                <a:cs typeface="Questrial"/>
                <a:sym typeface="Questrial"/>
              </a:defRPr>
            </a:lvl6pPr>
            <a:lvl7pPr marL="2057400" marR="0" lvl="6" indent="0" algn="l" rtl="0">
              <a:spcBef>
                <a:spcPts val="0"/>
              </a:spcBef>
              <a:spcAft>
                <a:spcPts val="0"/>
              </a:spcAft>
              <a:buSzPts val="1100"/>
              <a:buNone/>
              <a:defRPr sz="1400" b="0" i="0" u="none" strike="noStrike" cap="none">
                <a:solidFill>
                  <a:schemeClr val="lt1"/>
                </a:solidFill>
                <a:latin typeface="Questrial"/>
                <a:ea typeface="Questrial"/>
                <a:cs typeface="Questrial"/>
                <a:sym typeface="Questrial"/>
              </a:defRPr>
            </a:lvl7pPr>
            <a:lvl8pPr marL="2400300" marR="0" lvl="7" indent="0" algn="l" rtl="0">
              <a:spcBef>
                <a:spcPts val="0"/>
              </a:spcBef>
              <a:spcAft>
                <a:spcPts val="0"/>
              </a:spcAft>
              <a:buSzPts val="1100"/>
              <a:buNone/>
              <a:defRPr sz="1400" b="0" i="0" u="none" strike="noStrike" cap="none">
                <a:solidFill>
                  <a:schemeClr val="lt1"/>
                </a:solidFill>
                <a:latin typeface="Questrial"/>
                <a:ea typeface="Questrial"/>
                <a:cs typeface="Questrial"/>
                <a:sym typeface="Questrial"/>
              </a:defRPr>
            </a:lvl8pPr>
            <a:lvl9pPr marL="2743200" marR="0" lvl="8" indent="0" algn="l" rtl="0">
              <a:spcBef>
                <a:spcPts val="0"/>
              </a:spcBef>
              <a:spcAft>
                <a:spcPts val="0"/>
              </a:spcAft>
              <a:buSzPts val="1100"/>
              <a:buNone/>
              <a:defRPr sz="1400" b="0" i="0" u="none" strike="noStrike" cap="none">
                <a:solidFill>
                  <a:schemeClr val="lt1"/>
                </a:solidFill>
                <a:latin typeface="Questrial"/>
                <a:ea typeface="Questrial"/>
                <a:cs typeface="Questrial"/>
                <a:sym typeface="Questrial"/>
              </a:defRPr>
            </a:lvl9pPr>
          </a:lstStyle>
          <a:p>
            <a:endParaRPr/>
          </a:p>
        </p:txBody>
      </p:sp>
      <p:sp>
        <p:nvSpPr>
          <p:cNvPr id="608" name="Google Shape;608;p65"/>
          <p:cNvSpPr txBox="1">
            <a:spLocks noGrp="1"/>
          </p:cNvSpPr>
          <p:nvPr>
            <p:ph type="sldNum" idx="12"/>
          </p:nvPr>
        </p:nvSpPr>
        <p:spPr>
          <a:xfrm>
            <a:off x="7707241" y="4412456"/>
            <a:ext cx="578317" cy="273844"/>
          </a:xfrm>
          <a:prstGeom prst="rect">
            <a:avLst/>
          </a:prstGeom>
          <a:noFill/>
          <a:ln>
            <a:noFill/>
          </a:ln>
        </p:spPr>
        <p:txBody>
          <a:bodyPr spcFirstLastPara="1" wrap="square" lIns="68575" tIns="34275" rIns="68575" bIns="34275" anchor="ctr" anchorCtr="0">
            <a:noAutofit/>
          </a:bodyPr>
          <a:lstStyle>
            <a:lvl1pPr marL="0" marR="0" lvl="0" indent="0" algn="r" rtl="0">
              <a:spcBef>
                <a:spcPts val="0"/>
              </a:spcBef>
              <a:buNone/>
              <a:defRPr sz="800" b="0" i="0" u="none" strike="noStrike" cap="none">
                <a:solidFill>
                  <a:schemeClr val="lt1"/>
                </a:solidFill>
                <a:latin typeface="Questrial"/>
                <a:ea typeface="Questrial"/>
                <a:cs typeface="Questrial"/>
                <a:sym typeface="Questrial"/>
              </a:defRPr>
            </a:lvl1pPr>
            <a:lvl2pPr marL="0" marR="0" lvl="1" indent="0" algn="r" rtl="0">
              <a:spcBef>
                <a:spcPts val="0"/>
              </a:spcBef>
              <a:buNone/>
              <a:defRPr sz="800" b="0" i="0" u="none" strike="noStrike" cap="none">
                <a:solidFill>
                  <a:schemeClr val="lt1"/>
                </a:solidFill>
                <a:latin typeface="Questrial"/>
                <a:ea typeface="Questrial"/>
                <a:cs typeface="Questrial"/>
                <a:sym typeface="Questrial"/>
              </a:defRPr>
            </a:lvl2pPr>
            <a:lvl3pPr marL="0" marR="0" lvl="2" indent="0" algn="r" rtl="0">
              <a:spcBef>
                <a:spcPts val="0"/>
              </a:spcBef>
              <a:buNone/>
              <a:defRPr sz="800" b="0" i="0" u="none" strike="noStrike" cap="none">
                <a:solidFill>
                  <a:schemeClr val="lt1"/>
                </a:solidFill>
                <a:latin typeface="Questrial"/>
                <a:ea typeface="Questrial"/>
                <a:cs typeface="Questrial"/>
                <a:sym typeface="Questrial"/>
              </a:defRPr>
            </a:lvl3pPr>
            <a:lvl4pPr marL="0" marR="0" lvl="3" indent="0" algn="r" rtl="0">
              <a:spcBef>
                <a:spcPts val="0"/>
              </a:spcBef>
              <a:buNone/>
              <a:defRPr sz="800" b="0" i="0" u="none" strike="noStrike" cap="none">
                <a:solidFill>
                  <a:schemeClr val="lt1"/>
                </a:solidFill>
                <a:latin typeface="Questrial"/>
                <a:ea typeface="Questrial"/>
                <a:cs typeface="Questrial"/>
                <a:sym typeface="Questrial"/>
              </a:defRPr>
            </a:lvl4pPr>
            <a:lvl5pPr marL="0" marR="0" lvl="4" indent="0" algn="r" rtl="0">
              <a:spcBef>
                <a:spcPts val="0"/>
              </a:spcBef>
              <a:buNone/>
              <a:defRPr sz="800" b="0" i="0" u="none" strike="noStrike" cap="none">
                <a:solidFill>
                  <a:schemeClr val="lt1"/>
                </a:solidFill>
                <a:latin typeface="Questrial"/>
                <a:ea typeface="Questrial"/>
                <a:cs typeface="Questrial"/>
                <a:sym typeface="Questrial"/>
              </a:defRPr>
            </a:lvl5pPr>
            <a:lvl6pPr marL="0" marR="0" lvl="5" indent="0" algn="r" rtl="0">
              <a:spcBef>
                <a:spcPts val="0"/>
              </a:spcBef>
              <a:buNone/>
              <a:defRPr sz="800" b="0" i="0" u="none" strike="noStrike" cap="none">
                <a:solidFill>
                  <a:schemeClr val="lt1"/>
                </a:solidFill>
                <a:latin typeface="Questrial"/>
                <a:ea typeface="Questrial"/>
                <a:cs typeface="Questrial"/>
                <a:sym typeface="Questrial"/>
              </a:defRPr>
            </a:lvl6pPr>
            <a:lvl7pPr marL="0" marR="0" lvl="6" indent="0" algn="r" rtl="0">
              <a:spcBef>
                <a:spcPts val="0"/>
              </a:spcBef>
              <a:buNone/>
              <a:defRPr sz="800" b="0" i="0" u="none" strike="noStrike" cap="none">
                <a:solidFill>
                  <a:schemeClr val="lt1"/>
                </a:solidFill>
                <a:latin typeface="Questrial"/>
                <a:ea typeface="Questrial"/>
                <a:cs typeface="Questrial"/>
                <a:sym typeface="Questrial"/>
              </a:defRPr>
            </a:lvl7pPr>
            <a:lvl8pPr marL="0" marR="0" lvl="7" indent="0" algn="r" rtl="0">
              <a:spcBef>
                <a:spcPts val="0"/>
              </a:spcBef>
              <a:buNone/>
              <a:defRPr sz="800" b="0" i="0" u="none" strike="noStrike" cap="none">
                <a:solidFill>
                  <a:schemeClr val="lt1"/>
                </a:solidFill>
                <a:latin typeface="Questrial"/>
                <a:ea typeface="Questrial"/>
                <a:cs typeface="Questrial"/>
                <a:sym typeface="Questrial"/>
              </a:defRPr>
            </a:lvl8pPr>
            <a:lvl9pPr marL="0" marR="0" lvl="8" indent="0" algn="r" rtl="0">
              <a:spcBef>
                <a:spcPts val="0"/>
              </a:spcBef>
              <a:buNone/>
              <a:defRPr sz="800" b="0" i="0" u="none" strike="noStrike" cap="none">
                <a:solidFill>
                  <a:schemeClr val="lt1"/>
                </a:solidFill>
                <a:latin typeface="Questrial"/>
                <a:ea typeface="Questrial"/>
                <a:cs typeface="Questrial"/>
                <a:sym typeface="Questrial"/>
              </a:defRPr>
            </a:lvl9pPr>
          </a:lstStyle>
          <a:p>
            <a:pPr marL="0" lvl="0" indent="0" algn="r" rtl="0">
              <a:spcBef>
                <a:spcPts val="0"/>
              </a:spcBef>
              <a:spcAft>
                <a:spcPts val="0"/>
              </a:spcAft>
              <a:buNone/>
            </a:pPr>
            <a:fld id="{00000000-1234-1234-1234-123412341234}" type="slidenum">
              <a:rPr lang="en"/>
              <a:t>‹#›</a:t>
            </a:fld>
            <a:endParaRPr/>
          </a:p>
        </p:txBody>
      </p:sp>
      <p:sp>
        <p:nvSpPr>
          <p:cNvPr id="609" name="Google Shape;609;p65"/>
          <p:cNvSpPr txBox="1"/>
          <p:nvPr/>
        </p:nvSpPr>
        <p:spPr>
          <a:xfrm>
            <a:off x="677634" y="549295"/>
            <a:ext cx="457200" cy="438582"/>
          </a:xfrm>
          <a:prstGeom prst="rect">
            <a:avLst/>
          </a:prstGeom>
          <a:noFill/>
          <a:ln>
            <a:noFill/>
          </a:ln>
        </p:spPr>
        <p:txBody>
          <a:bodyPr spcFirstLastPara="1" wrap="square" lIns="68550" tIns="34275" rIns="68550" bIns="34275" anchor="ctr" anchorCtr="0">
            <a:noAutofit/>
          </a:bodyPr>
          <a:lstStyle/>
          <a:p>
            <a:pPr marL="0" marR="0" lvl="0" indent="0" algn="r" rtl="0">
              <a:spcBef>
                <a:spcPts val="0"/>
              </a:spcBef>
              <a:spcAft>
                <a:spcPts val="0"/>
              </a:spcAft>
              <a:buClr>
                <a:schemeClr val="lt1"/>
              </a:buClr>
              <a:buFont typeface="Questrial"/>
              <a:buNone/>
            </a:pPr>
            <a:r>
              <a:rPr lang="en" sz="6000" b="0" i="0" u="none" strike="noStrike" cap="none">
                <a:solidFill>
                  <a:schemeClr val="lt1"/>
                </a:solidFill>
                <a:latin typeface="Questrial"/>
                <a:ea typeface="Questrial"/>
                <a:cs typeface="Questrial"/>
                <a:sym typeface="Questrial"/>
              </a:rPr>
              <a:t>“</a:t>
            </a:r>
            <a:endParaRPr sz="1100"/>
          </a:p>
        </p:txBody>
      </p:sp>
      <p:sp>
        <p:nvSpPr>
          <p:cNvPr id="610" name="Google Shape;610;p65"/>
          <p:cNvSpPr txBox="1"/>
          <p:nvPr/>
        </p:nvSpPr>
        <p:spPr>
          <a:xfrm>
            <a:off x="7903027" y="2073729"/>
            <a:ext cx="457200" cy="438582"/>
          </a:xfrm>
          <a:prstGeom prst="rect">
            <a:avLst/>
          </a:prstGeom>
          <a:noFill/>
          <a:ln>
            <a:noFill/>
          </a:ln>
        </p:spPr>
        <p:txBody>
          <a:bodyPr spcFirstLastPara="1" wrap="square" lIns="68550" tIns="34275" rIns="68550" bIns="34275" anchor="ctr" anchorCtr="0">
            <a:noAutofit/>
          </a:bodyPr>
          <a:lstStyle/>
          <a:p>
            <a:pPr marL="0" marR="0" lvl="0" indent="0" algn="r" rtl="0">
              <a:spcBef>
                <a:spcPts val="0"/>
              </a:spcBef>
              <a:spcAft>
                <a:spcPts val="0"/>
              </a:spcAft>
              <a:buClr>
                <a:schemeClr val="lt1"/>
              </a:buClr>
              <a:buFont typeface="Questrial"/>
              <a:buNone/>
            </a:pPr>
            <a:r>
              <a:rPr lang="en" sz="6000" b="0" i="0" u="none" strike="noStrike" cap="none">
                <a:solidFill>
                  <a:schemeClr val="lt1"/>
                </a:solidFill>
                <a:latin typeface="Questrial"/>
                <a:ea typeface="Questrial"/>
                <a:cs typeface="Questrial"/>
                <a:sym typeface="Questrial"/>
              </a:rPr>
              <a:t>”</a:t>
            </a:r>
            <a:endParaRPr sz="1100"/>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Name Card">
  <p:cSld name="Name Card">
    <p:spTree>
      <p:nvGrpSpPr>
        <p:cNvPr id="1" name="Shape 611"/>
        <p:cNvGrpSpPr/>
        <p:nvPr/>
      </p:nvGrpSpPr>
      <p:grpSpPr>
        <a:xfrm>
          <a:off x="0" y="0"/>
          <a:ext cx="0" cy="0"/>
          <a:chOff x="0" y="0"/>
          <a:chExt cx="0" cy="0"/>
        </a:xfrm>
      </p:grpSpPr>
      <p:sp>
        <p:nvSpPr>
          <p:cNvPr id="612" name="Google Shape;612;p66"/>
          <p:cNvSpPr txBox="1">
            <a:spLocks noGrp="1"/>
          </p:cNvSpPr>
          <p:nvPr>
            <p:ph type="title"/>
          </p:nvPr>
        </p:nvSpPr>
        <p:spPr>
          <a:xfrm>
            <a:off x="856058" y="1600531"/>
            <a:ext cx="7429500" cy="1883876"/>
          </a:xfrm>
          <a:prstGeom prst="rect">
            <a:avLst/>
          </a:prstGeom>
          <a:noFill/>
          <a:ln>
            <a:noFill/>
          </a:ln>
        </p:spPr>
        <p:txBody>
          <a:bodyPr spcFirstLastPara="1" wrap="square" lIns="68575" tIns="68575" rIns="68575" bIns="68575" anchor="b" anchorCtr="0">
            <a:noAutofit/>
          </a:bodyPr>
          <a:lstStyle>
            <a:lvl1pPr marL="0" marR="0" lvl="0" indent="0" algn="l" rtl="0">
              <a:lnSpc>
                <a:spcPct val="90000"/>
              </a:lnSpc>
              <a:spcBef>
                <a:spcPts val="0"/>
              </a:spcBef>
              <a:spcAft>
                <a:spcPts val="0"/>
              </a:spcAft>
              <a:buClr>
                <a:schemeClr val="lt1"/>
              </a:buClr>
              <a:buSzPts val="1100"/>
              <a:buFont typeface="Questrial"/>
              <a:buNone/>
              <a:defRPr sz="2700" b="0" i="0" u="none" strike="noStrike" cap="none">
                <a:solidFill>
                  <a:schemeClr val="lt1"/>
                </a:solidFill>
                <a:latin typeface="Questrial"/>
                <a:ea typeface="Questrial"/>
                <a:cs typeface="Questrial"/>
                <a:sym typeface="Questrial"/>
              </a:defRPr>
            </a:lvl1pPr>
            <a:lvl2pPr lvl="1" indent="0">
              <a:spcBef>
                <a:spcPts val="0"/>
              </a:spcBef>
              <a:spcAft>
                <a:spcPts val="0"/>
              </a:spcAft>
              <a:buSzPts val="1100"/>
              <a:buNone/>
              <a:defRPr sz="1400"/>
            </a:lvl2pPr>
            <a:lvl3pPr lvl="2" indent="0">
              <a:spcBef>
                <a:spcPts val="0"/>
              </a:spcBef>
              <a:spcAft>
                <a:spcPts val="0"/>
              </a:spcAft>
              <a:buSzPts val="1100"/>
              <a:buNone/>
              <a:defRPr sz="1400"/>
            </a:lvl3pPr>
            <a:lvl4pPr lvl="3" indent="0">
              <a:spcBef>
                <a:spcPts val="0"/>
              </a:spcBef>
              <a:spcAft>
                <a:spcPts val="0"/>
              </a:spcAft>
              <a:buSzPts val="1100"/>
              <a:buNone/>
              <a:defRPr sz="1400"/>
            </a:lvl4pPr>
            <a:lvl5pPr lvl="4" indent="0">
              <a:spcBef>
                <a:spcPts val="0"/>
              </a:spcBef>
              <a:spcAft>
                <a:spcPts val="0"/>
              </a:spcAft>
              <a:buSzPts val="1100"/>
              <a:buNone/>
              <a:defRPr sz="1400"/>
            </a:lvl5pPr>
            <a:lvl6pPr lvl="5" indent="0">
              <a:spcBef>
                <a:spcPts val="0"/>
              </a:spcBef>
              <a:spcAft>
                <a:spcPts val="0"/>
              </a:spcAft>
              <a:buSzPts val="1100"/>
              <a:buNone/>
              <a:defRPr sz="1400"/>
            </a:lvl6pPr>
            <a:lvl7pPr lvl="6" indent="0">
              <a:spcBef>
                <a:spcPts val="0"/>
              </a:spcBef>
              <a:spcAft>
                <a:spcPts val="0"/>
              </a:spcAft>
              <a:buSzPts val="1100"/>
              <a:buNone/>
              <a:defRPr sz="1400"/>
            </a:lvl7pPr>
            <a:lvl8pPr lvl="7" indent="0">
              <a:spcBef>
                <a:spcPts val="0"/>
              </a:spcBef>
              <a:spcAft>
                <a:spcPts val="0"/>
              </a:spcAft>
              <a:buSzPts val="1100"/>
              <a:buNone/>
              <a:defRPr sz="1400"/>
            </a:lvl8pPr>
            <a:lvl9pPr lvl="8" indent="0">
              <a:spcBef>
                <a:spcPts val="0"/>
              </a:spcBef>
              <a:spcAft>
                <a:spcPts val="0"/>
              </a:spcAft>
              <a:buSzPts val="1100"/>
              <a:buNone/>
              <a:defRPr sz="1400"/>
            </a:lvl9pPr>
          </a:lstStyle>
          <a:p>
            <a:endParaRPr/>
          </a:p>
        </p:txBody>
      </p:sp>
      <p:sp>
        <p:nvSpPr>
          <p:cNvPr id="613" name="Google Shape;613;p66"/>
          <p:cNvSpPr txBox="1">
            <a:spLocks noGrp="1"/>
          </p:cNvSpPr>
          <p:nvPr>
            <p:ph type="body" idx="1"/>
          </p:nvPr>
        </p:nvSpPr>
        <p:spPr>
          <a:xfrm>
            <a:off x="856023" y="3493241"/>
            <a:ext cx="7428379" cy="855483"/>
          </a:xfrm>
          <a:prstGeom prst="rect">
            <a:avLst/>
          </a:prstGeom>
          <a:noFill/>
          <a:ln>
            <a:noFill/>
          </a:ln>
        </p:spPr>
        <p:txBody>
          <a:bodyPr spcFirstLastPara="1" wrap="square" lIns="68575" tIns="68575" rIns="68575" bIns="68575" anchor="t" anchorCtr="0">
            <a:noAutofit/>
          </a:bodyPr>
          <a:lstStyle>
            <a:lvl1pPr marL="457200" marR="0" lvl="0" indent="-228600" algn="l" rtl="0">
              <a:lnSpc>
                <a:spcPct val="120000"/>
              </a:lnSpc>
              <a:spcBef>
                <a:spcPts val="800"/>
              </a:spcBef>
              <a:spcAft>
                <a:spcPts val="0"/>
              </a:spcAft>
              <a:buClr>
                <a:schemeClr val="lt1"/>
              </a:buClr>
              <a:buSzPts val="2200"/>
              <a:buFont typeface="Arial"/>
              <a:buNone/>
              <a:defRPr sz="1300" b="0" i="0" u="none" strike="noStrike" cap="none">
                <a:solidFill>
                  <a:schemeClr val="lt1"/>
                </a:solidFill>
                <a:latin typeface="Questrial"/>
                <a:ea typeface="Questrial"/>
                <a:cs typeface="Questrial"/>
                <a:sym typeface="Questrial"/>
              </a:defRPr>
            </a:lvl1pPr>
            <a:lvl2pPr marL="914400" marR="0" lvl="1" indent="-228600" algn="l" rtl="0">
              <a:lnSpc>
                <a:spcPct val="120000"/>
              </a:lnSpc>
              <a:spcBef>
                <a:spcPts val="400"/>
              </a:spcBef>
              <a:spcAft>
                <a:spcPts val="0"/>
              </a:spcAft>
              <a:buClr>
                <a:schemeClr val="lt1"/>
              </a:buClr>
              <a:buSzPts val="1900"/>
              <a:buFont typeface="Arial"/>
              <a:buNone/>
              <a:defRPr sz="1100" b="0" i="0" u="none" strike="noStrike" cap="none">
                <a:solidFill>
                  <a:schemeClr val="lt1"/>
                </a:solidFill>
                <a:latin typeface="Questrial"/>
                <a:ea typeface="Questrial"/>
                <a:cs typeface="Questrial"/>
                <a:sym typeface="Questrial"/>
              </a:defRPr>
            </a:lvl2pPr>
            <a:lvl3pPr marL="1371600" marR="0" lvl="2" indent="-228600" algn="l" rtl="0">
              <a:lnSpc>
                <a:spcPct val="120000"/>
              </a:lnSpc>
              <a:spcBef>
                <a:spcPts val="400"/>
              </a:spcBef>
              <a:spcAft>
                <a:spcPts val="0"/>
              </a:spcAft>
              <a:buClr>
                <a:schemeClr val="lt1"/>
              </a:buClr>
              <a:buSzPts val="1700"/>
              <a:buFont typeface="Arial"/>
              <a:buNone/>
              <a:defRPr sz="900" b="0" i="0" u="none" strike="noStrike" cap="none">
                <a:solidFill>
                  <a:schemeClr val="lt1"/>
                </a:solidFill>
                <a:latin typeface="Questrial"/>
                <a:ea typeface="Questrial"/>
                <a:cs typeface="Questrial"/>
                <a:sym typeface="Questrial"/>
              </a:defRPr>
            </a:lvl3pPr>
            <a:lvl4pPr marL="1828800" marR="0" lvl="3" indent="-228600" algn="l" rtl="0">
              <a:lnSpc>
                <a:spcPct val="120000"/>
              </a:lnSpc>
              <a:spcBef>
                <a:spcPts val="400"/>
              </a:spcBef>
              <a:spcAft>
                <a:spcPts val="0"/>
              </a:spcAft>
              <a:buClr>
                <a:schemeClr val="lt1"/>
              </a:buClr>
              <a:buSzPts val="1500"/>
              <a:buFont typeface="Arial"/>
              <a:buNone/>
              <a:defRPr sz="800" b="0" i="0" u="none" strike="noStrike" cap="none">
                <a:solidFill>
                  <a:schemeClr val="lt1"/>
                </a:solidFill>
                <a:latin typeface="Questrial"/>
                <a:ea typeface="Questrial"/>
                <a:cs typeface="Questrial"/>
                <a:sym typeface="Questrial"/>
              </a:defRPr>
            </a:lvl4pPr>
            <a:lvl5pPr marL="2286000" marR="0" lvl="4" indent="-228600" algn="l" rtl="0">
              <a:lnSpc>
                <a:spcPct val="120000"/>
              </a:lnSpc>
              <a:spcBef>
                <a:spcPts val="400"/>
              </a:spcBef>
              <a:spcAft>
                <a:spcPts val="0"/>
              </a:spcAft>
              <a:buClr>
                <a:schemeClr val="lt1"/>
              </a:buClr>
              <a:buSzPts val="1500"/>
              <a:buFont typeface="Arial"/>
              <a:buNone/>
              <a:defRPr sz="800" b="0" i="0" u="none" strike="noStrike" cap="none">
                <a:solidFill>
                  <a:schemeClr val="lt1"/>
                </a:solidFill>
                <a:latin typeface="Questrial"/>
                <a:ea typeface="Questrial"/>
                <a:cs typeface="Questrial"/>
                <a:sym typeface="Questrial"/>
              </a:defRPr>
            </a:lvl5pPr>
            <a:lvl6pPr marL="2743200" marR="0" lvl="5" indent="-228600" algn="l" rtl="0">
              <a:lnSpc>
                <a:spcPct val="120000"/>
              </a:lnSpc>
              <a:spcBef>
                <a:spcPts val="400"/>
              </a:spcBef>
              <a:spcAft>
                <a:spcPts val="0"/>
              </a:spcAft>
              <a:buClr>
                <a:schemeClr val="lt1"/>
              </a:buClr>
              <a:buSzPts val="1300"/>
              <a:buFont typeface="Arial"/>
              <a:buNone/>
              <a:defRPr sz="800" b="0" i="0" u="none" strike="noStrike" cap="none">
                <a:solidFill>
                  <a:schemeClr val="lt1"/>
                </a:solidFill>
                <a:latin typeface="Questrial"/>
                <a:ea typeface="Questrial"/>
                <a:cs typeface="Questrial"/>
                <a:sym typeface="Questrial"/>
              </a:defRPr>
            </a:lvl6pPr>
            <a:lvl7pPr marL="3200400" marR="0" lvl="6" indent="-228600" algn="l" rtl="0">
              <a:lnSpc>
                <a:spcPct val="120000"/>
              </a:lnSpc>
              <a:spcBef>
                <a:spcPts val="400"/>
              </a:spcBef>
              <a:spcAft>
                <a:spcPts val="0"/>
              </a:spcAft>
              <a:buClr>
                <a:schemeClr val="lt1"/>
              </a:buClr>
              <a:buSzPts val="1300"/>
              <a:buFont typeface="Arial"/>
              <a:buNone/>
              <a:defRPr sz="800" b="0" i="0" u="none" strike="noStrike" cap="none">
                <a:solidFill>
                  <a:schemeClr val="lt1"/>
                </a:solidFill>
                <a:latin typeface="Questrial"/>
                <a:ea typeface="Questrial"/>
                <a:cs typeface="Questrial"/>
                <a:sym typeface="Questrial"/>
              </a:defRPr>
            </a:lvl7pPr>
            <a:lvl8pPr marL="3657600" marR="0" lvl="7" indent="-228600" algn="l" rtl="0">
              <a:lnSpc>
                <a:spcPct val="120000"/>
              </a:lnSpc>
              <a:spcBef>
                <a:spcPts val="400"/>
              </a:spcBef>
              <a:spcAft>
                <a:spcPts val="0"/>
              </a:spcAft>
              <a:buClr>
                <a:schemeClr val="lt1"/>
              </a:buClr>
              <a:buSzPts val="1300"/>
              <a:buFont typeface="Arial"/>
              <a:buNone/>
              <a:defRPr sz="800" b="0" i="0" u="none" strike="noStrike" cap="none">
                <a:solidFill>
                  <a:schemeClr val="lt1"/>
                </a:solidFill>
                <a:latin typeface="Questrial"/>
                <a:ea typeface="Questrial"/>
                <a:cs typeface="Questrial"/>
                <a:sym typeface="Questrial"/>
              </a:defRPr>
            </a:lvl8pPr>
            <a:lvl9pPr marL="4114800" marR="0" lvl="8" indent="-228600" algn="l" rtl="0">
              <a:lnSpc>
                <a:spcPct val="120000"/>
              </a:lnSpc>
              <a:spcBef>
                <a:spcPts val="400"/>
              </a:spcBef>
              <a:spcAft>
                <a:spcPts val="0"/>
              </a:spcAft>
              <a:buClr>
                <a:schemeClr val="lt1"/>
              </a:buClr>
              <a:buSzPts val="1300"/>
              <a:buFont typeface="Arial"/>
              <a:buNone/>
              <a:defRPr sz="800" b="0" i="0" u="none" strike="noStrike" cap="none">
                <a:solidFill>
                  <a:schemeClr val="lt1"/>
                </a:solidFill>
                <a:latin typeface="Questrial"/>
                <a:ea typeface="Questrial"/>
                <a:cs typeface="Questrial"/>
                <a:sym typeface="Questrial"/>
              </a:defRPr>
            </a:lvl9pPr>
          </a:lstStyle>
          <a:p>
            <a:endParaRPr/>
          </a:p>
        </p:txBody>
      </p:sp>
      <p:sp>
        <p:nvSpPr>
          <p:cNvPr id="614" name="Google Shape;614;p66"/>
          <p:cNvSpPr txBox="1">
            <a:spLocks noGrp="1"/>
          </p:cNvSpPr>
          <p:nvPr>
            <p:ph type="dt" idx="10"/>
          </p:nvPr>
        </p:nvSpPr>
        <p:spPr>
          <a:xfrm>
            <a:off x="5592691" y="4412458"/>
            <a:ext cx="2057400" cy="273844"/>
          </a:xfrm>
          <a:prstGeom prst="rect">
            <a:avLst/>
          </a:prstGeom>
          <a:noFill/>
          <a:ln>
            <a:noFill/>
          </a:ln>
        </p:spPr>
        <p:txBody>
          <a:bodyPr spcFirstLastPara="1" wrap="square" lIns="68575" tIns="68575" rIns="68575" bIns="68575" anchor="ctr" anchorCtr="0">
            <a:noAutofit/>
          </a:bodyPr>
          <a:lstStyle>
            <a:lvl1pPr marL="0" marR="0" lvl="0" indent="0" algn="r" rtl="0">
              <a:spcBef>
                <a:spcPts val="0"/>
              </a:spcBef>
              <a:spcAft>
                <a:spcPts val="0"/>
              </a:spcAft>
              <a:buSzPts val="1100"/>
              <a:buNone/>
              <a:defRPr sz="800" b="0" i="0" u="none" strike="noStrike" cap="none">
                <a:solidFill>
                  <a:schemeClr val="lt1"/>
                </a:solidFill>
                <a:latin typeface="Questrial"/>
                <a:ea typeface="Questrial"/>
                <a:cs typeface="Questrial"/>
                <a:sym typeface="Questrial"/>
              </a:defRPr>
            </a:lvl1pPr>
            <a:lvl2pPr marL="342900" marR="0" lvl="1" indent="0" algn="l" rtl="0">
              <a:spcBef>
                <a:spcPts val="0"/>
              </a:spcBef>
              <a:spcAft>
                <a:spcPts val="0"/>
              </a:spcAft>
              <a:buSzPts val="1100"/>
              <a:buNone/>
              <a:defRPr sz="1400" b="0" i="0" u="none" strike="noStrike" cap="none">
                <a:solidFill>
                  <a:schemeClr val="lt1"/>
                </a:solidFill>
                <a:latin typeface="Questrial"/>
                <a:ea typeface="Questrial"/>
                <a:cs typeface="Questrial"/>
                <a:sym typeface="Questrial"/>
              </a:defRPr>
            </a:lvl2pPr>
            <a:lvl3pPr marL="685800" marR="0" lvl="2" indent="0" algn="l" rtl="0">
              <a:spcBef>
                <a:spcPts val="0"/>
              </a:spcBef>
              <a:spcAft>
                <a:spcPts val="0"/>
              </a:spcAft>
              <a:buSzPts val="1100"/>
              <a:buNone/>
              <a:defRPr sz="1400" b="0" i="0" u="none" strike="noStrike" cap="none">
                <a:solidFill>
                  <a:schemeClr val="lt1"/>
                </a:solidFill>
                <a:latin typeface="Questrial"/>
                <a:ea typeface="Questrial"/>
                <a:cs typeface="Questrial"/>
                <a:sym typeface="Questrial"/>
              </a:defRPr>
            </a:lvl3pPr>
            <a:lvl4pPr marL="1028700" marR="0" lvl="3" indent="0" algn="l" rtl="0">
              <a:spcBef>
                <a:spcPts val="0"/>
              </a:spcBef>
              <a:spcAft>
                <a:spcPts val="0"/>
              </a:spcAft>
              <a:buSzPts val="1100"/>
              <a:buNone/>
              <a:defRPr sz="1400" b="0" i="0" u="none" strike="noStrike" cap="none">
                <a:solidFill>
                  <a:schemeClr val="lt1"/>
                </a:solidFill>
                <a:latin typeface="Questrial"/>
                <a:ea typeface="Questrial"/>
                <a:cs typeface="Questrial"/>
                <a:sym typeface="Questrial"/>
              </a:defRPr>
            </a:lvl4pPr>
            <a:lvl5pPr marL="1371600" marR="0" lvl="4" indent="0" algn="l" rtl="0">
              <a:spcBef>
                <a:spcPts val="0"/>
              </a:spcBef>
              <a:spcAft>
                <a:spcPts val="0"/>
              </a:spcAft>
              <a:buSzPts val="1100"/>
              <a:buNone/>
              <a:defRPr sz="1400" b="0" i="0" u="none" strike="noStrike" cap="none">
                <a:solidFill>
                  <a:schemeClr val="lt1"/>
                </a:solidFill>
                <a:latin typeface="Questrial"/>
                <a:ea typeface="Questrial"/>
                <a:cs typeface="Questrial"/>
                <a:sym typeface="Questrial"/>
              </a:defRPr>
            </a:lvl5pPr>
            <a:lvl6pPr marL="1714500" marR="0" lvl="5" indent="0" algn="l" rtl="0">
              <a:spcBef>
                <a:spcPts val="0"/>
              </a:spcBef>
              <a:spcAft>
                <a:spcPts val="0"/>
              </a:spcAft>
              <a:buSzPts val="1100"/>
              <a:buNone/>
              <a:defRPr sz="1400" b="0" i="0" u="none" strike="noStrike" cap="none">
                <a:solidFill>
                  <a:schemeClr val="lt1"/>
                </a:solidFill>
                <a:latin typeface="Questrial"/>
                <a:ea typeface="Questrial"/>
                <a:cs typeface="Questrial"/>
                <a:sym typeface="Questrial"/>
              </a:defRPr>
            </a:lvl6pPr>
            <a:lvl7pPr marL="2057400" marR="0" lvl="6" indent="0" algn="l" rtl="0">
              <a:spcBef>
                <a:spcPts val="0"/>
              </a:spcBef>
              <a:spcAft>
                <a:spcPts val="0"/>
              </a:spcAft>
              <a:buSzPts val="1100"/>
              <a:buNone/>
              <a:defRPr sz="1400" b="0" i="0" u="none" strike="noStrike" cap="none">
                <a:solidFill>
                  <a:schemeClr val="lt1"/>
                </a:solidFill>
                <a:latin typeface="Questrial"/>
                <a:ea typeface="Questrial"/>
                <a:cs typeface="Questrial"/>
                <a:sym typeface="Questrial"/>
              </a:defRPr>
            </a:lvl7pPr>
            <a:lvl8pPr marL="2400300" marR="0" lvl="7" indent="0" algn="l" rtl="0">
              <a:spcBef>
                <a:spcPts val="0"/>
              </a:spcBef>
              <a:spcAft>
                <a:spcPts val="0"/>
              </a:spcAft>
              <a:buSzPts val="1100"/>
              <a:buNone/>
              <a:defRPr sz="1400" b="0" i="0" u="none" strike="noStrike" cap="none">
                <a:solidFill>
                  <a:schemeClr val="lt1"/>
                </a:solidFill>
                <a:latin typeface="Questrial"/>
                <a:ea typeface="Questrial"/>
                <a:cs typeface="Questrial"/>
                <a:sym typeface="Questrial"/>
              </a:defRPr>
            </a:lvl8pPr>
            <a:lvl9pPr marL="2743200" marR="0" lvl="8" indent="0" algn="l" rtl="0">
              <a:spcBef>
                <a:spcPts val="0"/>
              </a:spcBef>
              <a:spcAft>
                <a:spcPts val="0"/>
              </a:spcAft>
              <a:buSzPts val="1100"/>
              <a:buNone/>
              <a:defRPr sz="1400" b="0" i="0" u="none" strike="noStrike" cap="none">
                <a:solidFill>
                  <a:schemeClr val="lt1"/>
                </a:solidFill>
                <a:latin typeface="Questrial"/>
                <a:ea typeface="Questrial"/>
                <a:cs typeface="Questrial"/>
                <a:sym typeface="Questrial"/>
              </a:defRPr>
            </a:lvl9pPr>
          </a:lstStyle>
          <a:p>
            <a:endParaRPr/>
          </a:p>
        </p:txBody>
      </p:sp>
      <p:sp>
        <p:nvSpPr>
          <p:cNvPr id="615" name="Google Shape;615;p66"/>
          <p:cNvSpPr txBox="1">
            <a:spLocks noGrp="1"/>
          </p:cNvSpPr>
          <p:nvPr>
            <p:ph type="ftr" idx="11"/>
          </p:nvPr>
        </p:nvSpPr>
        <p:spPr>
          <a:xfrm>
            <a:off x="856058" y="4412457"/>
            <a:ext cx="4679481" cy="273844"/>
          </a:xfrm>
          <a:prstGeom prst="rect">
            <a:avLst/>
          </a:prstGeom>
          <a:noFill/>
          <a:ln>
            <a:noFill/>
          </a:ln>
        </p:spPr>
        <p:txBody>
          <a:bodyPr spcFirstLastPara="1" wrap="square" lIns="68575" tIns="68575" rIns="68575" bIns="68575" anchor="ctr" anchorCtr="0">
            <a:noAutofit/>
          </a:bodyPr>
          <a:lstStyle>
            <a:lvl1pPr marL="0" marR="0" lvl="0" indent="0" algn="l" rtl="0">
              <a:spcBef>
                <a:spcPts val="0"/>
              </a:spcBef>
              <a:spcAft>
                <a:spcPts val="0"/>
              </a:spcAft>
              <a:buSzPts val="1100"/>
              <a:buNone/>
              <a:defRPr sz="800" b="0" i="0" u="none" strike="noStrike" cap="none">
                <a:solidFill>
                  <a:schemeClr val="lt1"/>
                </a:solidFill>
                <a:latin typeface="Questrial"/>
                <a:ea typeface="Questrial"/>
                <a:cs typeface="Questrial"/>
                <a:sym typeface="Questrial"/>
              </a:defRPr>
            </a:lvl1pPr>
            <a:lvl2pPr marL="342900" marR="0" lvl="1" indent="0" algn="l" rtl="0">
              <a:spcBef>
                <a:spcPts val="0"/>
              </a:spcBef>
              <a:spcAft>
                <a:spcPts val="0"/>
              </a:spcAft>
              <a:buSzPts val="1100"/>
              <a:buNone/>
              <a:defRPr sz="1400" b="0" i="0" u="none" strike="noStrike" cap="none">
                <a:solidFill>
                  <a:schemeClr val="lt1"/>
                </a:solidFill>
                <a:latin typeface="Questrial"/>
                <a:ea typeface="Questrial"/>
                <a:cs typeface="Questrial"/>
                <a:sym typeface="Questrial"/>
              </a:defRPr>
            </a:lvl2pPr>
            <a:lvl3pPr marL="685800" marR="0" lvl="2" indent="0" algn="l" rtl="0">
              <a:spcBef>
                <a:spcPts val="0"/>
              </a:spcBef>
              <a:spcAft>
                <a:spcPts val="0"/>
              </a:spcAft>
              <a:buSzPts val="1100"/>
              <a:buNone/>
              <a:defRPr sz="1400" b="0" i="0" u="none" strike="noStrike" cap="none">
                <a:solidFill>
                  <a:schemeClr val="lt1"/>
                </a:solidFill>
                <a:latin typeface="Questrial"/>
                <a:ea typeface="Questrial"/>
                <a:cs typeface="Questrial"/>
                <a:sym typeface="Questrial"/>
              </a:defRPr>
            </a:lvl3pPr>
            <a:lvl4pPr marL="1028700" marR="0" lvl="3" indent="0" algn="l" rtl="0">
              <a:spcBef>
                <a:spcPts val="0"/>
              </a:spcBef>
              <a:spcAft>
                <a:spcPts val="0"/>
              </a:spcAft>
              <a:buSzPts val="1100"/>
              <a:buNone/>
              <a:defRPr sz="1400" b="0" i="0" u="none" strike="noStrike" cap="none">
                <a:solidFill>
                  <a:schemeClr val="lt1"/>
                </a:solidFill>
                <a:latin typeface="Questrial"/>
                <a:ea typeface="Questrial"/>
                <a:cs typeface="Questrial"/>
                <a:sym typeface="Questrial"/>
              </a:defRPr>
            </a:lvl4pPr>
            <a:lvl5pPr marL="1371600" marR="0" lvl="4" indent="0" algn="l" rtl="0">
              <a:spcBef>
                <a:spcPts val="0"/>
              </a:spcBef>
              <a:spcAft>
                <a:spcPts val="0"/>
              </a:spcAft>
              <a:buSzPts val="1100"/>
              <a:buNone/>
              <a:defRPr sz="1400" b="0" i="0" u="none" strike="noStrike" cap="none">
                <a:solidFill>
                  <a:schemeClr val="lt1"/>
                </a:solidFill>
                <a:latin typeface="Questrial"/>
                <a:ea typeface="Questrial"/>
                <a:cs typeface="Questrial"/>
                <a:sym typeface="Questrial"/>
              </a:defRPr>
            </a:lvl5pPr>
            <a:lvl6pPr marL="1714500" marR="0" lvl="5" indent="0" algn="l" rtl="0">
              <a:spcBef>
                <a:spcPts val="0"/>
              </a:spcBef>
              <a:spcAft>
                <a:spcPts val="0"/>
              </a:spcAft>
              <a:buSzPts val="1100"/>
              <a:buNone/>
              <a:defRPr sz="1400" b="0" i="0" u="none" strike="noStrike" cap="none">
                <a:solidFill>
                  <a:schemeClr val="lt1"/>
                </a:solidFill>
                <a:latin typeface="Questrial"/>
                <a:ea typeface="Questrial"/>
                <a:cs typeface="Questrial"/>
                <a:sym typeface="Questrial"/>
              </a:defRPr>
            </a:lvl6pPr>
            <a:lvl7pPr marL="2057400" marR="0" lvl="6" indent="0" algn="l" rtl="0">
              <a:spcBef>
                <a:spcPts val="0"/>
              </a:spcBef>
              <a:spcAft>
                <a:spcPts val="0"/>
              </a:spcAft>
              <a:buSzPts val="1100"/>
              <a:buNone/>
              <a:defRPr sz="1400" b="0" i="0" u="none" strike="noStrike" cap="none">
                <a:solidFill>
                  <a:schemeClr val="lt1"/>
                </a:solidFill>
                <a:latin typeface="Questrial"/>
                <a:ea typeface="Questrial"/>
                <a:cs typeface="Questrial"/>
                <a:sym typeface="Questrial"/>
              </a:defRPr>
            </a:lvl7pPr>
            <a:lvl8pPr marL="2400300" marR="0" lvl="7" indent="0" algn="l" rtl="0">
              <a:spcBef>
                <a:spcPts val="0"/>
              </a:spcBef>
              <a:spcAft>
                <a:spcPts val="0"/>
              </a:spcAft>
              <a:buSzPts val="1100"/>
              <a:buNone/>
              <a:defRPr sz="1400" b="0" i="0" u="none" strike="noStrike" cap="none">
                <a:solidFill>
                  <a:schemeClr val="lt1"/>
                </a:solidFill>
                <a:latin typeface="Questrial"/>
                <a:ea typeface="Questrial"/>
                <a:cs typeface="Questrial"/>
                <a:sym typeface="Questrial"/>
              </a:defRPr>
            </a:lvl8pPr>
            <a:lvl9pPr marL="2743200" marR="0" lvl="8" indent="0" algn="l" rtl="0">
              <a:spcBef>
                <a:spcPts val="0"/>
              </a:spcBef>
              <a:spcAft>
                <a:spcPts val="0"/>
              </a:spcAft>
              <a:buSzPts val="1100"/>
              <a:buNone/>
              <a:defRPr sz="1400" b="0" i="0" u="none" strike="noStrike" cap="none">
                <a:solidFill>
                  <a:schemeClr val="lt1"/>
                </a:solidFill>
                <a:latin typeface="Questrial"/>
                <a:ea typeface="Questrial"/>
                <a:cs typeface="Questrial"/>
                <a:sym typeface="Questrial"/>
              </a:defRPr>
            </a:lvl9pPr>
          </a:lstStyle>
          <a:p>
            <a:endParaRPr/>
          </a:p>
        </p:txBody>
      </p:sp>
      <p:sp>
        <p:nvSpPr>
          <p:cNvPr id="616" name="Google Shape;616;p66"/>
          <p:cNvSpPr txBox="1">
            <a:spLocks noGrp="1"/>
          </p:cNvSpPr>
          <p:nvPr>
            <p:ph type="sldNum" idx="12"/>
          </p:nvPr>
        </p:nvSpPr>
        <p:spPr>
          <a:xfrm>
            <a:off x="7707241" y="4412456"/>
            <a:ext cx="578317" cy="273844"/>
          </a:xfrm>
          <a:prstGeom prst="rect">
            <a:avLst/>
          </a:prstGeom>
          <a:noFill/>
          <a:ln>
            <a:noFill/>
          </a:ln>
        </p:spPr>
        <p:txBody>
          <a:bodyPr spcFirstLastPara="1" wrap="square" lIns="68575" tIns="34275" rIns="68575" bIns="34275" anchor="ctr" anchorCtr="0">
            <a:noAutofit/>
          </a:bodyPr>
          <a:lstStyle>
            <a:lvl1pPr marL="0" marR="0" lvl="0" indent="0" algn="r" rtl="0">
              <a:spcBef>
                <a:spcPts val="0"/>
              </a:spcBef>
              <a:buNone/>
              <a:defRPr sz="800" b="0" i="0" u="none" strike="noStrike" cap="none">
                <a:solidFill>
                  <a:schemeClr val="lt1"/>
                </a:solidFill>
                <a:latin typeface="Questrial"/>
                <a:ea typeface="Questrial"/>
                <a:cs typeface="Questrial"/>
                <a:sym typeface="Questrial"/>
              </a:defRPr>
            </a:lvl1pPr>
            <a:lvl2pPr marL="0" marR="0" lvl="1" indent="0" algn="r" rtl="0">
              <a:spcBef>
                <a:spcPts val="0"/>
              </a:spcBef>
              <a:buNone/>
              <a:defRPr sz="800" b="0" i="0" u="none" strike="noStrike" cap="none">
                <a:solidFill>
                  <a:schemeClr val="lt1"/>
                </a:solidFill>
                <a:latin typeface="Questrial"/>
                <a:ea typeface="Questrial"/>
                <a:cs typeface="Questrial"/>
                <a:sym typeface="Questrial"/>
              </a:defRPr>
            </a:lvl2pPr>
            <a:lvl3pPr marL="0" marR="0" lvl="2" indent="0" algn="r" rtl="0">
              <a:spcBef>
                <a:spcPts val="0"/>
              </a:spcBef>
              <a:buNone/>
              <a:defRPr sz="800" b="0" i="0" u="none" strike="noStrike" cap="none">
                <a:solidFill>
                  <a:schemeClr val="lt1"/>
                </a:solidFill>
                <a:latin typeface="Questrial"/>
                <a:ea typeface="Questrial"/>
                <a:cs typeface="Questrial"/>
                <a:sym typeface="Questrial"/>
              </a:defRPr>
            </a:lvl3pPr>
            <a:lvl4pPr marL="0" marR="0" lvl="3" indent="0" algn="r" rtl="0">
              <a:spcBef>
                <a:spcPts val="0"/>
              </a:spcBef>
              <a:buNone/>
              <a:defRPr sz="800" b="0" i="0" u="none" strike="noStrike" cap="none">
                <a:solidFill>
                  <a:schemeClr val="lt1"/>
                </a:solidFill>
                <a:latin typeface="Questrial"/>
                <a:ea typeface="Questrial"/>
                <a:cs typeface="Questrial"/>
                <a:sym typeface="Questrial"/>
              </a:defRPr>
            </a:lvl4pPr>
            <a:lvl5pPr marL="0" marR="0" lvl="4" indent="0" algn="r" rtl="0">
              <a:spcBef>
                <a:spcPts val="0"/>
              </a:spcBef>
              <a:buNone/>
              <a:defRPr sz="800" b="0" i="0" u="none" strike="noStrike" cap="none">
                <a:solidFill>
                  <a:schemeClr val="lt1"/>
                </a:solidFill>
                <a:latin typeface="Questrial"/>
                <a:ea typeface="Questrial"/>
                <a:cs typeface="Questrial"/>
                <a:sym typeface="Questrial"/>
              </a:defRPr>
            </a:lvl5pPr>
            <a:lvl6pPr marL="0" marR="0" lvl="5" indent="0" algn="r" rtl="0">
              <a:spcBef>
                <a:spcPts val="0"/>
              </a:spcBef>
              <a:buNone/>
              <a:defRPr sz="800" b="0" i="0" u="none" strike="noStrike" cap="none">
                <a:solidFill>
                  <a:schemeClr val="lt1"/>
                </a:solidFill>
                <a:latin typeface="Questrial"/>
                <a:ea typeface="Questrial"/>
                <a:cs typeface="Questrial"/>
                <a:sym typeface="Questrial"/>
              </a:defRPr>
            </a:lvl6pPr>
            <a:lvl7pPr marL="0" marR="0" lvl="6" indent="0" algn="r" rtl="0">
              <a:spcBef>
                <a:spcPts val="0"/>
              </a:spcBef>
              <a:buNone/>
              <a:defRPr sz="800" b="0" i="0" u="none" strike="noStrike" cap="none">
                <a:solidFill>
                  <a:schemeClr val="lt1"/>
                </a:solidFill>
                <a:latin typeface="Questrial"/>
                <a:ea typeface="Questrial"/>
                <a:cs typeface="Questrial"/>
                <a:sym typeface="Questrial"/>
              </a:defRPr>
            </a:lvl7pPr>
            <a:lvl8pPr marL="0" marR="0" lvl="7" indent="0" algn="r" rtl="0">
              <a:spcBef>
                <a:spcPts val="0"/>
              </a:spcBef>
              <a:buNone/>
              <a:defRPr sz="800" b="0" i="0" u="none" strike="noStrike" cap="none">
                <a:solidFill>
                  <a:schemeClr val="lt1"/>
                </a:solidFill>
                <a:latin typeface="Questrial"/>
                <a:ea typeface="Questrial"/>
                <a:cs typeface="Questrial"/>
                <a:sym typeface="Questrial"/>
              </a:defRPr>
            </a:lvl8pPr>
            <a:lvl9pPr marL="0" marR="0" lvl="8" indent="0" algn="r" rtl="0">
              <a:spcBef>
                <a:spcPts val="0"/>
              </a:spcBef>
              <a:buNone/>
              <a:defRPr sz="800" b="0" i="0" u="none" strike="noStrike" cap="none">
                <a:solidFill>
                  <a:schemeClr val="lt1"/>
                </a:solidFill>
                <a:latin typeface="Questrial"/>
                <a:ea typeface="Questrial"/>
                <a:cs typeface="Questrial"/>
                <a:sym typeface="Quest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3 Column">
  <p:cSld name="3 Column">
    <p:spTree>
      <p:nvGrpSpPr>
        <p:cNvPr id="1" name="Shape 617"/>
        <p:cNvGrpSpPr/>
        <p:nvPr/>
      </p:nvGrpSpPr>
      <p:grpSpPr>
        <a:xfrm>
          <a:off x="0" y="0"/>
          <a:ext cx="0" cy="0"/>
          <a:chOff x="0" y="0"/>
          <a:chExt cx="0" cy="0"/>
        </a:xfrm>
      </p:grpSpPr>
      <p:sp>
        <p:nvSpPr>
          <p:cNvPr id="618" name="Google Shape;618;p67"/>
          <p:cNvSpPr txBox="1">
            <a:spLocks noGrp="1"/>
          </p:cNvSpPr>
          <p:nvPr>
            <p:ph type="title"/>
          </p:nvPr>
        </p:nvSpPr>
        <p:spPr>
          <a:xfrm>
            <a:off x="856060" y="457200"/>
            <a:ext cx="7429498" cy="1428750"/>
          </a:xfrm>
          <a:prstGeom prst="rect">
            <a:avLst/>
          </a:prstGeom>
          <a:noFill/>
          <a:ln>
            <a:noFill/>
          </a:ln>
        </p:spPr>
        <p:txBody>
          <a:bodyPr spcFirstLastPara="1" wrap="square" lIns="68575" tIns="68575" rIns="68575" bIns="68575" anchor="ctr" anchorCtr="0">
            <a:noAutofit/>
          </a:bodyPr>
          <a:lstStyle>
            <a:lvl1pPr marL="0" marR="0" lvl="0" indent="0" algn="l" rtl="0">
              <a:lnSpc>
                <a:spcPct val="90000"/>
              </a:lnSpc>
              <a:spcBef>
                <a:spcPts val="0"/>
              </a:spcBef>
              <a:spcAft>
                <a:spcPts val="0"/>
              </a:spcAft>
              <a:buClr>
                <a:schemeClr val="lt1"/>
              </a:buClr>
              <a:buSzPts val="1100"/>
              <a:buFont typeface="Questrial"/>
              <a:buNone/>
              <a:defRPr sz="2700" b="0" i="0" u="none" strike="noStrike" cap="none">
                <a:solidFill>
                  <a:schemeClr val="lt1"/>
                </a:solidFill>
                <a:latin typeface="Questrial"/>
                <a:ea typeface="Questrial"/>
                <a:cs typeface="Questrial"/>
                <a:sym typeface="Questrial"/>
              </a:defRPr>
            </a:lvl1pPr>
            <a:lvl2pPr lvl="1" indent="0">
              <a:spcBef>
                <a:spcPts val="0"/>
              </a:spcBef>
              <a:spcAft>
                <a:spcPts val="0"/>
              </a:spcAft>
              <a:buSzPts val="1100"/>
              <a:buNone/>
              <a:defRPr sz="1400"/>
            </a:lvl2pPr>
            <a:lvl3pPr lvl="2" indent="0">
              <a:spcBef>
                <a:spcPts val="0"/>
              </a:spcBef>
              <a:spcAft>
                <a:spcPts val="0"/>
              </a:spcAft>
              <a:buSzPts val="1100"/>
              <a:buNone/>
              <a:defRPr sz="1400"/>
            </a:lvl3pPr>
            <a:lvl4pPr lvl="3" indent="0">
              <a:spcBef>
                <a:spcPts val="0"/>
              </a:spcBef>
              <a:spcAft>
                <a:spcPts val="0"/>
              </a:spcAft>
              <a:buSzPts val="1100"/>
              <a:buNone/>
              <a:defRPr sz="1400"/>
            </a:lvl4pPr>
            <a:lvl5pPr lvl="4" indent="0">
              <a:spcBef>
                <a:spcPts val="0"/>
              </a:spcBef>
              <a:spcAft>
                <a:spcPts val="0"/>
              </a:spcAft>
              <a:buSzPts val="1100"/>
              <a:buNone/>
              <a:defRPr sz="1400"/>
            </a:lvl5pPr>
            <a:lvl6pPr lvl="5" indent="0">
              <a:spcBef>
                <a:spcPts val="0"/>
              </a:spcBef>
              <a:spcAft>
                <a:spcPts val="0"/>
              </a:spcAft>
              <a:buSzPts val="1100"/>
              <a:buNone/>
              <a:defRPr sz="1400"/>
            </a:lvl6pPr>
            <a:lvl7pPr lvl="6" indent="0">
              <a:spcBef>
                <a:spcPts val="0"/>
              </a:spcBef>
              <a:spcAft>
                <a:spcPts val="0"/>
              </a:spcAft>
              <a:buSzPts val="1100"/>
              <a:buNone/>
              <a:defRPr sz="1400"/>
            </a:lvl7pPr>
            <a:lvl8pPr lvl="7" indent="0">
              <a:spcBef>
                <a:spcPts val="0"/>
              </a:spcBef>
              <a:spcAft>
                <a:spcPts val="0"/>
              </a:spcAft>
              <a:buSzPts val="1100"/>
              <a:buNone/>
              <a:defRPr sz="1400"/>
            </a:lvl8pPr>
            <a:lvl9pPr lvl="8" indent="0">
              <a:spcBef>
                <a:spcPts val="0"/>
              </a:spcBef>
              <a:spcAft>
                <a:spcPts val="0"/>
              </a:spcAft>
              <a:buSzPts val="1100"/>
              <a:buNone/>
              <a:defRPr sz="1400"/>
            </a:lvl9pPr>
          </a:lstStyle>
          <a:p>
            <a:endParaRPr/>
          </a:p>
        </p:txBody>
      </p:sp>
      <p:sp>
        <p:nvSpPr>
          <p:cNvPr id="619" name="Google Shape;619;p67"/>
          <p:cNvSpPr txBox="1">
            <a:spLocks noGrp="1"/>
          </p:cNvSpPr>
          <p:nvPr>
            <p:ph type="body" idx="1"/>
          </p:nvPr>
        </p:nvSpPr>
        <p:spPr>
          <a:xfrm>
            <a:off x="856058" y="2005847"/>
            <a:ext cx="2397674" cy="514350"/>
          </a:xfrm>
          <a:prstGeom prst="rect">
            <a:avLst/>
          </a:prstGeom>
          <a:noFill/>
          <a:ln>
            <a:noFill/>
          </a:ln>
        </p:spPr>
        <p:txBody>
          <a:bodyPr spcFirstLastPara="1" wrap="square" lIns="68575" tIns="68575" rIns="68575" bIns="68575" anchor="b" anchorCtr="0">
            <a:noAutofit/>
          </a:bodyPr>
          <a:lstStyle>
            <a:lvl1pPr marL="457200" marR="0" lvl="0" indent="-228600" algn="l" rtl="0">
              <a:lnSpc>
                <a:spcPct val="90000"/>
              </a:lnSpc>
              <a:spcBef>
                <a:spcPts val="800"/>
              </a:spcBef>
              <a:spcAft>
                <a:spcPts val="0"/>
              </a:spcAft>
              <a:buClr>
                <a:schemeClr val="lt1"/>
              </a:buClr>
              <a:buSzPts val="2200"/>
              <a:buFont typeface="Arial"/>
              <a:buNone/>
              <a:defRPr sz="1800" b="0" i="0" u="none" strike="noStrike" cap="none">
                <a:solidFill>
                  <a:schemeClr val="lt1"/>
                </a:solidFill>
                <a:latin typeface="Questrial"/>
                <a:ea typeface="Questrial"/>
                <a:cs typeface="Questrial"/>
                <a:sym typeface="Questrial"/>
              </a:defRPr>
            </a:lvl1pPr>
            <a:lvl2pPr marL="914400" marR="0" lvl="1" indent="-228600" algn="l" rtl="0">
              <a:lnSpc>
                <a:spcPct val="120000"/>
              </a:lnSpc>
              <a:spcBef>
                <a:spcPts val="400"/>
              </a:spcBef>
              <a:spcAft>
                <a:spcPts val="0"/>
              </a:spcAft>
              <a:buClr>
                <a:schemeClr val="lt1"/>
              </a:buClr>
              <a:buSzPts val="1900"/>
              <a:buFont typeface="Arial"/>
              <a:buNone/>
              <a:defRPr sz="1500" b="1" i="0" u="none" strike="noStrike" cap="none">
                <a:solidFill>
                  <a:schemeClr val="lt1"/>
                </a:solidFill>
                <a:latin typeface="Questrial"/>
                <a:ea typeface="Questrial"/>
                <a:cs typeface="Questrial"/>
                <a:sym typeface="Questrial"/>
              </a:defRPr>
            </a:lvl2pPr>
            <a:lvl3pPr marL="1371600" marR="0" lvl="2" indent="-228600" algn="l" rtl="0">
              <a:lnSpc>
                <a:spcPct val="120000"/>
              </a:lnSpc>
              <a:spcBef>
                <a:spcPts val="400"/>
              </a:spcBef>
              <a:spcAft>
                <a:spcPts val="0"/>
              </a:spcAft>
              <a:buClr>
                <a:schemeClr val="lt1"/>
              </a:buClr>
              <a:buSzPts val="1700"/>
              <a:buFont typeface="Arial"/>
              <a:buNone/>
              <a:defRPr sz="1300" b="1" i="0" u="none" strike="noStrike" cap="none">
                <a:solidFill>
                  <a:schemeClr val="lt1"/>
                </a:solidFill>
                <a:latin typeface="Questrial"/>
                <a:ea typeface="Questrial"/>
                <a:cs typeface="Questrial"/>
                <a:sym typeface="Questrial"/>
              </a:defRPr>
            </a:lvl3pPr>
            <a:lvl4pPr marL="1828800" marR="0" lvl="3" indent="-228600" algn="l" rtl="0">
              <a:lnSpc>
                <a:spcPct val="120000"/>
              </a:lnSpc>
              <a:spcBef>
                <a:spcPts val="400"/>
              </a:spcBef>
              <a:spcAft>
                <a:spcPts val="0"/>
              </a:spcAft>
              <a:buClr>
                <a:schemeClr val="lt1"/>
              </a:buClr>
              <a:buSzPts val="1500"/>
              <a:buFont typeface="Arial"/>
              <a:buNone/>
              <a:defRPr sz="1200" b="1" i="0" u="none" strike="noStrike" cap="none">
                <a:solidFill>
                  <a:schemeClr val="lt1"/>
                </a:solidFill>
                <a:latin typeface="Questrial"/>
                <a:ea typeface="Questrial"/>
                <a:cs typeface="Questrial"/>
                <a:sym typeface="Questrial"/>
              </a:defRPr>
            </a:lvl4pPr>
            <a:lvl5pPr marL="2286000" marR="0" lvl="4" indent="-228600" algn="l" rtl="0">
              <a:lnSpc>
                <a:spcPct val="120000"/>
              </a:lnSpc>
              <a:spcBef>
                <a:spcPts val="400"/>
              </a:spcBef>
              <a:spcAft>
                <a:spcPts val="0"/>
              </a:spcAft>
              <a:buClr>
                <a:schemeClr val="lt1"/>
              </a:buClr>
              <a:buSzPts val="1500"/>
              <a:buFont typeface="Arial"/>
              <a:buNone/>
              <a:defRPr sz="1200" b="1" i="0" u="none" strike="noStrike" cap="none">
                <a:solidFill>
                  <a:schemeClr val="lt1"/>
                </a:solidFill>
                <a:latin typeface="Questrial"/>
                <a:ea typeface="Questrial"/>
                <a:cs typeface="Questrial"/>
                <a:sym typeface="Questrial"/>
              </a:defRPr>
            </a:lvl5pPr>
            <a:lvl6pPr marL="2743200" marR="0" lvl="5" indent="-228600" algn="l" rtl="0">
              <a:lnSpc>
                <a:spcPct val="120000"/>
              </a:lnSpc>
              <a:spcBef>
                <a:spcPts val="400"/>
              </a:spcBef>
              <a:spcAft>
                <a:spcPts val="0"/>
              </a:spcAft>
              <a:buClr>
                <a:schemeClr val="lt1"/>
              </a:buClr>
              <a:buSzPts val="1300"/>
              <a:buFont typeface="Arial"/>
              <a:buNone/>
              <a:defRPr sz="1200" b="1" i="0" u="none" strike="noStrike" cap="none">
                <a:solidFill>
                  <a:schemeClr val="lt1"/>
                </a:solidFill>
                <a:latin typeface="Questrial"/>
                <a:ea typeface="Questrial"/>
                <a:cs typeface="Questrial"/>
                <a:sym typeface="Questrial"/>
              </a:defRPr>
            </a:lvl6pPr>
            <a:lvl7pPr marL="3200400" marR="0" lvl="6" indent="-228600" algn="l" rtl="0">
              <a:lnSpc>
                <a:spcPct val="120000"/>
              </a:lnSpc>
              <a:spcBef>
                <a:spcPts val="400"/>
              </a:spcBef>
              <a:spcAft>
                <a:spcPts val="0"/>
              </a:spcAft>
              <a:buClr>
                <a:schemeClr val="lt1"/>
              </a:buClr>
              <a:buSzPts val="1300"/>
              <a:buFont typeface="Arial"/>
              <a:buNone/>
              <a:defRPr sz="1200" b="1" i="0" u="none" strike="noStrike" cap="none">
                <a:solidFill>
                  <a:schemeClr val="lt1"/>
                </a:solidFill>
                <a:latin typeface="Questrial"/>
                <a:ea typeface="Questrial"/>
                <a:cs typeface="Questrial"/>
                <a:sym typeface="Questrial"/>
              </a:defRPr>
            </a:lvl7pPr>
            <a:lvl8pPr marL="3657600" marR="0" lvl="7" indent="-228600" algn="l" rtl="0">
              <a:lnSpc>
                <a:spcPct val="120000"/>
              </a:lnSpc>
              <a:spcBef>
                <a:spcPts val="400"/>
              </a:spcBef>
              <a:spcAft>
                <a:spcPts val="0"/>
              </a:spcAft>
              <a:buClr>
                <a:schemeClr val="lt1"/>
              </a:buClr>
              <a:buSzPts val="1300"/>
              <a:buFont typeface="Arial"/>
              <a:buNone/>
              <a:defRPr sz="1200" b="1" i="0" u="none" strike="noStrike" cap="none">
                <a:solidFill>
                  <a:schemeClr val="lt1"/>
                </a:solidFill>
                <a:latin typeface="Questrial"/>
                <a:ea typeface="Questrial"/>
                <a:cs typeface="Questrial"/>
                <a:sym typeface="Questrial"/>
              </a:defRPr>
            </a:lvl8pPr>
            <a:lvl9pPr marL="4114800" marR="0" lvl="8" indent="-228600" algn="l" rtl="0">
              <a:lnSpc>
                <a:spcPct val="120000"/>
              </a:lnSpc>
              <a:spcBef>
                <a:spcPts val="400"/>
              </a:spcBef>
              <a:spcAft>
                <a:spcPts val="0"/>
              </a:spcAft>
              <a:buClr>
                <a:schemeClr val="lt1"/>
              </a:buClr>
              <a:buSzPts val="1300"/>
              <a:buFont typeface="Arial"/>
              <a:buNone/>
              <a:defRPr sz="1200" b="1" i="0" u="none" strike="noStrike" cap="none">
                <a:solidFill>
                  <a:schemeClr val="lt1"/>
                </a:solidFill>
                <a:latin typeface="Questrial"/>
                <a:ea typeface="Questrial"/>
                <a:cs typeface="Questrial"/>
                <a:sym typeface="Questrial"/>
              </a:defRPr>
            </a:lvl9pPr>
          </a:lstStyle>
          <a:p>
            <a:endParaRPr/>
          </a:p>
        </p:txBody>
      </p:sp>
      <p:sp>
        <p:nvSpPr>
          <p:cNvPr id="620" name="Google Shape;620;p67"/>
          <p:cNvSpPr txBox="1">
            <a:spLocks noGrp="1"/>
          </p:cNvSpPr>
          <p:nvPr>
            <p:ph type="body" idx="2"/>
          </p:nvPr>
        </p:nvSpPr>
        <p:spPr>
          <a:xfrm>
            <a:off x="845939" y="2520197"/>
            <a:ext cx="2406551" cy="1823202"/>
          </a:xfrm>
          <a:prstGeom prst="rect">
            <a:avLst/>
          </a:prstGeom>
          <a:noFill/>
          <a:ln>
            <a:noFill/>
          </a:ln>
        </p:spPr>
        <p:txBody>
          <a:bodyPr spcFirstLastPara="1" wrap="square" lIns="68575" tIns="68575" rIns="68575" bIns="68575" anchor="t" anchorCtr="0">
            <a:noAutofit/>
          </a:bodyPr>
          <a:lstStyle>
            <a:lvl1pPr marL="457200" marR="0" lvl="0" indent="-228600" algn="l" rtl="0">
              <a:lnSpc>
                <a:spcPct val="120000"/>
              </a:lnSpc>
              <a:spcBef>
                <a:spcPts val="800"/>
              </a:spcBef>
              <a:spcAft>
                <a:spcPts val="0"/>
              </a:spcAft>
              <a:buClr>
                <a:schemeClr val="lt1"/>
              </a:buClr>
              <a:buSzPts val="2200"/>
              <a:buFont typeface="Arial"/>
              <a:buNone/>
              <a:defRPr sz="1100" b="0" i="0" u="none" strike="noStrike" cap="none">
                <a:solidFill>
                  <a:schemeClr val="lt1"/>
                </a:solidFill>
                <a:latin typeface="Questrial"/>
                <a:ea typeface="Questrial"/>
                <a:cs typeface="Questrial"/>
                <a:sym typeface="Questrial"/>
              </a:defRPr>
            </a:lvl1pPr>
            <a:lvl2pPr marL="914400" marR="0" lvl="1" indent="-228600" algn="l" rtl="0">
              <a:lnSpc>
                <a:spcPct val="120000"/>
              </a:lnSpc>
              <a:spcBef>
                <a:spcPts val="400"/>
              </a:spcBef>
              <a:spcAft>
                <a:spcPts val="0"/>
              </a:spcAft>
              <a:buClr>
                <a:schemeClr val="lt1"/>
              </a:buClr>
              <a:buSzPts val="1900"/>
              <a:buFont typeface="Arial"/>
              <a:buNone/>
              <a:defRPr sz="900" b="0" i="0" u="none" strike="noStrike" cap="none">
                <a:solidFill>
                  <a:schemeClr val="lt1"/>
                </a:solidFill>
                <a:latin typeface="Questrial"/>
                <a:ea typeface="Questrial"/>
                <a:cs typeface="Questrial"/>
                <a:sym typeface="Questrial"/>
              </a:defRPr>
            </a:lvl2pPr>
            <a:lvl3pPr marL="1371600" marR="0" lvl="2" indent="-228600" algn="l" rtl="0">
              <a:lnSpc>
                <a:spcPct val="120000"/>
              </a:lnSpc>
              <a:spcBef>
                <a:spcPts val="400"/>
              </a:spcBef>
              <a:spcAft>
                <a:spcPts val="0"/>
              </a:spcAft>
              <a:buClr>
                <a:schemeClr val="lt1"/>
              </a:buClr>
              <a:buSzPts val="1700"/>
              <a:buFont typeface="Arial"/>
              <a:buNone/>
              <a:defRPr sz="800" b="0" i="0" u="none" strike="noStrike" cap="none">
                <a:solidFill>
                  <a:schemeClr val="lt1"/>
                </a:solidFill>
                <a:latin typeface="Questrial"/>
                <a:ea typeface="Questrial"/>
                <a:cs typeface="Questrial"/>
                <a:sym typeface="Questrial"/>
              </a:defRPr>
            </a:lvl3pPr>
            <a:lvl4pPr marL="1828800" marR="0" lvl="3" indent="-228600" algn="l" rtl="0">
              <a:lnSpc>
                <a:spcPct val="120000"/>
              </a:lnSpc>
              <a:spcBef>
                <a:spcPts val="400"/>
              </a:spcBef>
              <a:spcAft>
                <a:spcPts val="0"/>
              </a:spcAft>
              <a:buClr>
                <a:schemeClr val="lt1"/>
              </a:buClr>
              <a:buSzPts val="1500"/>
              <a:buFont typeface="Arial"/>
              <a:buNone/>
              <a:defRPr sz="700" b="0" i="0" u="none" strike="noStrike" cap="none">
                <a:solidFill>
                  <a:schemeClr val="lt1"/>
                </a:solidFill>
                <a:latin typeface="Questrial"/>
                <a:ea typeface="Questrial"/>
                <a:cs typeface="Questrial"/>
                <a:sym typeface="Questrial"/>
              </a:defRPr>
            </a:lvl4pPr>
            <a:lvl5pPr marL="2286000" marR="0" lvl="4" indent="-228600" algn="l" rtl="0">
              <a:lnSpc>
                <a:spcPct val="120000"/>
              </a:lnSpc>
              <a:spcBef>
                <a:spcPts val="400"/>
              </a:spcBef>
              <a:spcAft>
                <a:spcPts val="0"/>
              </a:spcAft>
              <a:buClr>
                <a:schemeClr val="lt1"/>
              </a:buClr>
              <a:buSzPts val="1500"/>
              <a:buFont typeface="Arial"/>
              <a:buNone/>
              <a:defRPr sz="700" b="0" i="0" u="none" strike="noStrike" cap="none">
                <a:solidFill>
                  <a:schemeClr val="lt1"/>
                </a:solidFill>
                <a:latin typeface="Questrial"/>
                <a:ea typeface="Questrial"/>
                <a:cs typeface="Questrial"/>
                <a:sym typeface="Questrial"/>
              </a:defRPr>
            </a:lvl5pPr>
            <a:lvl6pPr marL="2743200" marR="0" lvl="5" indent="-228600" algn="l" rtl="0">
              <a:lnSpc>
                <a:spcPct val="120000"/>
              </a:lnSpc>
              <a:spcBef>
                <a:spcPts val="400"/>
              </a:spcBef>
              <a:spcAft>
                <a:spcPts val="0"/>
              </a:spcAft>
              <a:buClr>
                <a:schemeClr val="lt1"/>
              </a:buClr>
              <a:buSzPts val="1300"/>
              <a:buFont typeface="Arial"/>
              <a:buNone/>
              <a:defRPr sz="700" b="0" i="0" u="none" strike="noStrike" cap="none">
                <a:solidFill>
                  <a:schemeClr val="lt1"/>
                </a:solidFill>
                <a:latin typeface="Questrial"/>
                <a:ea typeface="Questrial"/>
                <a:cs typeface="Questrial"/>
                <a:sym typeface="Questrial"/>
              </a:defRPr>
            </a:lvl6pPr>
            <a:lvl7pPr marL="3200400" marR="0" lvl="6" indent="-228600" algn="l" rtl="0">
              <a:lnSpc>
                <a:spcPct val="120000"/>
              </a:lnSpc>
              <a:spcBef>
                <a:spcPts val="400"/>
              </a:spcBef>
              <a:spcAft>
                <a:spcPts val="0"/>
              </a:spcAft>
              <a:buClr>
                <a:schemeClr val="lt1"/>
              </a:buClr>
              <a:buSzPts val="1300"/>
              <a:buFont typeface="Arial"/>
              <a:buNone/>
              <a:defRPr sz="700" b="0" i="0" u="none" strike="noStrike" cap="none">
                <a:solidFill>
                  <a:schemeClr val="lt1"/>
                </a:solidFill>
                <a:latin typeface="Questrial"/>
                <a:ea typeface="Questrial"/>
                <a:cs typeface="Questrial"/>
                <a:sym typeface="Questrial"/>
              </a:defRPr>
            </a:lvl7pPr>
            <a:lvl8pPr marL="3657600" marR="0" lvl="7" indent="-228600" algn="l" rtl="0">
              <a:lnSpc>
                <a:spcPct val="120000"/>
              </a:lnSpc>
              <a:spcBef>
                <a:spcPts val="400"/>
              </a:spcBef>
              <a:spcAft>
                <a:spcPts val="0"/>
              </a:spcAft>
              <a:buClr>
                <a:schemeClr val="lt1"/>
              </a:buClr>
              <a:buSzPts val="1300"/>
              <a:buFont typeface="Arial"/>
              <a:buNone/>
              <a:defRPr sz="700" b="0" i="0" u="none" strike="noStrike" cap="none">
                <a:solidFill>
                  <a:schemeClr val="lt1"/>
                </a:solidFill>
                <a:latin typeface="Questrial"/>
                <a:ea typeface="Questrial"/>
                <a:cs typeface="Questrial"/>
                <a:sym typeface="Questrial"/>
              </a:defRPr>
            </a:lvl8pPr>
            <a:lvl9pPr marL="4114800" marR="0" lvl="8" indent="-228600" algn="l" rtl="0">
              <a:lnSpc>
                <a:spcPct val="120000"/>
              </a:lnSpc>
              <a:spcBef>
                <a:spcPts val="400"/>
              </a:spcBef>
              <a:spcAft>
                <a:spcPts val="0"/>
              </a:spcAft>
              <a:buClr>
                <a:schemeClr val="lt1"/>
              </a:buClr>
              <a:buSzPts val="1300"/>
              <a:buFont typeface="Arial"/>
              <a:buNone/>
              <a:defRPr sz="700" b="0" i="0" u="none" strike="noStrike" cap="none">
                <a:solidFill>
                  <a:schemeClr val="lt1"/>
                </a:solidFill>
                <a:latin typeface="Questrial"/>
                <a:ea typeface="Questrial"/>
                <a:cs typeface="Questrial"/>
                <a:sym typeface="Questrial"/>
              </a:defRPr>
            </a:lvl9pPr>
          </a:lstStyle>
          <a:p>
            <a:endParaRPr/>
          </a:p>
        </p:txBody>
      </p:sp>
      <p:sp>
        <p:nvSpPr>
          <p:cNvPr id="621" name="Google Shape;621;p67"/>
          <p:cNvSpPr txBox="1">
            <a:spLocks noGrp="1"/>
          </p:cNvSpPr>
          <p:nvPr>
            <p:ph type="body" idx="3"/>
          </p:nvPr>
        </p:nvSpPr>
        <p:spPr>
          <a:xfrm>
            <a:off x="3386075" y="2008226"/>
            <a:ext cx="2388289" cy="514350"/>
          </a:xfrm>
          <a:prstGeom prst="rect">
            <a:avLst/>
          </a:prstGeom>
          <a:noFill/>
          <a:ln>
            <a:noFill/>
          </a:ln>
        </p:spPr>
        <p:txBody>
          <a:bodyPr spcFirstLastPara="1" wrap="square" lIns="68575" tIns="68575" rIns="68575" bIns="68575" anchor="b" anchorCtr="0">
            <a:noAutofit/>
          </a:bodyPr>
          <a:lstStyle>
            <a:lvl1pPr marL="457200" marR="0" lvl="0" indent="-228600" algn="l" rtl="0">
              <a:lnSpc>
                <a:spcPct val="90000"/>
              </a:lnSpc>
              <a:spcBef>
                <a:spcPts val="800"/>
              </a:spcBef>
              <a:spcAft>
                <a:spcPts val="0"/>
              </a:spcAft>
              <a:buClr>
                <a:schemeClr val="lt1"/>
              </a:buClr>
              <a:buSzPts val="2200"/>
              <a:buFont typeface="Arial"/>
              <a:buNone/>
              <a:defRPr sz="1800" b="0" i="0" u="none" strike="noStrike" cap="none">
                <a:solidFill>
                  <a:schemeClr val="lt1"/>
                </a:solidFill>
                <a:latin typeface="Questrial"/>
                <a:ea typeface="Questrial"/>
                <a:cs typeface="Questrial"/>
                <a:sym typeface="Questrial"/>
              </a:defRPr>
            </a:lvl1pPr>
            <a:lvl2pPr marL="914400" marR="0" lvl="1" indent="-228600" algn="l" rtl="0">
              <a:lnSpc>
                <a:spcPct val="120000"/>
              </a:lnSpc>
              <a:spcBef>
                <a:spcPts val="400"/>
              </a:spcBef>
              <a:spcAft>
                <a:spcPts val="0"/>
              </a:spcAft>
              <a:buClr>
                <a:schemeClr val="lt1"/>
              </a:buClr>
              <a:buSzPts val="1900"/>
              <a:buFont typeface="Arial"/>
              <a:buNone/>
              <a:defRPr sz="1500" b="1" i="0" u="none" strike="noStrike" cap="none">
                <a:solidFill>
                  <a:schemeClr val="lt1"/>
                </a:solidFill>
                <a:latin typeface="Questrial"/>
                <a:ea typeface="Questrial"/>
                <a:cs typeface="Questrial"/>
                <a:sym typeface="Questrial"/>
              </a:defRPr>
            </a:lvl2pPr>
            <a:lvl3pPr marL="1371600" marR="0" lvl="2" indent="-228600" algn="l" rtl="0">
              <a:lnSpc>
                <a:spcPct val="120000"/>
              </a:lnSpc>
              <a:spcBef>
                <a:spcPts val="400"/>
              </a:spcBef>
              <a:spcAft>
                <a:spcPts val="0"/>
              </a:spcAft>
              <a:buClr>
                <a:schemeClr val="lt1"/>
              </a:buClr>
              <a:buSzPts val="1700"/>
              <a:buFont typeface="Arial"/>
              <a:buNone/>
              <a:defRPr sz="1300" b="1" i="0" u="none" strike="noStrike" cap="none">
                <a:solidFill>
                  <a:schemeClr val="lt1"/>
                </a:solidFill>
                <a:latin typeface="Questrial"/>
                <a:ea typeface="Questrial"/>
                <a:cs typeface="Questrial"/>
                <a:sym typeface="Questrial"/>
              </a:defRPr>
            </a:lvl3pPr>
            <a:lvl4pPr marL="1828800" marR="0" lvl="3" indent="-228600" algn="l" rtl="0">
              <a:lnSpc>
                <a:spcPct val="120000"/>
              </a:lnSpc>
              <a:spcBef>
                <a:spcPts val="400"/>
              </a:spcBef>
              <a:spcAft>
                <a:spcPts val="0"/>
              </a:spcAft>
              <a:buClr>
                <a:schemeClr val="lt1"/>
              </a:buClr>
              <a:buSzPts val="1500"/>
              <a:buFont typeface="Arial"/>
              <a:buNone/>
              <a:defRPr sz="1200" b="1" i="0" u="none" strike="noStrike" cap="none">
                <a:solidFill>
                  <a:schemeClr val="lt1"/>
                </a:solidFill>
                <a:latin typeface="Questrial"/>
                <a:ea typeface="Questrial"/>
                <a:cs typeface="Questrial"/>
                <a:sym typeface="Questrial"/>
              </a:defRPr>
            </a:lvl4pPr>
            <a:lvl5pPr marL="2286000" marR="0" lvl="4" indent="-228600" algn="l" rtl="0">
              <a:lnSpc>
                <a:spcPct val="120000"/>
              </a:lnSpc>
              <a:spcBef>
                <a:spcPts val="400"/>
              </a:spcBef>
              <a:spcAft>
                <a:spcPts val="0"/>
              </a:spcAft>
              <a:buClr>
                <a:schemeClr val="lt1"/>
              </a:buClr>
              <a:buSzPts val="1500"/>
              <a:buFont typeface="Arial"/>
              <a:buNone/>
              <a:defRPr sz="1200" b="1" i="0" u="none" strike="noStrike" cap="none">
                <a:solidFill>
                  <a:schemeClr val="lt1"/>
                </a:solidFill>
                <a:latin typeface="Questrial"/>
                <a:ea typeface="Questrial"/>
                <a:cs typeface="Questrial"/>
                <a:sym typeface="Questrial"/>
              </a:defRPr>
            </a:lvl5pPr>
            <a:lvl6pPr marL="2743200" marR="0" lvl="5" indent="-228600" algn="l" rtl="0">
              <a:lnSpc>
                <a:spcPct val="120000"/>
              </a:lnSpc>
              <a:spcBef>
                <a:spcPts val="400"/>
              </a:spcBef>
              <a:spcAft>
                <a:spcPts val="0"/>
              </a:spcAft>
              <a:buClr>
                <a:schemeClr val="lt1"/>
              </a:buClr>
              <a:buSzPts val="1300"/>
              <a:buFont typeface="Arial"/>
              <a:buNone/>
              <a:defRPr sz="1200" b="1" i="0" u="none" strike="noStrike" cap="none">
                <a:solidFill>
                  <a:schemeClr val="lt1"/>
                </a:solidFill>
                <a:latin typeface="Questrial"/>
                <a:ea typeface="Questrial"/>
                <a:cs typeface="Questrial"/>
                <a:sym typeface="Questrial"/>
              </a:defRPr>
            </a:lvl6pPr>
            <a:lvl7pPr marL="3200400" marR="0" lvl="6" indent="-228600" algn="l" rtl="0">
              <a:lnSpc>
                <a:spcPct val="120000"/>
              </a:lnSpc>
              <a:spcBef>
                <a:spcPts val="400"/>
              </a:spcBef>
              <a:spcAft>
                <a:spcPts val="0"/>
              </a:spcAft>
              <a:buClr>
                <a:schemeClr val="lt1"/>
              </a:buClr>
              <a:buSzPts val="1300"/>
              <a:buFont typeface="Arial"/>
              <a:buNone/>
              <a:defRPr sz="1200" b="1" i="0" u="none" strike="noStrike" cap="none">
                <a:solidFill>
                  <a:schemeClr val="lt1"/>
                </a:solidFill>
                <a:latin typeface="Questrial"/>
                <a:ea typeface="Questrial"/>
                <a:cs typeface="Questrial"/>
                <a:sym typeface="Questrial"/>
              </a:defRPr>
            </a:lvl7pPr>
            <a:lvl8pPr marL="3657600" marR="0" lvl="7" indent="-228600" algn="l" rtl="0">
              <a:lnSpc>
                <a:spcPct val="120000"/>
              </a:lnSpc>
              <a:spcBef>
                <a:spcPts val="400"/>
              </a:spcBef>
              <a:spcAft>
                <a:spcPts val="0"/>
              </a:spcAft>
              <a:buClr>
                <a:schemeClr val="lt1"/>
              </a:buClr>
              <a:buSzPts val="1300"/>
              <a:buFont typeface="Arial"/>
              <a:buNone/>
              <a:defRPr sz="1200" b="1" i="0" u="none" strike="noStrike" cap="none">
                <a:solidFill>
                  <a:schemeClr val="lt1"/>
                </a:solidFill>
                <a:latin typeface="Questrial"/>
                <a:ea typeface="Questrial"/>
                <a:cs typeface="Questrial"/>
                <a:sym typeface="Questrial"/>
              </a:defRPr>
            </a:lvl8pPr>
            <a:lvl9pPr marL="4114800" marR="0" lvl="8" indent="-228600" algn="l" rtl="0">
              <a:lnSpc>
                <a:spcPct val="120000"/>
              </a:lnSpc>
              <a:spcBef>
                <a:spcPts val="400"/>
              </a:spcBef>
              <a:spcAft>
                <a:spcPts val="0"/>
              </a:spcAft>
              <a:buClr>
                <a:schemeClr val="lt1"/>
              </a:buClr>
              <a:buSzPts val="1300"/>
              <a:buFont typeface="Arial"/>
              <a:buNone/>
              <a:defRPr sz="1200" b="1" i="0" u="none" strike="noStrike" cap="none">
                <a:solidFill>
                  <a:schemeClr val="lt1"/>
                </a:solidFill>
                <a:latin typeface="Questrial"/>
                <a:ea typeface="Questrial"/>
                <a:cs typeface="Questrial"/>
                <a:sym typeface="Questrial"/>
              </a:defRPr>
            </a:lvl9pPr>
          </a:lstStyle>
          <a:p>
            <a:endParaRPr/>
          </a:p>
        </p:txBody>
      </p:sp>
      <p:sp>
        <p:nvSpPr>
          <p:cNvPr id="622" name="Google Shape;622;p67"/>
          <p:cNvSpPr txBox="1">
            <a:spLocks noGrp="1"/>
          </p:cNvSpPr>
          <p:nvPr>
            <p:ph type="body" idx="4"/>
          </p:nvPr>
        </p:nvSpPr>
        <p:spPr>
          <a:xfrm>
            <a:off x="3378160" y="2522576"/>
            <a:ext cx="2396873" cy="1823202"/>
          </a:xfrm>
          <a:prstGeom prst="rect">
            <a:avLst/>
          </a:prstGeom>
          <a:noFill/>
          <a:ln>
            <a:noFill/>
          </a:ln>
        </p:spPr>
        <p:txBody>
          <a:bodyPr spcFirstLastPara="1" wrap="square" lIns="68575" tIns="68575" rIns="68575" bIns="68575" anchor="t" anchorCtr="0">
            <a:noAutofit/>
          </a:bodyPr>
          <a:lstStyle>
            <a:lvl1pPr marL="457200" marR="0" lvl="0" indent="-228600" algn="l" rtl="0">
              <a:lnSpc>
                <a:spcPct val="120000"/>
              </a:lnSpc>
              <a:spcBef>
                <a:spcPts val="800"/>
              </a:spcBef>
              <a:spcAft>
                <a:spcPts val="0"/>
              </a:spcAft>
              <a:buClr>
                <a:schemeClr val="lt1"/>
              </a:buClr>
              <a:buSzPts val="2200"/>
              <a:buFont typeface="Arial"/>
              <a:buNone/>
              <a:defRPr sz="1100" b="0" i="0" u="none" strike="noStrike" cap="none">
                <a:solidFill>
                  <a:schemeClr val="lt1"/>
                </a:solidFill>
                <a:latin typeface="Questrial"/>
                <a:ea typeface="Questrial"/>
                <a:cs typeface="Questrial"/>
                <a:sym typeface="Questrial"/>
              </a:defRPr>
            </a:lvl1pPr>
            <a:lvl2pPr marL="914400" marR="0" lvl="1" indent="-228600" algn="l" rtl="0">
              <a:lnSpc>
                <a:spcPct val="120000"/>
              </a:lnSpc>
              <a:spcBef>
                <a:spcPts val="400"/>
              </a:spcBef>
              <a:spcAft>
                <a:spcPts val="0"/>
              </a:spcAft>
              <a:buClr>
                <a:schemeClr val="lt1"/>
              </a:buClr>
              <a:buSzPts val="1900"/>
              <a:buFont typeface="Arial"/>
              <a:buNone/>
              <a:defRPr sz="900" b="0" i="0" u="none" strike="noStrike" cap="none">
                <a:solidFill>
                  <a:schemeClr val="lt1"/>
                </a:solidFill>
                <a:latin typeface="Questrial"/>
                <a:ea typeface="Questrial"/>
                <a:cs typeface="Questrial"/>
                <a:sym typeface="Questrial"/>
              </a:defRPr>
            </a:lvl2pPr>
            <a:lvl3pPr marL="1371600" marR="0" lvl="2" indent="-228600" algn="l" rtl="0">
              <a:lnSpc>
                <a:spcPct val="120000"/>
              </a:lnSpc>
              <a:spcBef>
                <a:spcPts val="400"/>
              </a:spcBef>
              <a:spcAft>
                <a:spcPts val="0"/>
              </a:spcAft>
              <a:buClr>
                <a:schemeClr val="lt1"/>
              </a:buClr>
              <a:buSzPts val="1700"/>
              <a:buFont typeface="Arial"/>
              <a:buNone/>
              <a:defRPr sz="800" b="0" i="0" u="none" strike="noStrike" cap="none">
                <a:solidFill>
                  <a:schemeClr val="lt1"/>
                </a:solidFill>
                <a:latin typeface="Questrial"/>
                <a:ea typeface="Questrial"/>
                <a:cs typeface="Questrial"/>
                <a:sym typeface="Questrial"/>
              </a:defRPr>
            </a:lvl3pPr>
            <a:lvl4pPr marL="1828800" marR="0" lvl="3" indent="-228600" algn="l" rtl="0">
              <a:lnSpc>
                <a:spcPct val="120000"/>
              </a:lnSpc>
              <a:spcBef>
                <a:spcPts val="400"/>
              </a:spcBef>
              <a:spcAft>
                <a:spcPts val="0"/>
              </a:spcAft>
              <a:buClr>
                <a:schemeClr val="lt1"/>
              </a:buClr>
              <a:buSzPts val="1500"/>
              <a:buFont typeface="Arial"/>
              <a:buNone/>
              <a:defRPr sz="700" b="0" i="0" u="none" strike="noStrike" cap="none">
                <a:solidFill>
                  <a:schemeClr val="lt1"/>
                </a:solidFill>
                <a:latin typeface="Questrial"/>
                <a:ea typeface="Questrial"/>
                <a:cs typeface="Questrial"/>
                <a:sym typeface="Questrial"/>
              </a:defRPr>
            </a:lvl4pPr>
            <a:lvl5pPr marL="2286000" marR="0" lvl="4" indent="-228600" algn="l" rtl="0">
              <a:lnSpc>
                <a:spcPct val="120000"/>
              </a:lnSpc>
              <a:spcBef>
                <a:spcPts val="400"/>
              </a:spcBef>
              <a:spcAft>
                <a:spcPts val="0"/>
              </a:spcAft>
              <a:buClr>
                <a:schemeClr val="lt1"/>
              </a:buClr>
              <a:buSzPts val="1500"/>
              <a:buFont typeface="Arial"/>
              <a:buNone/>
              <a:defRPr sz="700" b="0" i="0" u="none" strike="noStrike" cap="none">
                <a:solidFill>
                  <a:schemeClr val="lt1"/>
                </a:solidFill>
                <a:latin typeface="Questrial"/>
                <a:ea typeface="Questrial"/>
                <a:cs typeface="Questrial"/>
                <a:sym typeface="Questrial"/>
              </a:defRPr>
            </a:lvl5pPr>
            <a:lvl6pPr marL="2743200" marR="0" lvl="5" indent="-228600" algn="l" rtl="0">
              <a:lnSpc>
                <a:spcPct val="120000"/>
              </a:lnSpc>
              <a:spcBef>
                <a:spcPts val="400"/>
              </a:spcBef>
              <a:spcAft>
                <a:spcPts val="0"/>
              </a:spcAft>
              <a:buClr>
                <a:schemeClr val="lt1"/>
              </a:buClr>
              <a:buSzPts val="1300"/>
              <a:buFont typeface="Arial"/>
              <a:buNone/>
              <a:defRPr sz="700" b="0" i="0" u="none" strike="noStrike" cap="none">
                <a:solidFill>
                  <a:schemeClr val="lt1"/>
                </a:solidFill>
                <a:latin typeface="Questrial"/>
                <a:ea typeface="Questrial"/>
                <a:cs typeface="Questrial"/>
                <a:sym typeface="Questrial"/>
              </a:defRPr>
            </a:lvl6pPr>
            <a:lvl7pPr marL="3200400" marR="0" lvl="6" indent="-228600" algn="l" rtl="0">
              <a:lnSpc>
                <a:spcPct val="120000"/>
              </a:lnSpc>
              <a:spcBef>
                <a:spcPts val="400"/>
              </a:spcBef>
              <a:spcAft>
                <a:spcPts val="0"/>
              </a:spcAft>
              <a:buClr>
                <a:schemeClr val="lt1"/>
              </a:buClr>
              <a:buSzPts val="1300"/>
              <a:buFont typeface="Arial"/>
              <a:buNone/>
              <a:defRPr sz="700" b="0" i="0" u="none" strike="noStrike" cap="none">
                <a:solidFill>
                  <a:schemeClr val="lt1"/>
                </a:solidFill>
                <a:latin typeface="Questrial"/>
                <a:ea typeface="Questrial"/>
                <a:cs typeface="Questrial"/>
                <a:sym typeface="Questrial"/>
              </a:defRPr>
            </a:lvl7pPr>
            <a:lvl8pPr marL="3657600" marR="0" lvl="7" indent="-228600" algn="l" rtl="0">
              <a:lnSpc>
                <a:spcPct val="120000"/>
              </a:lnSpc>
              <a:spcBef>
                <a:spcPts val="400"/>
              </a:spcBef>
              <a:spcAft>
                <a:spcPts val="0"/>
              </a:spcAft>
              <a:buClr>
                <a:schemeClr val="lt1"/>
              </a:buClr>
              <a:buSzPts val="1300"/>
              <a:buFont typeface="Arial"/>
              <a:buNone/>
              <a:defRPr sz="700" b="0" i="0" u="none" strike="noStrike" cap="none">
                <a:solidFill>
                  <a:schemeClr val="lt1"/>
                </a:solidFill>
                <a:latin typeface="Questrial"/>
                <a:ea typeface="Questrial"/>
                <a:cs typeface="Questrial"/>
                <a:sym typeface="Questrial"/>
              </a:defRPr>
            </a:lvl8pPr>
            <a:lvl9pPr marL="4114800" marR="0" lvl="8" indent="-228600" algn="l" rtl="0">
              <a:lnSpc>
                <a:spcPct val="120000"/>
              </a:lnSpc>
              <a:spcBef>
                <a:spcPts val="400"/>
              </a:spcBef>
              <a:spcAft>
                <a:spcPts val="0"/>
              </a:spcAft>
              <a:buClr>
                <a:schemeClr val="lt1"/>
              </a:buClr>
              <a:buSzPts val="1300"/>
              <a:buFont typeface="Arial"/>
              <a:buNone/>
              <a:defRPr sz="700" b="0" i="0" u="none" strike="noStrike" cap="none">
                <a:solidFill>
                  <a:schemeClr val="lt1"/>
                </a:solidFill>
                <a:latin typeface="Questrial"/>
                <a:ea typeface="Questrial"/>
                <a:cs typeface="Questrial"/>
                <a:sym typeface="Questrial"/>
              </a:defRPr>
            </a:lvl9pPr>
          </a:lstStyle>
          <a:p>
            <a:endParaRPr/>
          </a:p>
        </p:txBody>
      </p:sp>
      <p:sp>
        <p:nvSpPr>
          <p:cNvPr id="623" name="Google Shape;623;p67"/>
          <p:cNvSpPr txBox="1">
            <a:spLocks noGrp="1"/>
          </p:cNvSpPr>
          <p:nvPr>
            <p:ph type="body" idx="5"/>
          </p:nvPr>
        </p:nvSpPr>
        <p:spPr>
          <a:xfrm>
            <a:off x="5889331" y="2005847"/>
            <a:ext cx="2396226" cy="514350"/>
          </a:xfrm>
          <a:prstGeom prst="rect">
            <a:avLst/>
          </a:prstGeom>
          <a:noFill/>
          <a:ln>
            <a:noFill/>
          </a:ln>
        </p:spPr>
        <p:txBody>
          <a:bodyPr spcFirstLastPara="1" wrap="square" lIns="68575" tIns="68575" rIns="68575" bIns="68575" anchor="b" anchorCtr="0">
            <a:noAutofit/>
          </a:bodyPr>
          <a:lstStyle>
            <a:lvl1pPr marL="457200" marR="0" lvl="0" indent="-228600" algn="l" rtl="0">
              <a:lnSpc>
                <a:spcPct val="90000"/>
              </a:lnSpc>
              <a:spcBef>
                <a:spcPts val="800"/>
              </a:spcBef>
              <a:spcAft>
                <a:spcPts val="0"/>
              </a:spcAft>
              <a:buClr>
                <a:schemeClr val="lt1"/>
              </a:buClr>
              <a:buSzPts val="2200"/>
              <a:buFont typeface="Arial"/>
              <a:buNone/>
              <a:defRPr sz="1800" b="0" i="0" u="none" strike="noStrike" cap="none">
                <a:solidFill>
                  <a:schemeClr val="lt1"/>
                </a:solidFill>
                <a:latin typeface="Questrial"/>
                <a:ea typeface="Questrial"/>
                <a:cs typeface="Questrial"/>
                <a:sym typeface="Questrial"/>
              </a:defRPr>
            </a:lvl1pPr>
            <a:lvl2pPr marL="914400" marR="0" lvl="1" indent="-228600" algn="l" rtl="0">
              <a:lnSpc>
                <a:spcPct val="120000"/>
              </a:lnSpc>
              <a:spcBef>
                <a:spcPts val="400"/>
              </a:spcBef>
              <a:spcAft>
                <a:spcPts val="0"/>
              </a:spcAft>
              <a:buClr>
                <a:schemeClr val="lt1"/>
              </a:buClr>
              <a:buSzPts val="1900"/>
              <a:buFont typeface="Arial"/>
              <a:buNone/>
              <a:defRPr sz="1500" b="1" i="0" u="none" strike="noStrike" cap="none">
                <a:solidFill>
                  <a:schemeClr val="lt1"/>
                </a:solidFill>
                <a:latin typeface="Questrial"/>
                <a:ea typeface="Questrial"/>
                <a:cs typeface="Questrial"/>
                <a:sym typeface="Questrial"/>
              </a:defRPr>
            </a:lvl2pPr>
            <a:lvl3pPr marL="1371600" marR="0" lvl="2" indent="-228600" algn="l" rtl="0">
              <a:lnSpc>
                <a:spcPct val="120000"/>
              </a:lnSpc>
              <a:spcBef>
                <a:spcPts val="400"/>
              </a:spcBef>
              <a:spcAft>
                <a:spcPts val="0"/>
              </a:spcAft>
              <a:buClr>
                <a:schemeClr val="lt1"/>
              </a:buClr>
              <a:buSzPts val="1700"/>
              <a:buFont typeface="Arial"/>
              <a:buNone/>
              <a:defRPr sz="1300" b="1" i="0" u="none" strike="noStrike" cap="none">
                <a:solidFill>
                  <a:schemeClr val="lt1"/>
                </a:solidFill>
                <a:latin typeface="Questrial"/>
                <a:ea typeface="Questrial"/>
                <a:cs typeface="Questrial"/>
                <a:sym typeface="Questrial"/>
              </a:defRPr>
            </a:lvl3pPr>
            <a:lvl4pPr marL="1828800" marR="0" lvl="3" indent="-228600" algn="l" rtl="0">
              <a:lnSpc>
                <a:spcPct val="120000"/>
              </a:lnSpc>
              <a:spcBef>
                <a:spcPts val="400"/>
              </a:spcBef>
              <a:spcAft>
                <a:spcPts val="0"/>
              </a:spcAft>
              <a:buClr>
                <a:schemeClr val="lt1"/>
              </a:buClr>
              <a:buSzPts val="1500"/>
              <a:buFont typeface="Arial"/>
              <a:buNone/>
              <a:defRPr sz="1200" b="1" i="0" u="none" strike="noStrike" cap="none">
                <a:solidFill>
                  <a:schemeClr val="lt1"/>
                </a:solidFill>
                <a:latin typeface="Questrial"/>
                <a:ea typeface="Questrial"/>
                <a:cs typeface="Questrial"/>
                <a:sym typeface="Questrial"/>
              </a:defRPr>
            </a:lvl4pPr>
            <a:lvl5pPr marL="2286000" marR="0" lvl="4" indent="-228600" algn="l" rtl="0">
              <a:lnSpc>
                <a:spcPct val="120000"/>
              </a:lnSpc>
              <a:spcBef>
                <a:spcPts val="400"/>
              </a:spcBef>
              <a:spcAft>
                <a:spcPts val="0"/>
              </a:spcAft>
              <a:buClr>
                <a:schemeClr val="lt1"/>
              </a:buClr>
              <a:buSzPts val="1500"/>
              <a:buFont typeface="Arial"/>
              <a:buNone/>
              <a:defRPr sz="1200" b="1" i="0" u="none" strike="noStrike" cap="none">
                <a:solidFill>
                  <a:schemeClr val="lt1"/>
                </a:solidFill>
                <a:latin typeface="Questrial"/>
                <a:ea typeface="Questrial"/>
                <a:cs typeface="Questrial"/>
                <a:sym typeface="Questrial"/>
              </a:defRPr>
            </a:lvl5pPr>
            <a:lvl6pPr marL="2743200" marR="0" lvl="5" indent="-228600" algn="l" rtl="0">
              <a:lnSpc>
                <a:spcPct val="120000"/>
              </a:lnSpc>
              <a:spcBef>
                <a:spcPts val="400"/>
              </a:spcBef>
              <a:spcAft>
                <a:spcPts val="0"/>
              </a:spcAft>
              <a:buClr>
                <a:schemeClr val="lt1"/>
              </a:buClr>
              <a:buSzPts val="1300"/>
              <a:buFont typeface="Arial"/>
              <a:buNone/>
              <a:defRPr sz="1200" b="1" i="0" u="none" strike="noStrike" cap="none">
                <a:solidFill>
                  <a:schemeClr val="lt1"/>
                </a:solidFill>
                <a:latin typeface="Questrial"/>
                <a:ea typeface="Questrial"/>
                <a:cs typeface="Questrial"/>
                <a:sym typeface="Questrial"/>
              </a:defRPr>
            </a:lvl6pPr>
            <a:lvl7pPr marL="3200400" marR="0" lvl="6" indent="-228600" algn="l" rtl="0">
              <a:lnSpc>
                <a:spcPct val="120000"/>
              </a:lnSpc>
              <a:spcBef>
                <a:spcPts val="400"/>
              </a:spcBef>
              <a:spcAft>
                <a:spcPts val="0"/>
              </a:spcAft>
              <a:buClr>
                <a:schemeClr val="lt1"/>
              </a:buClr>
              <a:buSzPts val="1300"/>
              <a:buFont typeface="Arial"/>
              <a:buNone/>
              <a:defRPr sz="1200" b="1" i="0" u="none" strike="noStrike" cap="none">
                <a:solidFill>
                  <a:schemeClr val="lt1"/>
                </a:solidFill>
                <a:latin typeface="Questrial"/>
                <a:ea typeface="Questrial"/>
                <a:cs typeface="Questrial"/>
                <a:sym typeface="Questrial"/>
              </a:defRPr>
            </a:lvl7pPr>
            <a:lvl8pPr marL="3657600" marR="0" lvl="7" indent="-228600" algn="l" rtl="0">
              <a:lnSpc>
                <a:spcPct val="120000"/>
              </a:lnSpc>
              <a:spcBef>
                <a:spcPts val="400"/>
              </a:spcBef>
              <a:spcAft>
                <a:spcPts val="0"/>
              </a:spcAft>
              <a:buClr>
                <a:schemeClr val="lt1"/>
              </a:buClr>
              <a:buSzPts val="1300"/>
              <a:buFont typeface="Arial"/>
              <a:buNone/>
              <a:defRPr sz="1200" b="1" i="0" u="none" strike="noStrike" cap="none">
                <a:solidFill>
                  <a:schemeClr val="lt1"/>
                </a:solidFill>
                <a:latin typeface="Questrial"/>
                <a:ea typeface="Questrial"/>
                <a:cs typeface="Questrial"/>
                <a:sym typeface="Questrial"/>
              </a:defRPr>
            </a:lvl8pPr>
            <a:lvl9pPr marL="4114800" marR="0" lvl="8" indent="-228600" algn="l" rtl="0">
              <a:lnSpc>
                <a:spcPct val="120000"/>
              </a:lnSpc>
              <a:spcBef>
                <a:spcPts val="400"/>
              </a:spcBef>
              <a:spcAft>
                <a:spcPts val="0"/>
              </a:spcAft>
              <a:buClr>
                <a:schemeClr val="lt1"/>
              </a:buClr>
              <a:buSzPts val="1300"/>
              <a:buFont typeface="Arial"/>
              <a:buNone/>
              <a:defRPr sz="1200" b="1" i="0" u="none" strike="noStrike" cap="none">
                <a:solidFill>
                  <a:schemeClr val="lt1"/>
                </a:solidFill>
                <a:latin typeface="Questrial"/>
                <a:ea typeface="Questrial"/>
                <a:cs typeface="Questrial"/>
                <a:sym typeface="Questrial"/>
              </a:defRPr>
            </a:lvl9pPr>
          </a:lstStyle>
          <a:p>
            <a:endParaRPr/>
          </a:p>
        </p:txBody>
      </p:sp>
      <p:sp>
        <p:nvSpPr>
          <p:cNvPr id="624" name="Google Shape;624;p67"/>
          <p:cNvSpPr txBox="1">
            <a:spLocks noGrp="1"/>
          </p:cNvSpPr>
          <p:nvPr>
            <p:ph type="body" idx="6"/>
          </p:nvPr>
        </p:nvSpPr>
        <p:spPr>
          <a:xfrm>
            <a:off x="5889331" y="2520197"/>
            <a:ext cx="2396226" cy="1823202"/>
          </a:xfrm>
          <a:prstGeom prst="rect">
            <a:avLst/>
          </a:prstGeom>
          <a:noFill/>
          <a:ln>
            <a:noFill/>
          </a:ln>
        </p:spPr>
        <p:txBody>
          <a:bodyPr spcFirstLastPara="1" wrap="square" lIns="68575" tIns="68575" rIns="68575" bIns="68575" anchor="t" anchorCtr="0">
            <a:noAutofit/>
          </a:bodyPr>
          <a:lstStyle>
            <a:lvl1pPr marL="457200" marR="0" lvl="0" indent="-228600" algn="l" rtl="0">
              <a:lnSpc>
                <a:spcPct val="120000"/>
              </a:lnSpc>
              <a:spcBef>
                <a:spcPts val="800"/>
              </a:spcBef>
              <a:spcAft>
                <a:spcPts val="0"/>
              </a:spcAft>
              <a:buClr>
                <a:schemeClr val="lt1"/>
              </a:buClr>
              <a:buSzPts val="2200"/>
              <a:buFont typeface="Arial"/>
              <a:buNone/>
              <a:defRPr sz="1100" b="0" i="0" u="none" strike="noStrike" cap="none">
                <a:solidFill>
                  <a:schemeClr val="lt1"/>
                </a:solidFill>
                <a:latin typeface="Questrial"/>
                <a:ea typeface="Questrial"/>
                <a:cs typeface="Questrial"/>
                <a:sym typeface="Questrial"/>
              </a:defRPr>
            </a:lvl1pPr>
            <a:lvl2pPr marL="914400" marR="0" lvl="1" indent="-228600" algn="l" rtl="0">
              <a:lnSpc>
                <a:spcPct val="120000"/>
              </a:lnSpc>
              <a:spcBef>
                <a:spcPts val="400"/>
              </a:spcBef>
              <a:spcAft>
                <a:spcPts val="0"/>
              </a:spcAft>
              <a:buClr>
                <a:schemeClr val="lt1"/>
              </a:buClr>
              <a:buSzPts val="1900"/>
              <a:buFont typeface="Arial"/>
              <a:buNone/>
              <a:defRPr sz="900" b="0" i="0" u="none" strike="noStrike" cap="none">
                <a:solidFill>
                  <a:schemeClr val="lt1"/>
                </a:solidFill>
                <a:latin typeface="Questrial"/>
                <a:ea typeface="Questrial"/>
                <a:cs typeface="Questrial"/>
                <a:sym typeface="Questrial"/>
              </a:defRPr>
            </a:lvl2pPr>
            <a:lvl3pPr marL="1371600" marR="0" lvl="2" indent="-228600" algn="l" rtl="0">
              <a:lnSpc>
                <a:spcPct val="120000"/>
              </a:lnSpc>
              <a:spcBef>
                <a:spcPts val="400"/>
              </a:spcBef>
              <a:spcAft>
                <a:spcPts val="0"/>
              </a:spcAft>
              <a:buClr>
                <a:schemeClr val="lt1"/>
              </a:buClr>
              <a:buSzPts val="1700"/>
              <a:buFont typeface="Arial"/>
              <a:buNone/>
              <a:defRPr sz="800" b="0" i="0" u="none" strike="noStrike" cap="none">
                <a:solidFill>
                  <a:schemeClr val="lt1"/>
                </a:solidFill>
                <a:latin typeface="Questrial"/>
                <a:ea typeface="Questrial"/>
                <a:cs typeface="Questrial"/>
                <a:sym typeface="Questrial"/>
              </a:defRPr>
            </a:lvl3pPr>
            <a:lvl4pPr marL="1828800" marR="0" lvl="3" indent="-228600" algn="l" rtl="0">
              <a:lnSpc>
                <a:spcPct val="120000"/>
              </a:lnSpc>
              <a:spcBef>
                <a:spcPts val="400"/>
              </a:spcBef>
              <a:spcAft>
                <a:spcPts val="0"/>
              </a:spcAft>
              <a:buClr>
                <a:schemeClr val="lt1"/>
              </a:buClr>
              <a:buSzPts val="1500"/>
              <a:buFont typeface="Arial"/>
              <a:buNone/>
              <a:defRPr sz="700" b="0" i="0" u="none" strike="noStrike" cap="none">
                <a:solidFill>
                  <a:schemeClr val="lt1"/>
                </a:solidFill>
                <a:latin typeface="Questrial"/>
                <a:ea typeface="Questrial"/>
                <a:cs typeface="Questrial"/>
                <a:sym typeface="Questrial"/>
              </a:defRPr>
            </a:lvl4pPr>
            <a:lvl5pPr marL="2286000" marR="0" lvl="4" indent="-228600" algn="l" rtl="0">
              <a:lnSpc>
                <a:spcPct val="120000"/>
              </a:lnSpc>
              <a:spcBef>
                <a:spcPts val="400"/>
              </a:spcBef>
              <a:spcAft>
                <a:spcPts val="0"/>
              </a:spcAft>
              <a:buClr>
                <a:schemeClr val="lt1"/>
              </a:buClr>
              <a:buSzPts val="1500"/>
              <a:buFont typeface="Arial"/>
              <a:buNone/>
              <a:defRPr sz="700" b="0" i="0" u="none" strike="noStrike" cap="none">
                <a:solidFill>
                  <a:schemeClr val="lt1"/>
                </a:solidFill>
                <a:latin typeface="Questrial"/>
                <a:ea typeface="Questrial"/>
                <a:cs typeface="Questrial"/>
                <a:sym typeface="Questrial"/>
              </a:defRPr>
            </a:lvl5pPr>
            <a:lvl6pPr marL="2743200" marR="0" lvl="5" indent="-228600" algn="l" rtl="0">
              <a:lnSpc>
                <a:spcPct val="120000"/>
              </a:lnSpc>
              <a:spcBef>
                <a:spcPts val="400"/>
              </a:spcBef>
              <a:spcAft>
                <a:spcPts val="0"/>
              </a:spcAft>
              <a:buClr>
                <a:schemeClr val="lt1"/>
              </a:buClr>
              <a:buSzPts val="1300"/>
              <a:buFont typeface="Arial"/>
              <a:buNone/>
              <a:defRPr sz="700" b="0" i="0" u="none" strike="noStrike" cap="none">
                <a:solidFill>
                  <a:schemeClr val="lt1"/>
                </a:solidFill>
                <a:latin typeface="Questrial"/>
                <a:ea typeface="Questrial"/>
                <a:cs typeface="Questrial"/>
                <a:sym typeface="Questrial"/>
              </a:defRPr>
            </a:lvl6pPr>
            <a:lvl7pPr marL="3200400" marR="0" lvl="6" indent="-228600" algn="l" rtl="0">
              <a:lnSpc>
                <a:spcPct val="120000"/>
              </a:lnSpc>
              <a:spcBef>
                <a:spcPts val="400"/>
              </a:spcBef>
              <a:spcAft>
                <a:spcPts val="0"/>
              </a:spcAft>
              <a:buClr>
                <a:schemeClr val="lt1"/>
              </a:buClr>
              <a:buSzPts val="1300"/>
              <a:buFont typeface="Arial"/>
              <a:buNone/>
              <a:defRPr sz="700" b="0" i="0" u="none" strike="noStrike" cap="none">
                <a:solidFill>
                  <a:schemeClr val="lt1"/>
                </a:solidFill>
                <a:latin typeface="Questrial"/>
                <a:ea typeface="Questrial"/>
                <a:cs typeface="Questrial"/>
                <a:sym typeface="Questrial"/>
              </a:defRPr>
            </a:lvl7pPr>
            <a:lvl8pPr marL="3657600" marR="0" lvl="7" indent="-228600" algn="l" rtl="0">
              <a:lnSpc>
                <a:spcPct val="120000"/>
              </a:lnSpc>
              <a:spcBef>
                <a:spcPts val="400"/>
              </a:spcBef>
              <a:spcAft>
                <a:spcPts val="0"/>
              </a:spcAft>
              <a:buClr>
                <a:schemeClr val="lt1"/>
              </a:buClr>
              <a:buSzPts val="1300"/>
              <a:buFont typeface="Arial"/>
              <a:buNone/>
              <a:defRPr sz="700" b="0" i="0" u="none" strike="noStrike" cap="none">
                <a:solidFill>
                  <a:schemeClr val="lt1"/>
                </a:solidFill>
                <a:latin typeface="Questrial"/>
                <a:ea typeface="Questrial"/>
                <a:cs typeface="Questrial"/>
                <a:sym typeface="Questrial"/>
              </a:defRPr>
            </a:lvl8pPr>
            <a:lvl9pPr marL="4114800" marR="0" lvl="8" indent="-228600" algn="l" rtl="0">
              <a:lnSpc>
                <a:spcPct val="120000"/>
              </a:lnSpc>
              <a:spcBef>
                <a:spcPts val="400"/>
              </a:spcBef>
              <a:spcAft>
                <a:spcPts val="0"/>
              </a:spcAft>
              <a:buClr>
                <a:schemeClr val="lt1"/>
              </a:buClr>
              <a:buSzPts val="1300"/>
              <a:buFont typeface="Arial"/>
              <a:buNone/>
              <a:defRPr sz="700" b="0" i="0" u="none" strike="noStrike" cap="none">
                <a:solidFill>
                  <a:schemeClr val="lt1"/>
                </a:solidFill>
                <a:latin typeface="Questrial"/>
                <a:ea typeface="Questrial"/>
                <a:cs typeface="Questrial"/>
                <a:sym typeface="Questrial"/>
              </a:defRPr>
            </a:lvl9pPr>
          </a:lstStyle>
          <a:p>
            <a:endParaRPr/>
          </a:p>
        </p:txBody>
      </p:sp>
      <p:sp>
        <p:nvSpPr>
          <p:cNvPr id="625" name="Google Shape;625;p67"/>
          <p:cNvSpPr txBox="1">
            <a:spLocks noGrp="1"/>
          </p:cNvSpPr>
          <p:nvPr>
            <p:ph type="dt" idx="10"/>
          </p:nvPr>
        </p:nvSpPr>
        <p:spPr>
          <a:xfrm>
            <a:off x="5592691" y="4412458"/>
            <a:ext cx="2057400" cy="273844"/>
          </a:xfrm>
          <a:prstGeom prst="rect">
            <a:avLst/>
          </a:prstGeom>
          <a:noFill/>
          <a:ln>
            <a:noFill/>
          </a:ln>
        </p:spPr>
        <p:txBody>
          <a:bodyPr spcFirstLastPara="1" wrap="square" lIns="68575" tIns="68575" rIns="68575" bIns="68575" anchor="ctr" anchorCtr="0">
            <a:noAutofit/>
          </a:bodyPr>
          <a:lstStyle>
            <a:lvl1pPr marL="0" marR="0" lvl="0" indent="0" algn="r" rtl="0">
              <a:spcBef>
                <a:spcPts val="0"/>
              </a:spcBef>
              <a:spcAft>
                <a:spcPts val="0"/>
              </a:spcAft>
              <a:buSzPts val="1100"/>
              <a:buNone/>
              <a:defRPr sz="800" b="0" i="0" u="none" strike="noStrike" cap="none">
                <a:solidFill>
                  <a:schemeClr val="lt1"/>
                </a:solidFill>
                <a:latin typeface="Questrial"/>
                <a:ea typeface="Questrial"/>
                <a:cs typeface="Questrial"/>
                <a:sym typeface="Questrial"/>
              </a:defRPr>
            </a:lvl1pPr>
            <a:lvl2pPr marL="342900" marR="0" lvl="1" indent="0" algn="l" rtl="0">
              <a:spcBef>
                <a:spcPts val="0"/>
              </a:spcBef>
              <a:spcAft>
                <a:spcPts val="0"/>
              </a:spcAft>
              <a:buSzPts val="1100"/>
              <a:buNone/>
              <a:defRPr sz="1400" b="0" i="0" u="none" strike="noStrike" cap="none">
                <a:solidFill>
                  <a:schemeClr val="lt1"/>
                </a:solidFill>
                <a:latin typeface="Questrial"/>
                <a:ea typeface="Questrial"/>
                <a:cs typeface="Questrial"/>
                <a:sym typeface="Questrial"/>
              </a:defRPr>
            </a:lvl2pPr>
            <a:lvl3pPr marL="685800" marR="0" lvl="2" indent="0" algn="l" rtl="0">
              <a:spcBef>
                <a:spcPts val="0"/>
              </a:spcBef>
              <a:spcAft>
                <a:spcPts val="0"/>
              </a:spcAft>
              <a:buSzPts val="1100"/>
              <a:buNone/>
              <a:defRPr sz="1400" b="0" i="0" u="none" strike="noStrike" cap="none">
                <a:solidFill>
                  <a:schemeClr val="lt1"/>
                </a:solidFill>
                <a:latin typeface="Questrial"/>
                <a:ea typeface="Questrial"/>
                <a:cs typeface="Questrial"/>
                <a:sym typeface="Questrial"/>
              </a:defRPr>
            </a:lvl3pPr>
            <a:lvl4pPr marL="1028700" marR="0" lvl="3" indent="0" algn="l" rtl="0">
              <a:spcBef>
                <a:spcPts val="0"/>
              </a:spcBef>
              <a:spcAft>
                <a:spcPts val="0"/>
              </a:spcAft>
              <a:buSzPts val="1100"/>
              <a:buNone/>
              <a:defRPr sz="1400" b="0" i="0" u="none" strike="noStrike" cap="none">
                <a:solidFill>
                  <a:schemeClr val="lt1"/>
                </a:solidFill>
                <a:latin typeface="Questrial"/>
                <a:ea typeface="Questrial"/>
                <a:cs typeface="Questrial"/>
                <a:sym typeface="Questrial"/>
              </a:defRPr>
            </a:lvl4pPr>
            <a:lvl5pPr marL="1371600" marR="0" lvl="4" indent="0" algn="l" rtl="0">
              <a:spcBef>
                <a:spcPts val="0"/>
              </a:spcBef>
              <a:spcAft>
                <a:spcPts val="0"/>
              </a:spcAft>
              <a:buSzPts val="1100"/>
              <a:buNone/>
              <a:defRPr sz="1400" b="0" i="0" u="none" strike="noStrike" cap="none">
                <a:solidFill>
                  <a:schemeClr val="lt1"/>
                </a:solidFill>
                <a:latin typeface="Questrial"/>
                <a:ea typeface="Questrial"/>
                <a:cs typeface="Questrial"/>
                <a:sym typeface="Questrial"/>
              </a:defRPr>
            </a:lvl5pPr>
            <a:lvl6pPr marL="1714500" marR="0" lvl="5" indent="0" algn="l" rtl="0">
              <a:spcBef>
                <a:spcPts val="0"/>
              </a:spcBef>
              <a:spcAft>
                <a:spcPts val="0"/>
              </a:spcAft>
              <a:buSzPts val="1100"/>
              <a:buNone/>
              <a:defRPr sz="1400" b="0" i="0" u="none" strike="noStrike" cap="none">
                <a:solidFill>
                  <a:schemeClr val="lt1"/>
                </a:solidFill>
                <a:latin typeface="Questrial"/>
                <a:ea typeface="Questrial"/>
                <a:cs typeface="Questrial"/>
                <a:sym typeface="Questrial"/>
              </a:defRPr>
            </a:lvl6pPr>
            <a:lvl7pPr marL="2057400" marR="0" lvl="6" indent="0" algn="l" rtl="0">
              <a:spcBef>
                <a:spcPts val="0"/>
              </a:spcBef>
              <a:spcAft>
                <a:spcPts val="0"/>
              </a:spcAft>
              <a:buSzPts val="1100"/>
              <a:buNone/>
              <a:defRPr sz="1400" b="0" i="0" u="none" strike="noStrike" cap="none">
                <a:solidFill>
                  <a:schemeClr val="lt1"/>
                </a:solidFill>
                <a:latin typeface="Questrial"/>
                <a:ea typeface="Questrial"/>
                <a:cs typeface="Questrial"/>
                <a:sym typeface="Questrial"/>
              </a:defRPr>
            </a:lvl7pPr>
            <a:lvl8pPr marL="2400300" marR="0" lvl="7" indent="0" algn="l" rtl="0">
              <a:spcBef>
                <a:spcPts val="0"/>
              </a:spcBef>
              <a:spcAft>
                <a:spcPts val="0"/>
              </a:spcAft>
              <a:buSzPts val="1100"/>
              <a:buNone/>
              <a:defRPr sz="1400" b="0" i="0" u="none" strike="noStrike" cap="none">
                <a:solidFill>
                  <a:schemeClr val="lt1"/>
                </a:solidFill>
                <a:latin typeface="Questrial"/>
                <a:ea typeface="Questrial"/>
                <a:cs typeface="Questrial"/>
                <a:sym typeface="Questrial"/>
              </a:defRPr>
            </a:lvl8pPr>
            <a:lvl9pPr marL="2743200" marR="0" lvl="8" indent="0" algn="l" rtl="0">
              <a:spcBef>
                <a:spcPts val="0"/>
              </a:spcBef>
              <a:spcAft>
                <a:spcPts val="0"/>
              </a:spcAft>
              <a:buSzPts val="1100"/>
              <a:buNone/>
              <a:defRPr sz="1400" b="0" i="0" u="none" strike="noStrike" cap="none">
                <a:solidFill>
                  <a:schemeClr val="lt1"/>
                </a:solidFill>
                <a:latin typeface="Questrial"/>
                <a:ea typeface="Questrial"/>
                <a:cs typeface="Questrial"/>
                <a:sym typeface="Questrial"/>
              </a:defRPr>
            </a:lvl9pPr>
          </a:lstStyle>
          <a:p>
            <a:endParaRPr/>
          </a:p>
        </p:txBody>
      </p:sp>
      <p:sp>
        <p:nvSpPr>
          <p:cNvPr id="626" name="Google Shape;626;p67"/>
          <p:cNvSpPr txBox="1">
            <a:spLocks noGrp="1"/>
          </p:cNvSpPr>
          <p:nvPr>
            <p:ph type="ftr" idx="11"/>
          </p:nvPr>
        </p:nvSpPr>
        <p:spPr>
          <a:xfrm>
            <a:off x="856058" y="4412457"/>
            <a:ext cx="4679481" cy="273844"/>
          </a:xfrm>
          <a:prstGeom prst="rect">
            <a:avLst/>
          </a:prstGeom>
          <a:noFill/>
          <a:ln>
            <a:noFill/>
          </a:ln>
        </p:spPr>
        <p:txBody>
          <a:bodyPr spcFirstLastPara="1" wrap="square" lIns="68575" tIns="68575" rIns="68575" bIns="68575" anchor="ctr" anchorCtr="0">
            <a:noAutofit/>
          </a:bodyPr>
          <a:lstStyle>
            <a:lvl1pPr marL="0" marR="0" lvl="0" indent="0" algn="l" rtl="0">
              <a:spcBef>
                <a:spcPts val="0"/>
              </a:spcBef>
              <a:spcAft>
                <a:spcPts val="0"/>
              </a:spcAft>
              <a:buSzPts val="1100"/>
              <a:buNone/>
              <a:defRPr sz="800" b="0" i="0" u="none" strike="noStrike" cap="none">
                <a:solidFill>
                  <a:schemeClr val="lt1"/>
                </a:solidFill>
                <a:latin typeface="Questrial"/>
                <a:ea typeface="Questrial"/>
                <a:cs typeface="Questrial"/>
                <a:sym typeface="Questrial"/>
              </a:defRPr>
            </a:lvl1pPr>
            <a:lvl2pPr marL="342900" marR="0" lvl="1" indent="0" algn="l" rtl="0">
              <a:spcBef>
                <a:spcPts val="0"/>
              </a:spcBef>
              <a:spcAft>
                <a:spcPts val="0"/>
              </a:spcAft>
              <a:buSzPts val="1100"/>
              <a:buNone/>
              <a:defRPr sz="1400" b="0" i="0" u="none" strike="noStrike" cap="none">
                <a:solidFill>
                  <a:schemeClr val="lt1"/>
                </a:solidFill>
                <a:latin typeface="Questrial"/>
                <a:ea typeface="Questrial"/>
                <a:cs typeface="Questrial"/>
                <a:sym typeface="Questrial"/>
              </a:defRPr>
            </a:lvl2pPr>
            <a:lvl3pPr marL="685800" marR="0" lvl="2" indent="0" algn="l" rtl="0">
              <a:spcBef>
                <a:spcPts val="0"/>
              </a:spcBef>
              <a:spcAft>
                <a:spcPts val="0"/>
              </a:spcAft>
              <a:buSzPts val="1100"/>
              <a:buNone/>
              <a:defRPr sz="1400" b="0" i="0" u="none" strike="noStrike" cap="none">
                <a:solidFill>
                  <a:schemeClr val="lt1"/>
                </a:solidFill>
                <a:latin typeface="Questrial"/>
                <a:ea typeface="Questrial"/>
                <a:cs typeface="Questrial"/>
                <a:sym typeface="Questrial"/>
              </a:defRPr>
            </a:lvl3pPr>
            <a:lvl4pPr marL="1028700" marR="0" lvl="3" indent="0" algn="l" rtl="0">
              <a:spcBef>
                <a:spcPts val="0"/>
              </a:spcBef>
              <a:spcAft>
                <a:spcPts val="0"/>
              </a:spcAft>
              <a:buSzPts val="1100"/>
              <a:buNone/>
              <a:defRPr sz="1400" b="0" i="0" u="none" strike="noStrike" cap="none">
                <a:solidFill>
                  <a:schemeClr val="lt1"/>
                </a:solidFill>
                <a:latin typeface="Questrial"/>
                <a:ea typeface="Questrial"/>
                <a:cs typeface="Questrial"/>
                <a:sym typeface="Questrial"/>
              </a:defRPr>
            </a:lvl4pPr>
            <a:lvl5pPr marL="1371600" marR="0" lvl="4" indent="0" algn="l" rtl="0">
              <a:spcBef>
                <a:spcPts val="0"/>
              </a:spcBef>
              <a:spcAft>
                <a:spcPts val="0"/>
              </a:spcAft>
              <a:buSzPts val="1100"/>
              <a:buNone/>
              <a:defRPr sz="1400" b="0" i="0" u="none" strike="noStrike" cap="none">
                <a:solidFill>
                  <a:schemeClr val="lt1"/>
                </a:solidFill>
                <a:latin typeface="Questrial"/>
                <a:ea typeface="Questrial"/>
                <a:cs typeface="Questrial"/>
                <a:sym typeface="Questrial"/>
              </a:defRPr>
            </a:lvl5pPr>
            <a:lvl6pPr marL="1714500" marR="0" lvl="5" indent="0" algn="l" rtl="0">
              <a:spcBef>
                <a:spcPts val="0"/>
              </a:spcBef>
              <a:spcAft>
                <a:spcPts val="0"/>
              </a:spcAft>
              <a:buSzPts val="1100"/>
              <a:buNone/>
              <a:defRPr sz="1400" b="0" i="0" u="none" strike="noStrike" cap="none">
                <a:solidFill>
                  <a:schemeClr val="lt1"/>
                </a:solidFill>
                <a:latin typeface="Questrial"/>
                <a:ea typeface="Questrial"/>
                <a:cs typeface="Questrial"/>
                <a:sym typeface="Questrial"/>
              </a:defRPr>
            </a:lvl6pPr>
            <a:lvl7pPr marL="2057400" marR="0" lvl="6" indent="0" algn="l" rtl="0">
              <a:spcBef>
                <a:spcPts val="0"/>
              </a:spcBef>
              <a:spcAft>
                <a:spcPts val="0"/>
              </a:spcAft>
              <a:buSzPts val="1100"/>
              <a:buNone/>
              <a:defRPr sz="1400" b="0" i="0" u="none" strike="noStrike" cap="none">
                <a:solidFill>
                  <a:schemeClr val="lt1"/>
                </a:solidFill>
                <a:latin typeface="Questrial"/>
                <a:ea typeface="Questrial"/>
                <a:cs typeface="Questrial"/>
                <a:sym typeface="Questrial"/>
              </a:defRPr>
            </a:lvl7pPr>
            <a:lvl8pPr marL="2400300" marR="0" lvl="7" indent="0" algn="l" rtl="0">
              <a:spcBef>
                <a:spcPts val="0"/>
              </a:spcBef>
              <a:spcAft>
                <a:spcPts val="0"/>
              </a:spcAft>
              <a:buSzPts val="1100"/>
              <a:buNone/>
              <a:defRPr sz="1400" b="0" i="0" u="none" strike="noStrike" cap="none">
                <a:solidFill>
                  <a:schemeClr val="lt1"/>
                </a:solidFill>
                <a:latin typeface="Questrial"/>
                <a:ea typeface="Questrial"/>
                <a:cs typeface="Questrial"/>
                <a:sym typeface="Questrial"/>
              </a:defRPr>
            </a:lvl8pPr>
            <a:lvl9pPr marL="2743200" marR="0" lvl="8" indent="0" algn="l" rtl="0">
              <a:spcBef>
                <a:spcPts val="0"/>
              </a:spcBef>
              <a:spcAft>
                <a:spcPts val="0"/>
              </a:spcAft>
              <a:buSzPts val="1100"/>
              <a:buNone/>
              <a:defRPr sz="1400" b="0" i="0" u="none" strike="noStrike" cap="none">
                <a:solidFill>
                  <a:schemeClr val="lt1"/>
                </a:solidFill>
                <a:latin typeface="Questrial"/>
                <a:ea typeface="Questrial"/>
                <a:cs typeface="Questrial"/>
                <a:sym typeface="Questrial"/>
              </a:defRPr>
            </a:lvl9pPr>
          </a:lstStyle>
          <a:p>
            <a:endParaRPr/>
          </a:p>
        </p:txBody>
      </p:sp>
      <p:sp>
        <p:nvSpPr>
          <p:cNvPr id="627" name="Google Shape;627;p67"/>
          <p:cNvSpPr txBox="1">
            <a:spLocks noGrp="1"/>
          </p:cNvSpPr>
          <p:nvPr>
            <p:ph type="sldNum" idx="12"/>
          </p:nvPr>
        </p:nvSpPr>
        <p:spPr>
          <a:xfrm>
            <a:off x="7707241" y="4412456"/>
            <a:ext cx="578317" cy="273844"/>
          </a:xfrm>
          <a:prstGeom prst="rect">
            <a:avLst/>
          </a:prstGeom>
          <a:noFill/>
          <a:ln>
            <a:noFill/>
          </a:ln>
        </p:spPr>
        <p:txBody>
          <a:bodyPr spcFirstLastPara="1" wrap="square" lIns="68575" tIns="34275" rIns="68575" bIns="34275" anchor="ctr" anchorCtr="0">
            <a:noAutofit/>
          </a:bodyPr>
          <a:lstStyle>
            <a:lvl1pPr marL="0" marR="0" lvl="0" indent="0" algn="r" rtl="0">
              <a:spcBef>
                <a:spcPts val="0"/>
              </a:spcBef>
              <a:buNone/>
              <a:defRPr sz="800" b="0" i="0" u="none" strike="noStrike" cap="none">
                <a:solidFill>
                  <a:schemeClr val="lt1"/>
                </a:solidFill>
                <a:latin typeface="Questrial"/>
                <a:ea typeface="Questrial"/>
                <a:cs typeface="Questrial"/>
                <a:sym typeface="Questrial"/>
              </a:defRPr>
            </a:lvl1pPr>
            <a:lvl2pPr marL="0" marR="0" lvl="1" indent="0" algn="r" rtl="0">
              <a:spcBef>
                <a:spcPts val="0"/>
              </a:spcBef>
              <a:buNone/>
              <a:defRPr sz="800" b="0" i="0" u="none" strike="noStrike" cap="none">
                <a:solidFill>
                  <a:schemeClr val="lt1"/>
                </a:solidFill>
                <a:latin typeface="Questrial"/>
                <a:ea typeface="Questrial"/>
                <a:cs typeface="Questrial"/>
                <a:sym typeface="Questrial"/>
              </a:defRPr>
            </a:lvl2pPr>
            <a:lvl3pPr marL="0" marR="0" lvl="2" indent="0" algn="r" rtl="0">
              <a:spcBef>
                <a:spcPts val="0"/>
              </a:spcBef>
              <a:buNone/>
              <a:defRPr sz="800" b="0" i="0" u="none" strike="noStrike" cap="none">
                <a:solidFill>
                  <a:schemeClr val="lt1"/>
                </a:solidFill>
                <a:latin typeface="Questrial"/>
                <a:ea typeface="Questrial"/>
                <a:cs typeface="Questrial"/>
                <a:sym typeface="Questrial"/>
              </a:defRPr>
            </a:lvl3pPr>
            <a:lvl4pPr marL="0" marR="0" lvl="3" indent="0" algn="r" rtl="0">
              <a:spcBef>
                <a:spcPts val="0"/>
              </a:spcBef>
              <a:buNone/>
              <a:defRPr sz="800" b="0" i="0" u="none" strike="noStrike" cap="none">
                <a:solidFill>
                  <a:schemeClr val="lt1"/>
                </a:solidFill>
                <a:latin typeface="Questrial"/>
                <a:ea typeface="Questrial"/>
                <a:cs typeface="Questrial"/>
                <a:sym typeface="Questrial"/>
              </a:defRPr>
            </a:lvl4pPr>
            <a:lvl5pPr marL="0" marR="0" lvl="4" indent="0" algn="r" rtl="0">
              <a:spcBef>
                <a:spcPts val="0"/>
              </a:spcBef>
              <a:buNone/>
              <a:defRPr sz="800" b="0" i="0" u="none" strike="noStrike" cap="none">
                <a:solidFill>
                  <a:schemeClr val="lt1"/>
                </a:solidFill>
                <a:latin typeface="Questrial"/>
                <a:ea typeface="Questrial"/>
                <a:cs typeface="Questrial"/>
                <a:sym typeface="Questrial"/>
              </a:defRPr>
            </a:lvl5pPr>
            <a:lvl6pPr marL="0" marR="0" lvl="5" indent="0" algn="r" rtl="0">
              <a:spcBef>
                <a:spcPts val="0"/>
              </a:spcBef>
              <a:buNone/>
              <a:defRPr sz="800" b="0" i="0" u="none" strike="noStrike" cap="none">
                <a:solidFill>
                  <a:schemeClr val="lt1"/>
                </a:solidFill>
                <a:latin typeface="Questrial"/>
                <a:ea typeface="Questrial"/>
                <a:cs typeface="Questrial"/>
                <a:sym typeface="Questrial"/>
              </a:defRPr>
            </a:lvl6pPr>
            <a:lvl7pPr marL="0" marR="0" lvl="6" indent="0" algn="r" rtl="0">
              <a:spcBef>
                <a:spcPts val="0"/>
              </a:spcBef>
              <a:buNone/>
              <a:defRPr sz="800" b="0" i="0" u="none" strike="noStrike" cap="none">
                <a:solidFill>
                  <a:schemeClr val="lt1"/>
                </a:solidFill>
                <a:latin typeface="Questrial"/>
                <a:ea typeface="Questrial"/>
                <a:cs typeface="Questrial"/>
                <a:sym typeface="Questrial"/>
              </a:defRPr>
            </a:lvl7pPr>
            <a:lvl8pPr marL="0" marR="0" lvl="7" indent="0" algn="r" rtl="0">
              <a:spcBef>
                <a:spcPts val="0"/>
              </a:spcBef>
              <a:buNone/>
              <a:defRPr sz="800" b="0" i="0" u="none" strike="noStrike" cap="none">
                <a:solidFill>
                  <a:schemeClr val="lt1"/>
                </a:solidFill>
                <a:latin typeface="Questrial"/>
                <a:ea typeface="Questrial"/>
                <a:cs typeface="Questrial"/>
                <a:sym typeface="Questrial"/>
              </a:defRPr>
            </a:lvl8pPr>
            <a:lvl9pPr marL="0" marR="0" lvl="8" indent="0" algn="r" rtl="0">
              <a:spcBef>
                <a:spcPts val="0"/>
              </a:spcBef>
              <a:buNone/>
              <a:defRPr sz="800" b="0" i="0" u="none" strike="noStrike" cap="none">
                <a:solidFill>
                  <a:schemeClr val="lt1"/>
                </a:solidFill>
                <a:latin typeface="Questrial"/>
                <a:ea typeface="Questrial"/>
                <a:cs typeface="Questrial"/>
                <a:sym typeface="Quest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3 Picture Column">
  <p:cSld name="3 Picture Column">
    <p:spTree>
      <p:nvGrpSpPr>
        <p:cNvPr id="1" name="Shape 628"/>
        <p:cNvGrpSpPr/>
        <p:nvPr/>
      </p:nvGrpSpPr>
      <p:grpSpPr>
        <a:xfrm>
          <a:off x="0" y="0"/>
          <a:ext cx="0" cy="0"/>
          <a:chOff x="0" y="0"/>
          <a:chExt cx="0" cy="0"/>
        </a:xfrm>
      </p:grpSpPr>
      <p:sp>
        <p:nvSpPr>
          <p:cNvPr id="629" name="Google Shape;629;p68"/>
          <p:cNvSpPr txBox="1">
            <a:spLocks noGrp="1"/>
          </p:cNvSpPr>
          <p:nvPr>
            <p:ph type="title"/>
          </p:nvPr>
        </p:nvSpPr>
        <p:spPr>
          <a:xfrm>
            <a:off x="856058" y="457200"/>
            <a:ext cx="7429499" cy="1428750"/>
          </a:xfrm>
          <a:prstGeom prst="rect">
            <a:avLst/>
          </a:prstGeom>
          <a:noFill/>
          <a:ln>
            <a:noFill/>
          </a:ln>
        </p:spPr>
        <p:txBody>
          <a:bodyPr spcFirstLastPara="1" wrap="square" lIns="68575" tIns="68575" rIns="68575" bIns="68575" anchor="ctr" anchorCtr="0">
            <a:noAutofit/>
          </a:bodyPr>
          <a:lstStyle>
            <a:lvl1pPr marL="0" marR="0" lvl="0" indent="0" algn="l" rtl="0">
              <a:lnSpc>
                <a:spcPct val="90000"/>
              </a:lnSpc>
              <a:spcBef>
                <a:spcPts val="0"/>
              </a:spcBef>
              <a:spcAft>
                <a:spcPts val="0"/>
              </a:spcAft>
              <a:buClr>
                <a:schemeClr val="lt1"/>
              </a:buClr>
              <a:buSzPts val="1100"/>
              <a:buFont typeface="Questrial"/>
              <a:buNone/>
              <a:defRPr sz="2700" b="0" i="0" u="none" strike="noStrike" cap="none">
                <a:solidFill>
                  <a:schemeClr val="lt1"/>
                </a:solidFill>
                <a:latin typeface="Questrial"/>
                <a:ea typeface="Questrial"/>
                <a:cs typeface="Questrial"/>
                <a:sym typeface="Questrial"/>
              </a:defRPr>
            </a:lvl1pPr>
            <a:lvl2pPr lvl="1" indent="0">
              <a:spcBef>
                <a:spcPts val="0"/>
              </a:spcBef>
              <a:spcAft>
                <a:spcPts val="0"/>
              </a:spcAft>
              <a:buSzPts val="1100"/>
              <a:buNone/>
              <a:defRPr sz="1400"/>
            </a:lvl2pPr>
            <a:lvl3pPr lvl="2" indent="0">
              <a:spcBef>
                <a:spcPts val="0"/>
              </a:spcBef>
              <a:spcAft>
                <a:spcPts val="0"/>
              </a:spcAft>
              <a:buSzPts val="1100"/>
              <a:buNone/>
              <a:defRPr sz="1400"/>
            </a:lvl3pPr>
            <a:lvl4pPr lvl="3" indent="0">
              <a:spcBef>
                <a:spcPts val="0"/>
              </a:spcBef>
              <a:spcAft>
                <a:spcPts val="0"/>
              </a:spcAft>
              <a:buSzPts val="1100"/>
              <a:buNone/>
              <a:defRPr sz="1400"/>
            </a:lvl4pPr>
            <a:lvl5pPr lvl="4" indent="0">
              <a:spcBef>
                <a:spcPts val="0"/>
              </a:spcBef>
              <a:spcAft>
                <a:spcPts val="0"/>
              </a:spcAft>
              <a:buSzPts val="1100"/>
              <a:buNone/>
              <a:defRPr sz="1400"/>
            </a:lvl5pPr>
            <a:lvl6pPr lvl="5" indent="0">
              <a:spcBef>
                <a:spcPts val="0"/>
              </a:spcBef>
              <a:spcAft>
                <a:spcPts val="0"/>
              </a:spcAft>
              <a:buSzPts val="1100"/>
              <a:buNone/>
              <a:defRPr sz="1400"/>
            </a:lvl6pPr>
            <a:lvl7pPr lvl="6" indent="0">
              <a:spcBef>
                <a:spcPts val="0"/>
              </a:spcBef>
              <a:spcAft>
                <a:spcPts val="0"/>
              </a:spcAft>
              <a:buSzPts val="1100"/>
              <a:buNone/>
              <a:defRPr sz="1400"/>
            </a:lvl7pPr>
            <a:lvl8pPr lvl="7" indent="0">
              <a:spcBef>
                <a:spcPts val="0"/>
              </a:spcBef>
              <a:spcAft>
                <a:spcPts val="0"/>
              </a:spcAft>
              <a:buSzPts val="1100"/>
              <a:buNone/>
              <a:defRPr sz="1400"/>
            </a:lvl8pPr>
            <a:lvl9pPr lvl="8" indent="0">
              <a:spcBef>
                <a:spcPts val="0"/>
              </a:spcBef>
              <a:spcAft>
                <a:spcPts val="0"/>
              </a:spcAft>
              <a:buSzPts val="1100"/>
              <a:buNone/>
              <a:defRPr sz="1400"/>
            </a:lvl9pPr>
          </a:lstStyle>
          <a:p>
            <a:endParaRPr/>
          </a:p>
        </p:txBody>
      </p:sp>
      <p:sp>
        <p:nvSpPr>
          <p:cNvPr id="630" name="Google Shape;630;p68"/>
          <p:cNvSpPr txBox="1">
            <a:spLocks noGrp="1"/>
          </p:cNvSpPr>
          <p:nvPr>
            <p:ph type="body" idx="1"/>
          </p:nvPr>
        </p:nvSpPr>
        <p:spPr>
          <a:xfrm>
            <a:off x="856060" y="3303447"/>
            <a:ext cx="2396430" cy="432197"/>
          </a:xfrm>
          <a:prstGeom prst="rect">
            <a:avLst/>
          </a:prstGeom>
          <a:noFill/>
          <a:ln>
            <a:noFill/>
          </a:ln>
        </p:spPr>
        <p:txBody>
          <a:bodyPr spcFirstLastPara="1" wrap="square" lIns="68575" tIns="68575" rIns="68575" bIns="68575" anchor="b" anchorCtr="0">
            <a:noAutofit/>
          </a:bodyPr>
          <a:lstStyle>
            <a:lvl1pPr marL="457200" marR="0" lvl="0" indent="-228600" algn="l" rtl="0">
              <a:lnSpc>
                <a:spcPct val="90000"/>
              </a:lnSpc>
              <a:spcBef>
                <a:spcPts val="800"/>
              </a:spcBef>
              <a:spcAft>
                <a:spcPts val="0"/>
              </a:spcAft>
              <a:buClr>
                <a:schemeClr val="lt1"/>
              </a:buClr>
              <a:buSzPts val="2200"/>
              <a:buFont typeface="Arial"/>
              <a:buNone/>
              <a:defRPr sz="1500" b="0" i="0" u="none" strike="noStrike" cap="none">
                <a:solidFill>
                  <a:schemeClr val="lt1"/>
                </a:solidFill>
                <a:latin typeface="Questrial"/>
                <a:ea typeface="Questrial"/>
                <a:cs typeface="Questrial"/>
                <a:sym typeface="Questrial"/>
              </a:defRPr>
            </a:lvl1pPr>
            <a:lvl2pPr marL="914400" marR="0" lvl="1" indent="-228600" algn="l" rtl="0">
              <a:lnSpc>
                <a:spcPct val="120000"/>
              </a:lnSpc>
              <a:spcBef>
                <a:spcPts val="400"/>
              </a:spcBef>
              <a:spcAft>
                <a:spcPts val="0"/>
              </a:spcAft>
              <a:buClr>
                <a:schemeClr val="lt1"/>
              </a:buClr>
              <a:buSzPts val="1900"/>
              <a:buFont typeface="Arial"/>
              <a:buNone/>
              <a:defRPr sz="1500" b="1" i="0" u="none" strike="noStrike" cap="none">
                <a:solidFill>
                  <a:schemeClr val="lt1"/>
                </a:solidFill>
                <a:latin typeface="Questrial"/>
                <a:ea typeface="Questrial"/>
                <a:cs typeface="Questrial"/>
                <a:sym typeface="Questrial"/>
              </a:defRPr>
            </a:lvl2pPr>
            <a:lvl3pPr marL="1371600" marR="0" lvl="2" indent="-228600" algn="l" rtl="0">
              <a:lnSpc>
                <a:spcPct val="120000"/>
              </a:lnSpc>
              <a:spcBef>
                <a:spcPts val="400"/>
              </a:spcBef>
              <a:spcAft>
                <a:spcPts val="0"/>
              </a:spcAft>
              <a:buClr>
                <a:schemeClr val="lt1"/>
              </a:buClr>
              <a:buSzPts val="1700"/>
              <a:buFont typeface="Arial"/>
              <a:buNone/>
              <a:defRPr sz="1300" b="1" i="0" u="none" strike="noStrike" cap="none">
                <a:solidFill>
                  <a:schemeClr val="lt1"/>
                </a:solidFill>
                <a:latin typeface="Questrial"/>
                <a:ea typeface="Questrial"/>
                <a:cs typeface="Questrial"/>
                <a:sym typeface="Questrial"/>
              </a:defRPr>
            </a:lvl3pPr>
            <a:lvl4pPr marL="1828800" marR="0" lvl="3" indent="-228600" algn="l" rtl="0">
              <a:lnSpc>
                <a:spcPct val="120000"/>
              </a:lnSpc>
              <a:spcBef>
                <a:spcPts val="400"/>
              </a:spcBef>
              <a:spcAft>
                <a:spcPts val="0"/>
              </a:spcAft>
              <a:buClr>
                <a:schemeClr val="lt1"/>
              </a:buClr>
              <a:buSzPts val="1500"/>
              <a:buFont typeface="Arial"/>
              <a:buNone/>
              <a:defRPr sz="1200" b="1" i="0" u="none" strike="noStrike" cap="none">
                <a:solidFill>
                  <a:schemeClr val="lt1"/>
                </a:solidFill>
                <a:latin typeface="Questrial"/>
                <a:ea typeface="Questrial"/>
                <a:cs typeface="Questrial"/>
                <a:sym typeface="Questrial"/>
              </a:defRPr>
            </a:lvl4pPr>
            <a:lvl5pPr marL="2286000" marR="0" lvl="4" indent="-228600" algn="l" rtl="0">
              <a:lnSpc>
                <a:spcPct val="120000"/>
              </a:lnSpc>
              <a:spcBef>
                <a:spcPts val="400"/>
              </a:spcBef>
              <a:spcAft>
                <a:spcPts val="0"/>
              </a:spcAft>
              <a:buClr>
                <a:schemeClr val="lt1"/>
              </a:buClr>
              <a:buSzPts val="1500"/>
              <a:buFont typeface="Arial"/>
              <a:buNone/>
              <a:defRPr sz="1200" b="1" i="0" u="none" strike="noStrike" cap="none">
                <a:solidFill>
                  <a:schemeClr val="lt1"/>
                </a:solidFill>
                <a:latin typeface="Questrial"/>
                <a:ea typeface="Questrial"/>
                <a:cs typeface="Questrial"/>
                <a:sym typeface="Questrial"/>
              </a:defRPr>
            </a:lvl5pPr>
            <a:lvl6pPr marL="2743200" marR="0" lvl="5" indent="-228600" algn="l" rtl="0">
              <a:lnSpc>
                <a:spcPct val="120000"/>
              </a:lnSpc>
              <a:spcBef>
                <a:spcPts val="400"/>
              </a:spcBef>
              <a:spcAft>
                <a:spcPts val="0"/>
              </a:spcAft>
              <a:buClr>
                <a:schemeClr val="lt1"/>
              </a:buClr>
              <a:buSzPts val="1300"/>
              <a:buFont typeface="Arial"/>
              <a:buNone/>
              <a:defRPr sz="1200" b="1" i="0" u="none" strike="noStrike" cap="none">
                <a:solidFill>
                  <a:schemeClr val="lt1"/>
                </a:solidFill>
                <a:latin typeface="Questrial"/>
                <a:ea typeface="Questrial"/>
                <a:cs typeface="Questrial"/>
                <a:sym typeface="Questrial"/>
              </a:defRPr>
            </a:lvl6pPr>
            <a:lvl7pPr marL="3200400" marR="0" lvl="6" indent="-228600" algn="l" rtl="0">
              <a:lnSpc>
                <a:spcPct val="120000"/>
              </a:lnSpc>
              <a:spcBef>
                <a:spcPts val="400"/>
              </a:spcBef>
              <a:spcAft>
                <a:spcPts val="0"/>
              </a:spcAft>
              <a:buClr>
                <a:schemeClr val="lt1"/>
              </a:buClr>
              <a:buSzPts val="1300"/>
              <a:buFont typeface="Arial"/>
              <a:buNone/>
              <a:defRPr sz="1200" b="1" i="0" u="none" strike="noStrike" cap="none">
                <a:solidFill>
                  <a:schemeClr val="lt1"/>
                </a:solidFill>
                <a:latin typeface="Questrial"/>
                <a:ea typeface="Questrial"/>
                <a:cs typeface="Questrial"/>
                <a:sym typeface="Questrial"/>
              </a:defRPr>
            </a:lvl7pPr>
            <a:lvl8pPr marL="3657600" marR="0" lvl="7" indent="-228600" algn="l" rtl="0">
              <a:lnSpc>
                <a:spcPct val="120000"/>
              </a:lnSpc>
              <a:spcBef>
                <a:spcPts val="400"/>
              </a:spcBef>
              <a:spcAft>
                <a:spcPts val="0"/>
              </a:spcAft>
              <a:buClr>
                <a:schemeClr val="lt1"/>
              </a:buClr>
              <a:buSzPts val="1300"/>
              <a:buFont typeface="Arial"/>
              <a:buNone/>
              <a:defRPr sz="1200" b="1" i="0" u="none" strike="noStrike" cap="none">
                <a:solidFill>
                  <a:schemeClr val="lt1"/>
                </a:solidFill>
                <a:latin typeface="Questrial"/>
                <a:ea typeface="Questrial"/>
                <a:cs typeface="Questrial"/>
                <a:sym typeface="Questrial"/>
              </a:defRPr>
            </a:lvl8pPr>
            <a:lvl9pPr marL="4114800" marR="0" lvl="8" indent="-228600" algn="l" rtl="0">
              <a:lnSpc>
                <a:spcPct val="120000"/>
              </a:lnSpc>
              <a:spcBef>
                <a:spcPts val="400"/>
              </a:spcBef>
              <a:spcAft>
                <a:spcPts val="0"/>
              </a:spcAft>
              <a:buClr>
                <a:schemeClr val="lt1"/>
              </a:buClr>
              <a:buSzPts val="1300"/>
              <a:buFont typeface="Arial"/>
              <a:buNone/>
              <a:defRPr sz="1200" b="1" i="0" u="none" strike="noStrike" cap="none">
                <a:solidFill>
                  <a:schemeClr val="lt1"/>
                </a:solidFill>
                <a:latin typeface="Questrial"/>
                <a:ea typeface="Questrial"/>
                <a:cs typeface="Questrial"/>
                <a:sym typeface="Questrial"/>
              </a:defRPr>
            </a:lvl9pPr>
          </a:lstStyle>
          <a:p>
            <a:endParaRPr/>
          </a:p>
        </p:txBody>
      </p:sp>
      <p:sp>
        <p:nvSpPr>
          <p:cNvPr id="631" name="Google Shape;631;p68"/>
          <p:cNvSpPr>
            <a:spLocks noGrp="1"/>
          </p:cNvSpPr>
          <p:nvPr>
            <p:ph type="pic" idx="2"/>
          </p:nvPr>
        </p:nvSpPr>
        <p:spPr>
          <a:xfrm>
            <a:off x="856060" y="2000249"/>
            <a:ext cx="2396430" cy="1143000"/>
          </a:xfrm>
          <a:prstGeom prst="round2DiagRect">
            <a:avLst>
              <a:gd name="adj1" fmla="val 16667"/>
              <a:gd name="adj2" fmla="val 0"/>
            </a:avLst>
          </a:prstGeom>
          <a:noFill/>
          <a:ln w="19050" cap="sq" cmpd="sng">
            <a:solidFill>
              <a:srgbClr val="B3FFFF">
                <a:alpha val="60000"/>
              </a:srgbClr>
            </a:solidFill>
            <a:prstDash val="solid"/>
            <a:miter lim="8000"/>
            <a:headEnd type="none" w="sm" len="sm"/>
            <a:tailEnd type="none" w="sm" len="sm"/>
          </a:ln>
        </p:spPr>
        <p:txBody>
          <a:bodyPr spcFirstLastPara="1" wrap="square" lIns="68575" tIns="68575" rIns="68575" bIns="68575" anchor="t" anchorCtr="0">
            <a:noAutofit/>
          </a:bodyPr>
          <a:lstStyle>
            <a:lvl1pPr marL="165100" marR="0" lvl="0" indent="-165100" algn="l" rtl="0">
              <a:lnSpc>
                <a:spcPct val="120000"/>
              </a:lnSpc>
              <a:spcBef>
                <a:spcPts val="800"/>
              </a:spcBef>
              <a:spcAft>
                <a:spcPts val="0"/>
              </a:spcAft>
              <a:buClr>
                <a:schemeClr val="lt1"/>
              </a:buClr>
              <a:buSzPts val="1100"/>
              <a:buFont typeface="Arial"/>
              <a:buNone/>
              <a:defRPr sz="1500" b="0" i="0" u="none" strike="noStrike" cap="none">
                <a:solidFill>
                  <a:schemeClr val="lt1"/>
                </a:solidFill>
                <a:latin typeface="Questrial"/>
                <a:ea typeface="Questrial"/>
                <a:cs typeface="Questrial"/>
                <a:sym typeface="Questrial"/>
              </a:defRPr>
            </a:lvl1pPr>
            <a:lvl2pPr marL="508000" marR="0" lvl="1" indent="-171450" algn="l" rtl="0">
              <a:lnSpc>
                <a:spcPct val="120000"/>
              </a:lnSpc>
              <a:spcBef>
                <a:spcPts val="400"/>
              </a:spcBef>
              <a:spcAft>
                <a:spcPts val="0"/>
              </a:spcAft>
              <a:buClr>
                <a:schemeClr val="lt1"/>
              </a:buClr>
              <a:buSzPts val="1900"/>
              <a:buFont typeface="Arial"/>
              <a:buChar char="•"/>
              <a:defRPr sz="1500" b="0" i="0" u="none" strike="noStrike" cap="none">
                <a:solidFill>
                  <a:schemeClr val="lt1"/>
                </a:solidFill>
                <a:latin typeface="Questrial"/>
                <a:ea typeface="Questrial"/>
                <a:cs typeface="Questrial"/>
                <a:sym typeface="Questrial"/>
              </a:defRPr>
            </a:lvl2pPr>
            <a:lvl3pPr marL="850900" marR="0" lvl="2" indent="-171450" algn="l" rtl="0">
              <a:lnSpc>
                <a:spcPct val="120000"/>
              </a:lnSpc>
              <a:spcBef>
                <a:spcPts val="400"/>
              </a:spcBef>
              <a:spcAft>
                <a:spcPts val="0"/>
              </a:spcAft>
              <a:buClr>
                <a:schemeClr val="lt1"/>
              </a:buClr>
              <a:buSzPts val="1700"/>
              <a:buFont typeface="Arial"/>
              <a:buChar char="•"/>
              <a:defRPr sz="1300" b="0" i="0" u="none" strike="noStrike" cap="none">
                <a:solidFill>
                  <a:schemeClr val="lt1"/>
                </a:solidFill>
                <a:latin typeface="Questrial"/>
                <a:ea typeface="Questrial"/>
                <a:cs typeface="Questrial"/>
                <a:sym typeface="Questrial"/>
              </a:defRPr>
            </a:lvl3pPr>
            <a:lvl4pPr marL="1193800" marR="0" lvl="3" indent="-171450" algn="l" rtl="0">
              <a:lnSpc>
                <a:spcPct val="120000"/>
              </a:lnSpc>
              <a:spcBef>
                <a:spcPts val="400"/>
              </a:spcBef>
              <a:spcAft>
                <a:spcPts val="0"/>
              </a:spcAft>
              <a:buClr>
                <a:schemeClr val="lt1"/>
              </a:buClr>
              <a:buSzPts val="1500"/>
              <a:buFont typeface="Arial"/>
              <a:buChar char="•"/>
              <a:defRPr sz="1200" b="0" i="0" u="none" strike="noStrike" cap="none">
                <a:solidFill>
                  <a:schemeClr val="lt1"/>
                </a:solidFill>
                <a:latin typeface="Questrial"/>
                <a:ea typeface="Questrial"/>
                <a:cs typeface="Questrial"/>
                <a:sym typeface="Questrial"/>
              </a:defRPr>
            </a:lvl4pPr>
            <a:lvl5pPr marL="1536700" marR="0" lvl="4" indent="-171450" algn="l" rtl="0">
              <a:lnSpc>
                <a:spcPct val="120000"/>
              </a:lnSpc>
              <a:spcBef>
                <a:spcPts val="400"/>
              </a:spcBef>
              <a:spcAft>
                <a:spcPts val="0"/>
              </a:spcAft>
              <a:buClr>
                <a:schemeClr val="lt1"/>
              </a:buClr>
              <a:buSzPts val="1500"/>
              <a:buFont typeface="Arial"/>
              <a:buChar char="•"/>
              <a:defRPr sz="1200" b="0" i="0" u="none" strike="noStrike" cap="none">
                <a:solidFill>
                  <a:schemeClr val="lt1"/>
                </a:solidFill>
                <a:latin typeface="Questrial"/>
                <a:ea typeface="Questrial"/>
                <a:cs typeface="Questrial"/>
                <a:sym typeface="Questrial"/>
              </a:defRPr>
            </a:lvl5pPr>
            <a:lvl6pPr marL="1879600" marR="0" lvl="5" indent="-171450" algn="l" rtl="0">
              <a:lnSpc>
                <a:spcPct val="120000"/>
              </a:lnSpc>
              <a:spcBef>
                <a:spcPts val="400"/>
              </a:spcBef>
              <a:spcAft>
                <a:spcPts val="0"/>
              </a:spcAft>
              <a:buClr>
                <a:schemeClr val="lt1"/>
              </a:buClr>
              <a:buSzPts val="1300"/>
              <a:buFont typeface="Arial"/>
              <a:buChar char="•"/>
              <a:defRPr sz="1100" b="0" i="0" u="none" strike="noStrike" cap="none">
                <a:solidFill>
                  <a:schemeClr val="lt1"/>
                </a:solidFill>
                <a:latin typeface="Questrial"/>
                <a:ea typeface="Questrial"/>
                <a:cs typeface="Questrial"/>
                <a:sym typeface="Questrial"/>
              </a:defRPr>
            </a:lvl6pPr>
            <a:lvl7pPr marL="2222500" marR="0" lvl="6" indent="-171450" algn="l" rtl="0">
              <a:lnSpc>
                <a:spcPct val="120000"/>
              </a:lnSpc>
              <a:spcBef>
                <a:spcPts val="400"/>
              </a:spcBef>
              <a:spcAft>
                <a:spcPts val="0"/>
              </a:spcAft>
              <a:buClr>
                <a:schemeClr val="lt1"/>
              </a:buClr>
              <a:buSzPts val="1300"/>
              <a:buFont typeface="Arial"/>
              <a:buChar char="•"/>
              <a:defRPr sz="1100" b="0" i="0" u="none" strike="noStrike" cap="none">
                <a:solidFill>
                  <a:schemeClr val="lt1"/>
                </a:solidFill>
                <a:latin typeface="Questrial"/>
                <a:ea typeface="Questrial"/>
                <a:cs typeface="Questrial"/>
                <a:sym typeface="Questrial"/>
              </a:defRPr>
            </a:lvl7pPr>
            <a:lvl8pPr marL="2565400" marR="0" lvl="7" indent="-171450" algn="l" rtl="0">
              <a:lnSpc>
                <a:spcPct val="120000"/>
              </a:lnSpc>
              <a:spcBef>
                <a:spcPts val="400"/>
              </a:spcBef>
              <a:spcAft>
                <a:spcPts val="0"/>
              </a:spcAft>
              <a:buClr>
                <a:schemeClr val="lt1"/>
              </a:buClr>
              <a:buSzPts val="1300"/>
              <a:buFont typeface="Arial"/>
              <a:buChar char="•"/>
              <a:defRPr sz="1100" b="0" i="0" u="none" strike="noStrike" cap="none">
                <a:solidFill>
                  <a:schemeClr val="lt1"/>
                </a:solidFill>
                <a:latin typeface="Questrial"/>
                <a:ea typeface="Questrial"/>
                <a:cs typeface="Questrial"/>
                <a:sym typeface="Questrial"/>
              </a:defRPr>
            </a:lvl8pPr>
            <a:lvl9pPr marL="2908300" marR="0" lvl="8" indent="-171450" algn="l" rtl="0">
              <a:lnSpc>
                <a:spcPct val="120000"/>
              </a:lnSpc>
              <a:spcBef>
                <a:spcPts val="400"/>
              </a:spcBef>
              <a:spcAft>
                <a:spcPts val="0"/>
              </a:spcAft>
              <a:buClr>
                <a:schemeClr val="lt1"/>
              </a:buClr>
              <a:buSzPts val="1300"/>
              <a:buFont typeface="Arial"/>
              <a:buChar char="•"/>
              <a:defRPr sz="1100" b="0" i="0" u="none" strike="noStrike" cap="none">
                <a:solidFill>
                  <a:schemeClr val="lt1"/>
                </a:solidFill>
                <a:latin typeface="Questrial"/>
                <a:ea typeface="Questrial"/>
                <a:cs typeface="Questrial"/>
                <a:sym typeface="Questrial"/>
              </a:defRPr>
            </a:lvl9pPr>
          </a:lstStyle>
          <a:p>
            <a:endParaRPr/>
          </a:p>
        </p:txBody>
      </p:sp>
      <p:sp>
        <p:nvSpPr>
          <p:cNvPr id="632" name="Google Shape;632;p68"/>
          <p:cNvSpPr txBox="1">
            <a:spLocks noGrp="1"/>
          </p:cNvSpPr>
          <p:nvPr>
            <p:ph type="body" idx="3"/>
          </p:nvPr>
        </p:nvSpPr>
        <p:spPr>
          <a:xfrm>
            <a:off x="856060" y="3735644"/>
            <a:ext cx="2396430" cy="613382"/>
          </a:xfrm>
          <a:prstGeom prst="rect">
            <a:avLst/>
          </a:prstGeom>
          <a:noFill/>
          <a:ln>
            <a:noFill/>
          </a:ln>
        </p:spPr>
        <p:txBody>
          <a:bodyPr spcFirstLastPara="1" wrap="square" lIns="68575" tIns="68575" rIns="68575" bIns="68575" anchor="t" anchorCtr="0">
            <a:noAutofit/>
          </a:bodyPr>
          <a:lstStyle>
            <a:lvl1pPr marL="457200" marR="0" lvl="0" indent="-228600" algn="l" rtl="0">
              <a:lnSpc>
                <a:spcPct val="120000"/>
              </a:lnSpc>
              <a:spcBef>
                <a:spcPts val="800"/>
              </a:spcBef>
              <a:spcAft>
                <a:spcPts val="0"/>
              </a:spcAft>
              <a:buClr>
                <a:schemeClr val="lt1"/>
              </a:buClr>
              <a:buSzPts val="2200"/>
              <a:buFont typeface="Arial"/>
              <a:buNone/>
              <a:defRPr sz="1100" b="0" i="0" u="none" strike="noStrike" cap="none">
                <a:solidFill>
                  <a:schemeClr val="lt1"/>
                </a:solidFill>
                <a:latin typeface="Questrial"/>
                <a:ea typeface="Questrial"/>
                <a:cs typeface="Questrial"/>
                <a:sym typeface="Questrial"/>
              </a:defRPr>
            </a:lvl1pPr>
            <a:lvl2pPr marL="914400" marR="0" lvl="1" indent="-228600" algn="l" rtl="0">
              <a:lnSpc>
                <a:spcPct val="120000"/>
              </a:lnSpc>
              <a:spcBef>
                <a:spcPts val="400"/>
              </a:spcBef>
              <a:spcAft>
                <a:spcPts val="0"/>
              </a:spcAft>
              <a:buClr>
                <a:schemeClr val="lt1"/>
              </a:buClr>
              <a:buSzPts val="1900"/>
              <a:buFont typeface="Arial"/>
              <a:buNone/>
              <a:defRPr sz="900" b="0" i="0" u="none" strike="noStrike" cap="none">
                <a:solidFill>
                  <a:schemeClr val="lt1"/>
                </a:solidFill>
                <a:latin typeface="Questrial"/>
                <a:ea typeface="Questrial"/>
                <a:cs typeface="Questrial"/>
                <a:sym typeface="Questrial"/>
              </a:defRPr>
            </a:lvl2pPr>
            <a:lvl3pPr marL="1371600" marR="0" lvl="2" indent="-228600" algn="l" rtl="0">
              <a:lnSpc>
                <a:spcPct val="120000"/>
              </a:lnSpc>
              <a:spcBef>
                <a:spcPts val="400"/>
              </a:spcBef>
              <a:spcAft>
                <a:spcPts val="0"/>
              </a:spcAft>
              <a:buClr>
                <a:schemeClr val="lt1"/>
              </a:buClr>
              <a:buSzPts val="1700"/>
              <a:buFont typeface="Arial"/>
              <a:buNone/>
              <a:defRPr sz="800" b="0" i="0" u="none" strike="noStrike" cap="none">
                <a:solidFill>
                  <a:schemeClr val="lt1"/>
                </a:solidFill>
                <a:latin typeface="Questrial"/>
                <a:ea typeface="Questrial"/>
                <a:cs typeface="Questrial"/>
                <a:sym typeface="Questrial"/>
              </a:defRPr>
            </a:lvl3pPr>
            <a:lvl4pPr marL="1828800" marR="0" lvl="3" indent="-228600" algn="l" rtl="0">
              <a:lnSpc>
                <a:spcPct val="120000"/>
              </a:lnSpc>
              <a:spcBef>
                <a:spcPts val="400"/>
              </a:spcBef>
              <a:spcAft>
                <a:spcPts val="0"/>
              </a:spcAft>
              <a:buClr>
                <a:schemeClr val="lt1"/>
              </a:buClr>
              <a:buSzPts val="1500"/>
              <a:buFont typeface="Arial"/>
              <a:buNone/>
              <a:defRPr sz="700" b="0" i="0" u="none" strike="noStrike" cap="none">
                <a:solidFill>
                  <a:schemeClr val="lt1"/>
                </a:solidFill>
                <a:latin typeface="Questrial"/>
                <a:ea typeface="Questrial"/>
                <a:cs typeface="Questrial"/>
                <a:sym typeface="Questrial"/>
              </a:defRPr>
            </a:lvl4pPr>
            <a:lvl5pPr marL="2286000" marR="0" lvl="4" indent="-228600" algn="l" rtl="0">
              <a:lnSpc>
                <a:spcPct val="120000"/>
              </a:lnSpc>
              <a:spcBef>
                <a:spcPts val="400"/>
              </a:spcBef>
              <a:spcAft>
                <a:spcPts val="0"/>
              </a:spcAft>
              <a:buClr>
                <a:schemeClr val="lt1"/>
              </a:buClr>
              <a:buSzPts val="1500"/>
              <a:buFont typeface="Arial"/>
              <a:buNone/>
              <a:defRPr sz="700" b="0" i="0" u="none" strike="noStrike" cap="none">
                <a:solidFill>
                  <a:schemeClr val="lt1"/>
                </a:solidFill>
                <a:latin typeface="Questrial"/>
                <a:ea typeface="Questrial"/>
                <a:cs typeface="Questrial"/>
                <a:sym typeface="Questrial"/>
              </a:defRPr>
            </a:lvl5pPr>
            <a:lvl6pPr marL="2743200" marR="0" lvl="5" indent="-228600" algn="l" rtl="0">
              <a:lnSpc>
                <a:spcPct val="120000"/>
              </a:lnSpc>
              <a:spcBef>
                <a:spcPts val="400"/>
              </a:spcBef>
              <a:spcAft>
                <a:spcPts val="0"/>
              </a:spcAft>
              <a:buClr>
                <a:schemeClr val="lt1"/>
              </a:buClr>
              <a:buSzPts val="1300"/>
              <a:buFont typeface="Arial"/>
              <a:buNone/>
              <a:defRPr sz="700" b="0" i="0" u="none" strike="noStrike" cap="none">
                <a:solidFill>
                  <a:schemeClr val="lt1"/>
                </a:solidFill>
                <a:latin typeface="Questrial"/>
                <a:ea typeface="Questrial"/>
                <a:cs typeface="Questrial"/>
                <a:sym typeface="Questrial"/>
              </a:defRPr>
            </a:lvl6pPr>
            <a:lvl7pPr marL="3200400" marR="0" lvl="6" indent="-228600" algn="l" rtl="0">
              <a:lnSpc>
                <a:spcPct val="120000"/>
              </a:lnSpc>
              <a:spcBef>
                <a:spcPts val="400"/>
              </a:spcBef>
              <a:spcAft>
                <a:spcPts val="0"/>
              </a:spcAft>
              <a:buClr>
                <a:schemeClr val="lt1"/>
              </a:buClr>
              <a:buSzPts val="1300"/>
              <a:buFont typeface="Arial"/>
              <a:buNone/>
              <a:defRPr sz="700" b="0" i="0" u="none" strike="noStrike" cap="none">
                <a:solidFill>
                  <a:schemeClr val="lt1"/>
                </a:solidFill>
                <a:latin typeface="Questrial"/>
                <a:ea typeface="Questrial"/>
                <a:cs typeface="Questrial"/>
                <a:sym typeface="Questrial"/>
              </a:defRPr>
            </a:lvl7pPr>
            <a:lvl8pPr marL="3657600" marR="0" lvl="7" indent="-228600" algn="l" rtl="0">
              <a:lnSpc>
                <a:spcPct val="120000"/>
              </a:lnSpc>
              <a:spcBef>
                <a:spcPts val="400"/>
              </a:spcBef>
              <a:spcAft>
                <a:spcPts val="0"/>
              </a:spcAft>
              <a:buClr>
                <a:schemeClr val="lt1"/>
              </a:buClr>
              <a:buSzPts val="1300"/>
              <a:buFont typeface="Arial"/>
              <a:buNone/>
              <a:defRPr sz="700" b="0" i="0" u="none" strike="noStrike" cap="none">
                <a:solidFill>
                  <a:schemeClr val="lt1"/>
                </a:solidFill>
                <a:latin typeface="Questrial"/>
                <a:ea typeface="Questrial"/>
                <a:cs typeface="Questrial"/>
                <a:sym typeface="Questrial"/>
              </a:defRPr>
            </a:lvl8pPr>
            <a:lvl9pPr marL="4114800" marR="0" lvl="8" indent="-228600" algn="l" rtl="0">
              <a:lnSpc>
                <a:spcPct val="120000"/>
              </a:lnSpc>
              <a:spcBef>
                <a:spcPts val="400"/>
              </a:spcBef>
              <a:spcAft>
                <a:spcPts val="0"/>
              </a:spcAft>
              <a:buClr>
                <a:schemeClr val="lt1"/>
              </a:buClr>
              <a:buSzPts val="1300"/>
              <a:buFont typeface="Arial"/>
              <a:buNone/>
              <a:defRPr sz="700" b="0" i="0" u="none" strike="noStrike" cap="none">
                <a:solidFill>
                  <a:schemeClr val="lt1"/>
                </a:solidFill>
                <a:latin typeface="Questrial"/>
                <a:ea typeface="Questrial"/>
                <a:cs typeface="Questrial"/>
                <a:sym typeface="Questrial"/>
              </a:defRPr>
            </a:lvl9pPr>
          </a:lstStyle>
          <a:p>
            <a:endParaRPr/>
          </a:p>
        </p:txBody>
      </p:sp>
      <p:sp>
        <p:nvSpPr>
          <p:cNvPr id="633" name="Google Shape;633;p68"/>
          <p:cNvSpPr txBox="1">
            <a:spLocks noGrp="1"/>
          </p:cNvSpPr>
          <p:nvPr>
            <p:ph type="body" idx="4"/>
          </p:nvPr>
        </p:nvSpPr>
        <p:spPr>
          <a:xfrm>
            <a:off x="3366790" y="3303447"/>
            <a:ext cx="2400300" cy="432197"/>
          </a:xfrm>
          <a:prstGeom prst="rect">
            <a:avLst/>
          </a:prstGeom>
          <a:noFill/>
          <a:ln>
            <a:noFill/>
          </a:ln>
        </p:spPr>
        <p:txBody>
          <a:bodyPr spcFirstLastPara="1" wrap="square" lIns="68575" tIns="68575" rIns="68575" bIns="68575" anchor="b" anchorCtr="0">
            <a:noAutofit/>
          </a:bodyPr>
          <a:lstStyle>
            <a:lvl1pPr marL="457200" marR="0" lvl="0" indent="-228600" algn="l" rtl="0">
              <a:lnSpc>
                <a:spcPct val="90000"/>
              </a:lnSpc>
              <a:spcBef>
                <a:spcPts val="800"/>
              </a:spcBef>
              <a:spcAft>
                <a:spcPts val="0"/>
              </a:spcAft>
              <a:buClr>
                <a:schemeClr val="lt1"/>
              </a:buClr>
              <a:buSzPts val="2200"/>
              <a:buFont typeface="Arial"/>
              <a:buNone/>
              <a:defRPr sz="1500" b="0" i="0" u="none" strike="noStrike" cap="none">
                <a:solidFill>
                  <a:schemeClr val="lt1"/>
                </a:solidFill>
                <a:latin typeface="Questrial"/>
                <a:ea typeface="Questrial"/>
                <a:cs typeface="Questrial"/>
                <a:sym typeface="Questrial"/>
              </a:defRPr>
            </a:lvl1pPr>
            <a:lvl2pPr marL="914400" marR="0" lvl="1" indent="-228600" algn="l" rtl="0">
              <a:lnSpc>
                <a:spcPct val="120000"/>
              </a:lnSpc>
              <a:spcBef>
                <a:spcPts val="400"/>
              </a:spcBef>
              <a:spcAft>
                <a:spcPts val="0"/>
              </a:spcAft>
              <a:buClr>
                <a:schemeClr val="lt1"/>
              </a:buClr>
              <a:buSzPts val="1900"/>
              <a:buFont typeface="Arial"/>
              <a:buNone/>
              <a:defRPr sz="1500" b="1" i="0" u="none" strike="noStrike" cap="none">
                <a:solidFill>
                  <a:schemeClr val="lt1"/>
                </a:solidFill>
                <a:latin typeface="Questrial"/>
                <a:ea typeface="Questrial"/>
                <a:cs typeface="Questrial"/>
                <a:sym typeface="Questrial"/>
              </a:defRPr>
            </a:lvl2pPr>
            <a:lvl3pPr marL="1371600" marR="0" lvl="2" indent="-228600" algn="l" rtl="0">
              <a:lnSpc>
                <a:spcPct val="120000"/>
              </a:lnSpc>
              <a:spcBef>
                <a:spcPts val="400"/>
              </a:spcBef>
              <a:spcAft>
                <a:spcPts val="0"/>
              </a:spcAft>
              <a:buClr>
                <a:schemeClr val="lt1"/>
              </a:buClr>
              <a:buSzPts val="1700"/>
              <a:buFont typeface="Arial"/>
              <a:buNone/>
              <a:defRPr sz="1300" b="1" i="0" u="none" strike="noStrike" cap="none">
                <a:solidFill>
                  <a:schemeClr val="lt1"/>
                </a:solidFill>
                <a:latin typeface="Questrial"/>
                <a:ea typeface="Questrial"/>
                <a:cs typeface="Questrial"/>
                <a:sym typeface="Questrial"/>
              </a:defRPr>
            </a:lvl3pPr>
            <a:lvl4pPr marL="1828800" marR="0" lvl="3" indent="-228600" algn="l" rtl="0">
              <a:lnSpc>
                <a:spcPct val="120000"/>
              </a:lnSpc>
              <a:spcBef>
                <a:spcPts val="400"/>
              </a:spcBef>
              <a:spcAft>
                <a:spcPts val="0"/>
              </a:spcAft>
              <a:buClr>
                <a:schemeClr val="lt1"/>
              </a:buClr>
              <a:buSzPts val="1500"/>
              <a:buFont typeface="Arial"/>
              <a:buNone/>
              <a:defRPr sz="1200" b="1" i="0" u="none" strike="noStrike" cap="none">
                <a:solidFill>
                  <a:schemeClr val="lt1"/>
                </a:solidFill>
                <a:latin typeface="Questrial"/>
                <a:ea typeface="Questrial"/>
                <a:cs typeface="Questrial"/>
                <a:sym typeface="Questrial"/>
              </a:defRPr>
            </a:lvl4pPr>
            <a:lvl5pPr marL="2286000" marR="0" lvl="4" indent="-228600" algn="l" rtl="0">
              <a:lnSpc>
                <a:spcPct val="120000"/>
              </a:lnSpc>
              <a:spcBef>
                <a:spcPts val="400"/>
              </a:spcBef>
              <a:spcAft>
                <a:spcPts val="0"/>
              </a:spcAft>
              <a:buClr>
                <a:schemeClr val="lt1"/>
              </a:buClr>
              <a:buSzPts val="1500"/>
              <a:buFont typeface="Arial"/>
              <a:buNone/>
              <a:defRPr sz="1200" b="1" i="0" u="none" strike="noStrike" cap="none">
                <a:solidFill>
                  <a:schemeClr val="lt1"/>
                </a:solidFill>
                <a:latin typeface="Questrial"/>
                <a:ea typeface="Questrial"/>
                <a:cs typeface="Questrial"/>
                <a:sym typeface="Questrial"/>
              </a:defRPr>
            </a:lvl5pPr>
            <a:lvl6pPr marL="2743200" marR="0" lvl="5" indent="-228600" algn="l" rtl="0">
              <a:lnSpc>
                <a:spcPct val="120000"/>
              </a:lnSpc>
              <a:spcBef>
                <a:spcPts val="400"/>
              </a:spcBef>
              <a:spcAft>
                <a:spcPts val="0"/>
              </a:spcAft>
              <a:buClr>
                <a:schemeClr val="lt1"/>
              </a:buClr>
              <a:buSzPts val="1300"/>
              <a:buFont typeface="Arial"/>
              <a:buNone/>
              <a:defRPr sz="1200" b="1" i="0" u="none" strike="noStrike" cap="none">
                <a:solidFill>
                  <a:schemeClr val="lt1"/>
                </a:solidFill>
                <a:latin typeface="Questrial"/>
                <a:ea typeface="Questrial"/>
                <a:cs typeface="Questrial"/>
                <a:sym typeface="Questrial"/>
              </a:defRPr>
            </a:lvl6pPr>
            <a:lvl7pPr marL="3200400" marR="0" lvl="6" indent="-228600" algn="l" rtl="0">
              <a:lnSpc>
                <a:spcPct val="120000"/>
              </a:lnSpc>
              <a:spcBef>
                <a:spcPts val="400"/>
              </a:spcBef>
              <a:spcAft>
                <a:spcPts val="0"/>
              </a:spcAft>
              <a:buClr>
                <a:schemeClr val="lt1"/>
              </a:buClr>
              <a:buSzPts val="1300"/>
              <a:buFont typeface="Arial"/>
              <a:buNone/>
              <a:defRPr sz="1200" b="1" i="0" u="none" strike="noStrike" cap="none">
                <a:solidFill>
                  <a:schemeClr val="lt1"/>
                </a:solidFill>
                <a:latin typeface="Questrial"/>
                <a:ea typeface="Questrial"/>
                <a:cs typeface="Questrial"/>
                <a:sym typeface="Questrial"/>
              </a:defRPr>
            </a:lvl7pPr>
            <a:lvl8pPr marL="3657600" marR="0" lvl="7" indent="-228600" algn="l" rtl="0">
              <a:lnSpc>
                <a:spcPct val="120000"/>
              </a:lnSpc>
              <a:spcBef>
                <a:spcPts val="400"/>
              </a:spcBef>
              <a:spcAft>
                <a:spcPts val="0"/>
              </a:spcAft>
              <a:buClr>
                <a:schemeClr val="lt1"/>
              </a:buClr>
              <a:buSzPts val="1300"/>
              <a:buFont typeface="Arial"/>
              <a:buNone/>
              <a:defRPr sz="1200" b="1" i="0" u="none" strike="noStrike" cap="none">
                <a:solidFill>
                  <a:schemeClr val="lt1"/>
                </a:solidFill>
                <a:latin typeface="Questrial"/>
                <a:ea typeface="Questrial"/>
                <a:cs typeface="Questrial"/>
                <a:sym typeface="Questrial"/>
              </a:defRPr>
            </a:lvl8pPr>
            <a:lvl9pPr marL="4114800" marR="0" lvl="8" indent="-228600" algn="l" rtl="0">
              <a:lnSpc>
                <a:spcPct val="120000"/>
              </a:lnSpc>
              <a:spcBef>
                <a:spcPts val="400"/>
              </a:spcBef>
              <a:spcAft>
                <a:spcPts val="0"/>
              </a:spcAft>
              <a:buClr>
                <a:schemeClr val="lt1"/>
              </a:buClr>
              <a:buSzPts val="1300"/>
              <a:buFont typeface="Arial"/>
              <a:buNone/>
              <a:defRPr sz="1200" b="1" i="0" u="none" strike="noStrike" cap="none">
                <a:solidFill>
                  <a:schemeClr val="lt1"/>
                </a:solidFill>
                <a:latin typeface="Questrial"/>
                <a:ea typeface="Questrial"/>
                <a:cs typeface="Questrial"/>
                <a:sym typeface="Questrial"/>
              </a:defRPr>
            </a:lvl9pPr>
          </a:lstStyle>
          <a:p>
            <a:endParaRPr/>
          </a:p>
        </p:txBody>
      </p:sp>
      <p:sp>
        <p:nvSpPr>
          <p:cNvPr id="634" name="Google Shape;634;p68"/>
          <p:cNvSpPr>
            <a:spLocks noGrp="1"/>
          </p:cNvSpPr>
          <p:nvPr>
            <p:ph type="pic" idx="5"/>
          </p:nvPr>
        </p:nvSpPr>
        <p:spPr>
          <a:xfrm>
            <a:off x="3366790" y="2000249"/>
            <a:ext cx="2399205" cy="1143000"/>
          </a:xfrm>
          <a:prstGeom prst="round2DiagRect">
            <a:avLst>
              <a:gd name="adj1" fmla="val 16667"/>
              <a:gd name="adj2" fmla="val 0"/>
            </a:avLst>
          </a:prstGeom>
          <a:noFill/>
          <a:ln w="19050" cap="sq" cmpd="sng">
            <a:solidFill>
              <a:srgbClr val="B3FFFF">
                <a:alpha val="60000"/>
              </a:srgbClr>
            </a:solidFill>
            <a:prstDash val="solid"/>
            <a:miter lim="8000"/>
            <a:headEnd type="none" w="sm" len="sm"/>
            <a:tailEnd type="none" w="sm" len="sm"/>
          </a:ln>
        </p:spPr>
        <p:txBody>
          <a:bodyPr spcFirstLastPara="1" wrap="square" lIns="68575" tIns="68575" rIns="68575" bIns="68575" anchor="t" anchorCtr="0">
            <a:noAutofit/>
          </a:bodyPr>
          <a:lstStyle>
            <a:lvl1pPr marL="165100" marR="0" lvl="0" indent="-165100" algn="l" rtl="0">
              <a:lnSpc>
                <a:spcPct val="120000"/>
              </a:lnSpc>
              <a:spcBef>
                <a:spcPts val="800"/>
              </a:spcBef>
              <a:spcAft>
                <a:spcPts val="0"/>
              </a:spcAft>
              <a:buClr>
                <a:schemeClr val="lt1"/>
              </a:buClr>
              <a:buSzPts val="1100"/>
              <a:buFont typeface="Arial"/>
              <a:buNone/>
              <a:defRPr sz="1500" b="0" i="0" u="none" strike="noStrike" cap="none">
                <a:solidFill>
                  <a:schemeClr val="lt1"/>
                </a:solidFill>
                <a:latin typeface="Questrial"/>
                <a:ea typeface="Questrial"/>
                <a:cs typeface="Questrial"/>
                <a:sym typeface="Questrial"/>
              </a:defRPr>
            </a:lvl1pPr>
            <a:lvl2pPr marL="508000" marR="0" lvl="1" indent="-171450" algn="l" rtl="0">
              <a:lnSpc>
                <a:spcPct val="120000"/>
              </a:lnSpc>
              <a:spcBef>
                <a:spcPts val="400"/>
              </a:spcBef>
              <a:spcAft>
                <a:spcPts val="0"/>
              </a:spcAft>
              <a:buClr>
                <a:schemeClr val="lt1"/>
              </a:buClr>
              <a:buSzPts val="1900"/>
              <a:buFont typeface="Arial"/>
              <a:buChar char="•"/>
              <a:defRPr sz="1500" b="0" i="0" u="none" strike="noStrike" cap="none">
                <a:solidFill>
                  <a:schemeClr val="lt1"/>
                </a:solidFill>
                <a:latin typeface="Questrial"/>
                <a:ea typeface="Questrial"/>
                <a:cs typeface="Questrial"/>
                <a:sym typeface="Questrial"/>
              </a:defRPr>
            </a:lvl2pPr>
            <a:lvl3pPr marL="850900" marR="0" lvl="2" indent="-171450" algn="l" rtl="0">
              <a:lnSpc>
                <a:spcPct val="120000"/>
              </a:lnSpc>
              <a:spcBef>
                <a:spcPts val="400"/>
              </a:spcBef>
              <a:spcAft>
                <a:spcPts val="0"/>
              </a:spcAft>
              <a:buClr>
                <a:schemeClr val="lt1"/>
              </a:buClr>
              <a:buSzPts val="1700"/>
              <a:buFont typeface="Arial"/>
              <a:buChar char="•"/>
              <a:defRPr sz="1300" b="0" i="0" u="none" strike="noStrike" cap="none">
                <a:solidFill>
                  <a:schemeClr val="lt1"/>
                </a:solidFill>
                <a:latin typeface="Questrial"/>
                <a:ea typeface="Questrial"/>
                <a:cs typeface="Questrial"/>
                <a:sym typeface="Questrial"/>
              </a:defRPr>
            </a:lvl3pPr>
            <a:lvl4pPr marL="1193800" marR="0" lvl="3" indent="-171450" algn="l" rtl="0">
              <a:lnSpc>
                <a:spcPct val="120000"/>
              </a:lnSpc>
              <a:spcBef>
                <a:spcPts val="400"/>
              </a:spcBef>
              <a:spcAft>
                <a:spcPts val="0"/>
              </a:spcAft>
              <a:buClr>
                <a:schemeClr val="lt1"/>
              </a:buClr>
              <a:buSzPts val="1500"/>
              <a:buFont typeface="Arial"/>
              <a:buChar char="•"/>
              <a:defRPr sz="1200" b="0" i="0" u="none" strike="noStrike" cap="none">
                <a:solidFill>
                  <a:schemeClr val="lt1"/>
                </a:solidFill>
                <a:latin typeface="Questrial"/>
                <a:ea typeface="Questrial"/>
                <a:cs typeface="Questrial"/>
                <a:sym typeface="Questrial"/>
              </a:defRPr>
            </a:lvl4pPr>
            <a:lvl5pPr marL="1536700" marR="0" lvl="4" indent="-171450" algn="l" rtl="0">
              <a:lnSpc>
                <a:spcPct val="120000"/>
              </a:lnSpc>
              <a:spcBef>
                <a:spcPts val="400"/>
              </a:spcBef>
              <a:spcAft>
                <a:spcPts val="0"/>
              </a:spcAft>
              <a:buClr>
                <a:schemeClr val="lt1"/>
              </a:buClr>
              <a:buSzPts val="1500"/>
              <a:buFont typeface="Arial"/>
              <a:buChar char="•"/>
              <a:defRPr sz="1200" b="0" i="0" u="none" strike="noStrike" cap="none">
                <a:solidFill>
                  <a:schemeClr val="lt1"/>
                </a:solidFill>
                <a:latin typeface="Questrial"/>
                <a:ea typeface="Questrial"/>
                <a:cs typeface="Questrial"/>
                <a:sym typeface="Questrial"/>
              </a:defRPr>
            </a:lvl5pPr>
            <a:lvl6pPr marL="1879600" marR="0" lvl="5" indent="-171450" algn="l" rtl="0">
              <a:lnSpc>
                <a:spcPct val="120000"/>
              </a:lnSpc>
              <a:spcBef>
                <a:spcPts val="400"/>
              </a:spcBef>
              <a:spcAft>
                <a:spcPts val="0"/>
              </a:spcAft>
              <a:buClr>
                <a:schemeClr val="lt1"/>
              </a:buClr>
              <a:buSzPts val="1300"/>
              <a:buFont typeface="Arial"/>
              <a:buChar char="•"/>
              <a:defRPr sz="1100" b="0" i="0" u="none" strike="noStrike" cap="none">
                <a:solidFill>
                  <a:schemeClr val="lt1"/>
                </a:solidFill>
                <a:latin typeface="Questrial"/>
                <a:ea typeface="Questrial"/>
                <a:cs typeface="Questrial"/>
                <a:sym typeface="Questrial"/>
              </a:defRPr>
            </a:lvl6pPr>
            <a:lvl7pPr marL="2222500" marR="0" lvl="6" indent="-171450" algn="l" rtl="0">
              <a:lnSpc>
                <a:spcPct val="120000"/>
              </a:lnSpc>
              <a:spcBef>
                <a:spcPts val="400"/>
              </a:spcBef>
              <a:spcAft>
                <a:spcPts val="0"/>
              </a:spcAft>
              <a:buClr>
                <a:schemeClr val="lt1"/>
              </a:buClr>
              <a:buSzPts val="1300"/>
              <a:buFont typeface="Arial"/>
              <a:buChar char="•"/>
              <a:defRPr sz="1100" b="0" i="0" u="none" strike="noStrike" cap="none">
                <a:solidFill>
                  <a:schemeClr val="lt1"/>
                </a:solidFill>
                <a:latin typeface="Questrial"/>
                <a:ea typeface="Questrial"/>
                <a:cs typeface="Questrial"/>
                <a:sym typeface="Questrial"/>
              </a:defRPr>
            </a:lvl7pPr>
            <a:lvl8pPr marL="2565400" marR="0" lvl="7" indent="-171450" algn="l" rtl="0">
              <a:lnSpc>
                <a:spcPct val="120000"/>
              </a:lnSpc>
              <a:spcBef>
                <a:spcPts val="400"/>
              </a:spcBef>
              <a:spcAft>
                <a:spcPts val="0"/>
              </a:spcAft>
              <a:buClr>
                <a:schemeClr val="lt1"/>
              </a:buClr>
              <a:buSzPts val="1300"/>
              <a:buFont typeface="Arial"/>
              <a:buChar char="•"/>
              <a:defRPr sz="1100" b="0" i="0" u="none" strike="noStrike" cap="none">
                <a:solidFill>
                  <a:schemeClr val="lt1"/>
                </a:solidFill>
                <a:latin typeface="Questrial"/>
                <a:ea typeface="Questrial"/>
                <a:cs typeface="Questrial"/>
                <a:sym typeface="Questrial"/>
              </a:defRPr>
            </a:lvl8pPr>
            <a:lvl9pPr marL="2908300" marR="0" lvl="8" indent="-171450" algn="l" rtl="0">
              <a:lnSpc>
                <a:spcPct val="120000"/>
              </a:lnSpc>
              <a:spcBef>
                <a:spcPts val="400"/>
              </a:spcBef>
              <a:spcAft>
                <a:spcPts val="0"/>
              </a:spcAft>
              <a:buClr>
                <a:schemeClr val="lt1"/>
              </a:buClr>
              <a:buSzPts val="1300"/>
              <a:buFont typeface="Arial"/>
              <a:buChar char="•"/>
              <a:defRPr sz="1100" b="0" i="0" u="none" strike="noStrike" cap="none">
                <a:solidFill>
                  <a:schemeClr val="lt1"/>
                </a:solidFill>
                <a:latin typeface="Questrial"/>
                <a:ea typeface="Questrial"/>
                <a:cs typeface="Questrial"/>
                <a:sym typeface="Questrial"/>
              </a:defRPr>
            </a:lvl9pPr>
          </a:lstStyle>
          <a:p>
            <a:endParaRPr/>
          </a:p>
        </p:txBody>
      </p:sp>
      <p:sp>
        <p:nvSpPr>
          <p:cNvPr id="635" name="Google Shape;635;p68"/>
          <p:cNvSpPr txBox="1">
            <a:spLocks noGrp="1"/>
          </p:cNvSpPr>
          <p:nvPr>
            <p:ph type="body" idx="6"/>
          </p:nvPr>
        </p:nvSpPr>
        <p:spPr>
          <a:xfrm>
            <a:off x="3365694" y="3735643"/>
            <a:ext cx="2400300" cy="607757"/>
          </a:xfrm>
          <a:prstGeom prst="rect">
            <a:avLst/>
          </a:prstGeom>
          <a:noFill/>
          <a:ln>
            <a:noFill/>
          </a:ln>
        </p:spPr>
        <p:txBody>
          <a:bodyPr spcFirstLastPara="1" wrap="square" lIns="68575" tIns="68575" rIns="68575" bIns="68575" anchor="t" anchorCtr="0">
            <a:noAutofit/>
          </a:bodyPr>
          <a:lstStyle>
            <a:lvl1pPr marL="457200" marR="0" lvl="0" indent="-228600" algn="l" rtl="0">
              <a:lnSpc>
                <a:spcPct val="120000"/>
              </a:lnSpc>
              <a:spcBef>
                <a:spcPts val="800"/>
              </a:spcBef>
              <a:spcAft>
                <a:spcPts val="0"/>
              </a:spcAft>
              <a:buClr>
                <a:schemeClr val="lt1"/>
              </a:buClr>
              <a:buSzPts val="2200"/>
              <a:buFont typeface="Arial"/>
              <a:buNone/>
              <a:defRPr sz="1100" b="0" i="0" u="none" strike="noStrike" cap="none">
                <a:solidFill>
                  <a:schemeClr val="lt1"/>
                </a:solidFill>
                <a:latin typeface="Questrial"/>
                <a:ea typeface="Questrial"/>
                <a:cs typeface="Questrial"/>
                <a:sym typeface="Questrial"/>
              </a:defRPr>
            </a:lvl1pPr>
            <a:lvl2pPr marL="914400" marR="0" lvl="1" indent="-228600" algn="l" rtl="0">
              <a:lnSpc>
                <a:spcPct val="120000"/>
              </a:lnSpc>
              <a:spcBef>
                <a:spcPts val="400"/>
              </a:spcBef>
              <a:spcAft>
                <a:spcPts val="0"/>
              </a:spcAft>
              <a:buClr>
                <a:schemeClr val="lt1"/>
              </a:buClr>
              <a:buSzPts val="1900"/>
              <a:buFont typeface="Arial"/>
              <a:buNone/>
              <a:defRPr sz="900" b="0" i="0" u="none" strike="noStrike" cap="none">
                <a:solidFill>
                  <a:schemeClr val="lt1"/>
                </a:solidFill>
                <a:latin typeface="Questrial"/>
                <a:ea typeface="Questrial"/>
                <a:cs typeface="Questrial"/>
                <a:sym typeface="Questrial"/>
              </a:defRPr>
            </a:lvl2pPr>
            <a:lvl3pPr marL="1371600" marR="0" lvl="2" indent="-228600" algn="l" rtl="0">
              <a:lnSpc>
                <a:spcPct val="120000"/>
              </a:lnSpc>
              <a:spcBef>
                <a:spcPts val="400"/>
              </a:spcBef>
              <a:spcAft>
                <a:spcPts val="0"/>
              </a:spcAft>
              <a:buClr>
                <a:schemeClr val="lt1"/>
              </a:buClr>
              <a:buSzPts val="1700"/>
              <a:buFont typeface="Arial"/>
              <a:buNone/>
              <a:defRPr sz="800" b="0" i="0" u="none" strike="noStrike" cap="none">
                <a:solidFill>
                  <a:schemeClr val="lt1"/>
                </a:solidFill>
                <a:latin typeface="Questrial"/>
                <a:ea typeface="Questrial"/>
                <a:cs typeface="Questrial"/>
                <a:sym typeface="Questrial"/>
              </a:defRPr>
            </a:lvl3pPr>
            <a:lvl4pPr marL="1828800" marR="0" lvl="3" indent="-228600" algn="l" rtl="0">
              <a:lnSpc>
                <a:spcPct val="120000"/>
              </a:lnSpc>
              <a:spcBef>
                <a:spcPts val="400"/>
              </a:spcBef>
              <a:spcAft>
                <a:spcPts val="0"/>
              </a:spcAft>
              <a:buClr>
                <a:schemeClr val="lt1"/>
              </a:buClr>
              <a:buSzPts val="1500"/>
              <a:buFont typeface="Arial"/>
              <a:buNone/>
              <a:defRPr sz="700" b="0" i="0" u="none" strike="noStrike" cap="none">
                <a:solidFill>
                  <a:schemeClr val="lt1"/>
                </a:solidFill>
                <a:latin typeface="Questrial"/>
                <a:ea typeface="Questrial"/>
                <a:cs typeface="Questrial"/>
                <a:sym typeface="Questrial"/>
              </a:defRPr>
            </a:lvl4pPr>
            <a:lvl5pPr marL="2286000" marR="0" lvl="4" indent="-228600" algn="l" rtl="0">
              <a:lnSpc>
                <a:spcPct val="120000"/>
              </a:lnSpc>
              <a:spcBef>
                <a:spcPts val="400"/>
              </a:spcBef>
              <a:spcAft>
                <a:spcPts val="0"/>
              </a:spcAft>
              <a:buClr>
                <a:schemeClr val="lt1"/>
              </a:buClr>
              <a:buSzPts val="1500"/>
              <a:buFont typeface="Arial"/>
              <a:buNone/>
              <a:defRPr sz="700" b="0" i="0" u="none" strike="noStrike" cap="none">
                <a:solidFill>
                  <a:schemeClr val="lt1"/>
                </a:solidFill>
                <a:latin typeface="Questrial"/>
                <a:ea typeface="Questrial"/>
                <a:cs typeface="Questrial"/>
                <a:sym typeface="Questrial"/>
              </a:defRPr>
            </a:lvl5pPr>
            <a:lvl6pPr marL="2743200" marR="0" lvl="5" indent="-228600" algn="l" rtl="0">
              <a:lnSpc>
                <a:spcPct val="120000"/>
              </a:lnSpc>
              <a:spcBef>
                <a:spcPts val="400"/>
              </a:spcBef>
              <a:spcAft>
                <a:spcPts val="0"/>
              </a:spcAft>
              <a:buClr>
                <a:schemeClr val="lt1"/>
              </a:buClr>
              <a:buSzPts val="1300"/>
              <a:buFont typeface="Arial"/>
              <a:buNone/>
              <a:defRPr sz="700" b="0" i="0" u="none" strike="noStrike" cap="none">
                <a:solidFill>
                  <a:schemeClr val="lt1"/>
                </a:solidFill>
                <a:latin typeface="Questrial"/>
                <a:ea typeface="Questrial"/>
                <a:cs typeface="Questrial"/>
                <a:sym typeface="Questrial"/>
              </a:defRPr>
            </a:lvl6pPr>
            <a:lvl7pPr marL="3200400" marR="0" lvl="6" indent="-228600" algn="l" rtl="0">
              <a:lnSpc>
                <a:spcPct val="120000"/>
              </a:lnSpc>
              <a:spcBef>
                <a:spcPts val="400"/>
              </a:spcBef>
              <a:spcAft>
                <a:spcPts val="0"/>
              </a:spcAft>
              <a:buClr>
                <a:schemeClr val="lt1"/>
              </a:buClr>
              <a:buSzPts val="1300"/>
              <a:buFont typeface="Arial"/>
              <a:buNone/>
              <a:defRPr sz="700" b="0" i="0" u="none" strike="noStrike" cap="none">
                <a:solidFill>
                  <a:schemeClr val="lt1"/>
                </a:solidFill>
                <a:latin typeface="Questrial"/>
                <a:ea typeface="Questrial"/>
                <a:cs typeface="Questrial"/>
                <a:sym typeface="Questrial"/>
              </a:defRPr>
            </a:lvl7pPr>
            <a:lvl8pPr marL="3657600" marR="0" lvl="7" indent="-228600" algn="l" rtl="0">
              <a:lnSpc>
                <a:spcPct val="120000"/>
              </a:lnSpc>
              <a:spcBef>
                <a:spcPts val="400"/>
              </a:spcBef>
              <a:spcAft>
                <a:spcPts val="0"/>
              </a:spcAft>
              <a:buClr>
                <a:schemeClr val="lt1"/>
              </a:buClr>
              <a:buSzPts val="1300"/>
              <a:buFont typeface="Arial"/>
              <a:buNone/>
              <a:defRPr sz="700" b="0" i="0" u="none" strike="noStrike" cap="none">
                <a:solidFill>
                  <a:schemeClr val="lt1"/>
                </a:solidFill>
                <a:latin typeface="Questrial"/>
                <a:ea typeface="Questrial"/>
                <a:cs typeface="Questrial"/>
                <a:sym typeface="Questrial"/>
              </a:defRPr>
            </a:lvl8pPr>
            <a:lvl9pPr marL="4114800" marR="0" lvl="8" indent="-228600" algn="l" rtl="0">
              <a:lnSpc>
                <a:spcPct val="120000"/>
              </a:lnSpc>
              <a:spcBef>
                <a:spcPts val="400"/>
              </a:spcBef>
              <a:spcAft>
                <a:spcPts val="0"/>
              </a:spcAft>
              <a:buClr>
                <a:schemeClr val="lt1"/>
              </a:buClr>
              <a:buSzPts val="1300"/>
              <a:buFont typeface="Arial"/>
              <a:buNone/>
              <a:defRPr sz="700" b="0" i="0" u="none" strike="noStrike" cap="none">
                <a:solidFill>
                  <a:schemeClr val="lt1"/>
                </a:solidFill>
                <a:latin typeface="Questrial"/>
                <a:ea typeface="Questrial"/>
                <a:cs typeface="Questrial"/>
                <a:sym typeface="Questrial"/>
              </a:defRPr>
            </a:lvl9pPr>
          </a:lstStyle>
          <a:p>
            <a:endParaRPr/>
          </a:p>
        </p:txBody>
      </p:sp>
      <p:sp>
        <p:nvSpPr>
          <p:cNvPr id="636" name="Google Shape;636;p68"/>
          <p:cNvSpPr txBox="1">
            <a:spLocks noGrp="1"/>
          </p:cNvSpPr>
          <p:nvPr>
            <p:ph type="body" idx="7"/>
          </p:nvPr>
        </p:nvSpPr>
        <p:spPr>
          <a:xfrm>
            <a:off x="5889426" y="3303446"/>
            <a:ext cx="2393056" cy="432197"/>
          </a:xfrm>
          <a:prstGeom prst="rect">
            <a:avLst/>
          </a:prstGeom>
          <a:noFill/>
          <a:ln>
            <a:noFill/>
          </a:ln>
        </p:spPr>
        <p:txBody>
          <a:bodyPr spcFirstLastPara="1" wrap="square" lIns="68575" tIns="68575" rIns="68575" bIns="68575" anchor="b" anchorCtr="0">
            <a:noAutofit/>
          </a:bodyPr>
          <a:lstStyle>
            <a:lvl1pPr marL="457200" marR="0" lvl="0" indent="-228600" algn="l" rtl="0">
              <a:lnSpc>
                <a:spcPct val="90000"/>
              </a:lnSpc>
              <a:spcBef>
                <a:spcPts val="800"/>
              </a:spcBef>
              <a:spcAft>
                <a:spcPts val="0"/>
              </a:spcAft>
              <a:buClr>
                <a:schemeClr val="lt1"/>
              </a:buClr>
              <a:buSzPts val="2200"/>
              <a:buFont typeface="Arial"/>
              <a:buNone/>
              <a:defRPr sz="1500" b="0" i="0" u="none" strike="noStrike" cap="none">
                <a:solidFill>
                  <a:schemeClr val="lt1"/>
                </a:solidFill>
                <a:latin typeface="Questrial"/>
                <a:ea typeface="Questrial"/>
                <a:cs typeface="Questrial"/>
                <a:sym typeface="Questrial"/>
              </a:defRPr>
            </a:lvl1pPr>
            <a:lvl2pPr marL="914400" marR="0" lvl="1" indent="-228600" algn="l" rtl="0">
              <a:lnSpc>
                <a:spcPct val="120000"/>
              </a:lnSpc>
              <a:spcBef>
                <a:spcPts val="400"/>
              </a:spcBef>
              <a:spcAft>
                <a:spcPts val="0"/>
              </a:spcAft>
              <a:buClr>
                <a:schemeClr val="lt1"/>
              </a:buClr>
              <a:buSzPts val="1900"/>
              <a:buFont typeface="Arial"/>
              <a:buNone/>
              <a:defRPr sz="1500" b="1" i="0" u="none" strike="noStrike" cap="none">
                <a:solidFill>
                  <a:schemeClr val="lt1"/>
                </a:solidFill>
                <a:latin typeface="Questrial"/>
                <a:ea typeface="Questrial"/>
                <a:cs typeface="Questrial"/>
                <a:sym typeface="Questrial"/>
              </a:defRPr>
            </a:lvl2pPr>
            <a:lvl3pPr marL="1371600" marR="0" lvl="2" indent="-228600" algn="l" rtl="0">
              <a:lnSpc>
                <a:spcPct val="120000"/>
              </a:lnSpc>
              <a:spcBef>
                <a:spcPts val="400"/>
              </a:spcBef>
              <a:spcAft>
                <a:spcPts val="0"/>
              </a:spcAft>
              <a:buClr>
                <a:schemeClr val="lt1"/>
              </a:buClr>
              <a:buSzPts val="1700"/>
              <a:buFont typeface="Arial"/>
              <a:buNone/>
              <a:defRPr sz="1300" b="1" i="0" u="none" strike="noStrike" cap="none">
                <a:solidFill>
                  <a:schemeClr val="lt1"/>
                </a:solidFill>
                <a:latin typeface="Questrial"/>
                <a:ea typeface="Questrial"/>
                <a:cs typeface="Questrial"/>
                <a:sym typeface="Questrial"/>
              </a:defRPr>
            </a:lvl3pPr>
            <a:lvl4pPr marL="1828800" marR="0" lvl="3" indent="-228600" algn="l" rtl="0">
              <a:lnSpc>
                <a:spcPct val="120000"/>
              </a:lnSpc>
              <a:spcBef>
                <a:spcPts val="400"/>
              </a:spcBef>
              <a:spcAft>
                <a:spcPts val="0"/>
              </a:spcAft>
              <a:buClr>
                <a:schemeClr val="lt1"/>
              </a:buClr>
              <a:buSzPts val="1500"/>
              <a:buFont typeface="Arial"/>
              <a:buNone/>
              <a:defRPr sz="1200" b="1" i="0" u="none" strike="noStrike" cap="none">
                <a:solidFill>
                  <a:schemeClr val="lt1"/>
                </a:solidFill>
                <a:latin typeface="Questrial"/>
                <a:ea typeface="Questrial"/>
                <a:cs typeface="Questrial"/>
                <a:sym typeface="Questrial"/>
              </a:defRPr>
            </a:lvl4pPr>
            <a:lvl5pPr marL="2286000" marR="0" lvl="4" indent="-228600" algn="l" rtl="0">
              <a:lnSpc>
                <a:spcPct val="120000"/>
              </a:lnSpc>
              <a:spcBef>
                <a:spcPts val="400"/>
              </a:spcBef>
              <a:spcAft>
                <a:spcPts val="0"/>
              </a:spcAft>
              <a:buClr>
                <a:schemeClr val="lt1"/>
              </a:buClr>
              <a:buSzPts val="1500"/>
              <a:buFont typeface="Arial"/>
              <a:buNone/>
              <a:defRPr sz="1200" b="1" i="0" u="none" strike="noStrike" cap="none">
                <a:solidFill>
                  <a:schemeClr val="lt1"/>
                </a:solidFill>
                <a:latin typeface="Questrial"/>
                <a:ea typeface="Questrial"/>
                <a:cs typeface="Questrial"/>
                <a:sym typeface="Questrial"/>
              </a:defRPr>
            </a:lvl5pPr>
            <a:lvl6pPr marL="2743200" marR="0" lvl="5" indent="-228600" algn="l" rtl="0">
              <a:lnSpc>
                <a:spcPct val="120000"/>
              </a:lnSpc>
              <a:spcBef>
                <a:spcPts val="400"/>
              </a:spcBef>
              <a:spcAft>
                <a:spcPts val="0"/>
              </a:spcAft>
              <a:buClr>
                <a:schemeClr val="lt1"/>
              </a:buClr>
              <a:buSzPts val="1300"/>
              <a:buFont typeface="Arial"/>
              <a:buNone/>
              <a:defRPr sz="1200" b="1" i="0" u="none" strike="noStrike" cap="none">
                <a:solidFill>
                  <a:schemeClr val="lt1"/>
                </a:solidFill>
                <a:latin typeface="Questrial"/>
                <a:ea typeface="Questrial"/>
                <a:cs typeface="Questrial"/>
                <a:sym typeface="Questrial"/>
              </a:defRPr>
            </a:lvl6pPr>
            <a:lvl7pPr marL="3200400" marR="0" lvl="6" indent="-228600" algn="l" rtl="0">
              <a:lnSpc>
                <a:spcPct val="120000"/>
              </a:lnSpc>
              <a:spcBef>
                <a:spcPts val="400"/>
              </a:spcBef>
              <a:spcAft>
                <a:spcPts val="0"/>
              </a:spcAft>
              <a:buClr>
                <a:schemeClr val="lt1"/>
              </a:buClr>
              <a:buSzPts val="1300"/>
              <a:buFont typeface="Arial"/>
              <a:buNone/>
              <a:defRPr sz="1200" b="1" i="0" u="none" strike="noStrike" cap="none">
                <a:solidFill>
                  <a:schemeClr val="lt1"/>
                </a:solidFill>
                <a:latin typeface="Questrial"/>
                <a:ea typeface="Questrial"/>
                <a:cs typeface="Questrial"/>
                <a:sym typeface="Questrial"/>
              </a:defRPr>
            </a:lvl7pPr>
            <a:lvl8pPr marL="3657600" marR="0" lvl="7" indent="-228600" algn="l" rtl="0">
              <a:lnSpc>
                <a:spcPct val="120000"/>
              </a:lnSpc>
              <a:spcBef>
                <a:spcPts val="400"/>
              </a:spcBef>
              <a:spcAft>
                <a:spcPts val="0"/>
              </a:spcAft>
              <a:buClr>
                <a:schemeClr val="lt1"/>
              </a:buClr>
              <a:buSzPts val="1300"/>
              <a:buFont typeface="Arial"/>
              <a:buNone/>
              <a:defRPr sz="1200" b="1" i="0" u="none" strike="noStrike" cap="none">
                <a:solidFill>
                  <a:schemeClr val="lt1"/>
                </a:solidFill>
                <a:latin typeface="Questrial"/>
                <a:ea typeface="Questrial"/>
                <a:cs typeface="Questrial"/>
                <a:sym typeface="Questrial"/>
              </a:defRPr>
            </a:lvl8pPr>
            <a:lvl9pPr marL="4114800" marR="0" lvl="8" indent="-228600" algn="l" rtl="0">
              <a:lnSpc>
                <a:spcPct val="120000"/>
              </a:lnSpc>
              <a:spcBef>
                <a:spcPts val="400"/>
              </a:spcBef>
              <a:spcAft>
                <a:spcPts val="0"/>
              </a:spcAft>
              <a:buClr>
                <a:schemeClr val="lt1"/>
              </a:buClr>
              <a:buSzPts val="1300"/>
              <a:buFont typeface="Arial"/>
              <a:buNone/>
              <a:defRPr sz="1200" b="1" i="0" u="none" strike="noStrike" cap="none">
                <a:solidFill>
                  <a:schemeClr val="lt1"/>
                </a:solidFill>
                <a:latin typeface="Questrial"/>
                <a:ea typeface="Questrial"/>
                <a:cs typeface="Questrial"/>
                <a:sym typeface="Questrial"/>
              </a:defRPr>
            </a:lvl9pPr>
          </a:lstStyle>
          <a:p>
            <a:endParaRPr/>
          </a:p>
        </p:txBody>
      </p:sp>
      <p:sp>
        <p:nvSpPr>
          <p:cNvPr id="637" name="Google Shape;637;p68"/>
          <p:cNvSpPr>
            <a:spLocks noGrp="1"/>
          </p:cNvSpPr>
          <p:nvPr>
            <p:ph type="pic" idx="8"/>
          </p:nvPr>
        </p:nvSpPr>
        <p:spPr>
          <a:xfrm>
            <a:off x="5889332" y="2000249"/>
            <a:ext cx="2396227" cy="1143000"/>
          </a:xfrm>
          <a:prstGeom prst="round2DiagRect">
            <a:avLst>
              <a:gd name="adj1" fmla="val 16667"/>
              <a:gd name="adj2" fmla="val 0"/>
            </a:avLst>
          </a:prstGeom>
          <a:noFill/>
          <a:ln w="19050" cap="sq" cmpd="sng">
            <a:solidFill>
              <a:srgbClr val="B3FFFF">
                <a:alpha val="60000"/>
              </a:srgbClr>
            </a:solidFill>
            <a:prstDash val="solid"/>
            <a:miter lim="8000"/>
            <a:headEnd type="none" w="sm" len="sm"/>
            <a:tailEnd type="none" w="sm" len="sm"/>
          </a:ln>
        </p:spPr>
        <p:txBody>
          <a:bodyPr spcFirstLastPara="1" wrap="square" lIns="68575" tIns="68575" rIns="68575" bIns="68575" anchor="t" anchorCtr="0">
            <a:noAutofit/>
          </a:bodyPr>
          <a:lstStyle>
            <a:lvl1pPr marL="165100" marR="0" lvl="0" indent="-165100" algn="l" rtl="0">
              <a:lnSpc>
                <a:spcPct val="120000"/>
              </a:lnSpc>
              <a:spcBef>
                <a:spcPts val="800"/>
              </a:spcBef>
              <a:spcAft>
                <a:spcPts val="0"/>
              </a:spcAft>
              <a:buClr>
                <a:schemeClr val="lt1"/>
              </a:buClr>
              <a:buSzPts val="1100"/>
              <a:buFont typeface="Arial"/>
              <a:buNone/>
              <a:defRPr sz="1500" b="0" i="0" u="none" strike="noStrike" cap="none">
                <a:solidFill>
                  <a:schemeClr val="lt1"/>
                </a:solidFill>
                <a:latin typeface="Questrial"/>
                <a:ea typeface="Questrial"/>
                <a:cs typeface="Questrial"/>
                <a:sym typeface="Questrial"/>
              </a:defRPr>
            </a:lvl1pPr>
            <a:lvl2pPr marL="508000" marR="0" lvl="1" indent="-171450" algn="l" rtl="0">
              <a:lnSpc>
                <a:spcPct val="120000"/>
              </a:lnSpc>
              <a:spcBef>
                <a:spcPts val="400"/>
              </a:spcBef>
              <a:spcAft>
                <a:spcPts val="0"/>
              </a:spcAft>
              <a:buClr>
                <a:schemeClr val="lt1"/>
              </a:buClr>
              <a:buSzPts val="1900"/>
              <a:buFont typeface="Arial"/>
              <a:buChar char="•"/>
              <a:defRPr sz="1500" b="0" i="0" u="none" strike="noStrike" cap="none">
                <a:solidFill>
                  <a:schemeClr val="lt1"/>
                </a:solidFill>
                <a:latin typeface="Questrial"/>
                <a:ea typeface="Questrial"/>
                <a:cs typeface="Questrial"/>
                <a:sym typeface="Questrial"/>
              </a:defRPr>
            </a:lvl2pPr>
            <a:lvl3pPr marL="850900" marR="0" lvl="2" indent="-171450" algn="l" rtl="0">
              <a:lnSpc>
                <a:spcPct val="120000"/>
              </a:lnSpc>
              <a:spcBef>
                <a:spcPts val="400"/>
              </a:spcBef>
              <a:spcAft>
                <a:spcPts val="0"/>
              </a:spcAft>
              <a:buClr>
                <a:schemeClr val="lt1"/>
              </a:buClr>
              <a:buSzPts val="1700"/>
              <a:buFont typeface="Arial"/>
              <a:buChar char="•"/>
              <a:defRPr sz="1300" b="0" i="0" u="none" strike="noStrike" cap="none">
                <a:solidFill>
                  <a:schemeClr val="lt1"/>
                </a:solidFill>
                <a:latin typeface="Questrial"/>
                <a:ea typeface="Questrial"/>
                <a:cs typeface="Questrial"/>
                <a:sym typeface="Questrial"/>
              </a:defRPr>
            </a:lvl3pPr>
            <a:lvl4pPr marL="1193800" marR="0" lvl="3" indent="-171450" algn="l" rtl="0">
              <a:lnSpc>
                <a:spcPct val="120000"/>
              </a:lnSpc>
              <a:spcBef>
                <a:spcPts val="400"/>
              </a:spcBef>
              <a:spcAft>
                <a:spcPts val="0"/>
              </a:spcAft>
              <a:buClr>
                <a:schemeClr val="lt1"/>
              </a:buClr>
              <a:buSzPts val="1500"/>
              <a:buFont typeface="Arial"/>
              <a:buChar char="•"/>
              <a:defRPr sz="1200" b="0" i="0" u="none" strike="noStrike" cap="none">
                <a:solidFill>
                  <a:schemeClr val="lt1"/>
                </a:solidFill>
                <a:latin typeface="Questrial"/>
                <a:ea typeface="Questrial"/>
                <a:cs typeface="Questrial"/>
                <a:sym typeface="Questrial"/>
              </a:defRPr>
            </a:lvl4pPr>
            <a:lvl5pPr marL="1536700" marR="0" lvl="4" indent="-171450" algn="l" rtl="0">
              <a:lnSpc>
                <a:spcPct val="120000"/>
              </a:lnSpc>
              <a:spcBef>
                <a:spcPts val="400"/>
              </a:spcBef>
              <a:spcAft>
                <a:spcPts val="0"/>
              </a:spcAft>
              <a:buClr>
                <a:schemeClr val="lt1"/>
              </a:buClr>
              <a:buSzPts val="1500"/>
              <a:buFont typeface="Arial"/>
              <a:buChar char="•"/>
              <a:defRPr sz="1200" b="0" i="0" u="none" strike="noStrike" cap="none">
                <a:solidFill>
                  <a:schemeClr val="lt1"/>
                </a:solidFill>
                <a:latin typeface="Questrial"/>
                <a:ea typeface="Questrial"/>
                <a:cs typeface="Questrial"/>
                <a:sym typeface="Questrial"/>
              </a:defRPr>
            </a:lvl5pPr>
            <a:lvl6pPr marL="1879600" marR="0" lvl="5" indent="-171450" algn="l" rtl="0">
              <a:lnSpc>
                <a:spcPct val="120000"/>
              </a:lnSpc>
              <a:spcBef>
                <a:spcPts val="400"/>
              </a:spcBef>
              <a:spcAft>
                <a:spcPts val="0"/>
              </a:spcAft>
              <a:buClr>
                <a:schemeClr val="lt1"/>
              </a:buClr>
              <a:buSzPts val="1300"/>
              <a:buFont typeface="Arial"/>
              <a:buChar char="•"/>
              <a:defRPr sz="1100" b="0" i="0" u="none" strike="noStrike" cap="none">
                <a:solidFill>
                  <a:schemeClr val="lt1"/>
                </a:solidFill>
                <a:latin typeface="Questrial"/>
                <a:ea typeface="Questrial"/>
                <a:cs typeface="Questrial"/>
                <a:sym typeface="Questrial"/>
              </a:defRPr>
            </a:lvl6pPr>
            <a:lvl7pPr marL="2222500" marR="0" lvl="6" indent="-171450" algn="l" rtl="0">
              <a:lnSpc>
                <a:spcPct val="120000"/>
              </a:lnSpc>
              <a:spcBef>
                <a:spcPts val="400"/>
              </a:spcBef>
              <a:spcAft>
                <a:spcPts val="0"/>
              </a:spcAft>
              <a:buClr>
                <a:schemeClr val="lt1"/>
              </a:buClr>
              <a:buSzPts val="1300"/>
              <a:buFont typeface="Arial"/>
              <a:buChar char="•"/>
              <a:defRPr sz="1100" b="0" i="0" u="none" strike="noStrike" cap="none">
                <a:solidFill>
                  <a:schemeClr val="lt1"/>
                </a:solidFill>
                <a:latin typeface="Questrial"/>
                <a:ea typeface="Questrial"/>
                <a:cs typeface="Questrial"/>
                <a:sym typeface="Questrial"/>
              </a:defRPr>
            </a:lvl7pPr>
            <a:lvl8pPr marL="2565400" marR="0" lvl="7" indent="-171450" algn="l" rtl="0">
              <a:lnSpc>
                <a:spcPct val="120000"/>
              </a:lnSpc>
              <a:spcBef>
                <a:spcPts val="400"/>
              </a:spcBef>
              <a:spcAft>
                <a:spcPts val="0"/>
              </a:spcAft>
              <a:buClr>
                <a:schemeClr val="lt1"/>
              </a:buClr>
              <a:buSzPts val="1300"/>
              <a:buFont typeface="Arial"/>
              <a:buChar char="•"/>
              <a:defRPr sz="1100" b="0" i="0" u="none" strike="noStrike" cap="none">
                <a:solidFill>
                  <a:schemeClr val="lt1"/>
                </a:solidFill>
                <a:latin typeface="Questrial"/>
                <a:ea typeface="Questrial"/>
                <a:cs typeface="Questrial"/>
                <a:sym typeface="Questrial"/>
              </a:defRPr>
            </a:lvl8pPr>
            <a:lvl9pPr marL="2908300" marR="0" lvl="8" indent="-171450" algn="l" rtl="0">
              <a:lnSpc>
                <a:spcPct val="120000"/>
              </a:lnSpc>
              <a:spcBef>
                <a:spcPts val="400"/>
              </a:spcBef>
              <a:spcAft>
                <a:spcPts val="0"/>
              </a:spcAft>
              <a:buClr>
                <a:schemeClr val="lt1"/>
              </a:buClr>
              <a:buSzPts val="1300"/>
              <a:buFont typeface="Arial"/>
              <a:buChar char="•"/>
              <a:defRPr sz="1100" b="0" i="0" u="none" strike="noStrike" cap="none">
                <a:solidFill>
                  <a:schemeClr val="lt1"/>
                </a:solidFill>
                <a:latin typeface="Questrial"/>
                <a:ea typeface="Questrial"/>
                <a:cs typeface="Questrial"/>
                <a:sym typeface="Questrial"/>
              </a:defRPr>
            </a:lvl9pPr>
          </a:lstStyle>
          <a:p>
            <a:endParaRPr/>
          </a:p>
        </p:txBody>
      </p:sp>
      <p:sp>
        <p:nvSpPr>
          <p:cNvPr id="638" name="Google Shape;638;p68"/>
          <p:cNvSpPr txBox="1">
            <a:spLocks noGrp="1"/>
          </p:cNvSpPr>
          <p:nvPr>
            <p:ph type="body" idx="9"/>
          </p:nvPr>
        </p:nvSpPr>
        <p:spPr>
          <a:xfrm>
            <a:off x="5889331" y="3735641"/>
            <a:ext cx="2396226" cy="607759"/>
          </a:xfrm>
          <a:prstGeom prst="rect">
            <a:avLst/>
          </a:prstGeom>
          <a:noFill/>
          <a:ln>
            <a:noFill/>
          </a:ln>
        </p:spPr>
        <p:txBody>
          <a:bodyPr spcFirstLastPara="1" wrap="square" lIns="68575" tIns="68575" rIns="68575" bIns="68575" anchor="t" anchorCtr="0">
            <a:noAutofit/>
          </a:bodyPr>
          <a:lstStyle>
            <a:lvl1pPr marL="457200" marR="0" lvl="0" indent="-228600" algn="l" rtl="0">
              <a:lnSpc>
                <a:spcPct val="120000"/>
              </a:lnSpc>
              <a:spcBef>
                <a:spcPts val="800"/>
              </a:spcBef>
              <a:spcAft>
                <a:spcPts val="0"/>
              </a:spcAft>
              <a:buClr>
                <a:schemeClr val="lt1"/>
              </a:buClr>
              <a:buSzPts val="2200"/>
              <a:buFont typeface="Arial"/>
              <a:buNone/>
              <a:defRPr sz="1100" b="0" i="0" u="none" strike="noStrike" cap="none">
                <a:solidFill>
                  <a:schemeClr val="lt1"/>
                </a:solidFill>
                <a:latin typeface="Questrial"/>
                <a:ea typeface="Questrial"/>
                <a:cs typeface="Questrial"/>
                <a:sym typeface="Questrial"/>
              </a:defRPr>
            </a:lvl1pPr>
            <a:lvl2pPr marL="914400" marR="0" lvl="1" indent="-228600" algn="l" rtl="0">
              <a:lnSpc>
                <a:spcPct val="120000"/>
              </a:lnSpc>
              <a:spcBef>
                <a:spcPts val="400"/>
              </a:spcBef>
              <a:spcAft>
                <a:spcPts val="0"/>
              </a:spcAft>
              <a:buClr>
                <a:schemeClr val="lt1"/>
              </a:buClr>
              <a:buSzPts val="1900"/>
              <a:buFont typeface="Arial"/>
              <a:buNone/>
              <a:defRPr sz="900" b="0" i="0" u="none" strike="noStrike" cap="none">
                <a:solidFill>
                  <a:schemeClr val="lt1"/>
                </a:solidFill>
                <a:latin typeface="Questrial"/>
                <a:ea typeface="Questrial"/>
                <a:cs typeface="Questrial"/>
                <a:sym typeface="Questrial"/>
              </a:defRPr>
            </a:lvl2pPr>
            <a:lvl3pPr marL="1371600" marR="0" lvl="2" indent="-228600" algn="l" rtl="0">
              <a:lnSpc>
                <a:spcPct val="120000"/>
              </a:lnSpc>
              <a:spcBef>
                <a:spcPts val="400"/>
              </a:spcBef>
              <a:spcAft>
                <a:spcPts val="0"/>
              </a:spcAft>
              <a:buClr>
                <a:schemeClr val="lt1"/>
              </a:buClr>
              <a:buSzPts val="1700"/>
              <a:buFont typeface="Arial"/>
              <a:buNone/>
              <a:defRPr sz="800" b="0" i="0" u="none" strike="noStrike" cap="none">
                <a:solidFill>
                  <a:schemeClr val="lt1"/>
                </a:solidFill>
                <a:latin typeface="Questrial"/>
                <a:ea typeface="Questrial"/>
                <a:cs typeface="Questrial"/>
                <a:sym typeface="Questrial"/>
              </a:defRPr>
            </a:lvl3pPr>
            <a:lvl4pPr marL="1828800" marR="0" lvl="3" indent="-228600" algn="l" rtl="0">
              <a:lnSpc>
                <a:spcPct val="120000"/>
              </a:lnSpc>
              <a:spcBef>
                <a:spcPts val="400"/>
              </a:spcBef>
              <a:spcAft>
                <a:spcPts val="0"/>
              </a:spcAft>
              <a:buClr>
                <a:schemeClr val="lt1"/>
              </a:buClr>
              <a:buSzPts val="1500"/>
              <a:buFont typeface="Arial"/>
              <a:buNone/>
              <a:defRPr sz="700" b="0" i="0" u="none" strike="noStrike" cap="none">
                <a:solidFill>
                  <a:schemeClr val="lt1"/>
                </a:solidFill>
                <a:latin typeface="Questrial"/>
                <a:ea typeface="Questrial"/>
                <a:cs typeface="Questrial"/>
                <a:sym typeface="Questrial"/>
              </a:defRPr>
            </a:lvl4pPr>
            <a:lvl5pPr marL="2286000" marR="0" lvl="4" indent="-228600" algn="l" rtl="0">
              <a:lnSpc>
                <a:spcPct val="120000"/>
              </a:lnSpc>
              <a:spcBef>
                <a:spcPts val="400"/>
              </a:spcBef>
              <a:spcAft>
                <a:spcPts val="0"/>
              </a:spcAft>
              <a:buClr>
                <a:schemeClr val="lt1"/>
              </a:buClr>
              <a:buSzPts val="1500"/>
              <a:buFont typeface="Arial"/>
              <a:buNone/>
              <a:defRPr sz="700" b="0" i="0" u="none" strike="noStrike" cap="none">
                <a:solidFill>
                  <a:schemeClr val="lt1"/>
                </a:solidFill>
                <a:latin typeface="Questrial"/>
                <a:ea typeface="Questrial"/>
                <a:cs typeface="Questrial"/>
                <a:sym typeface="Questrial"/>
              </a:defRPr>
            </a:lvl5pPr>
            <a:lvl6pPr marL="2743200" marR="0" lvl="5" indent="-228600" algn="l" rtl="0">
              <a:lnSpc>
                <a:spcPct val="120000"/>
              </a:lnSpc>
              <a:spcBef>
                <a:spcPts val="400"/>
              </a:spcBef>
              <a:spcAft>
                <a:spcPts val="0"/>
              </a:spcAft>
              <a:buClr>
                <a:schemeClr val="lt1"/>
              </a:buClr>
              <a:buSzPts val="1300"/>
              <a:buFont typeface="Arial"/>
              <a:buNone/>
              <a:defRPr sz="700" b="0" i="0" u="none" strike="noStrike" cap="none">
                <a:solidFill>
                  <a:schemeClr val="lt1"/>
                </a:solidFill>
                <a:latin typeface="Questrial"/>
                <a:ea typeface="Questrial"/>
                <a:cs typeface="Questrial"/>
                <a:sym typeface="Questrial"/>
              </a:defRPr>
            </a:lvl6pPr>
            <a:lvl7pPr marL="3200400" marR="0" lvl="6" indent="-228600" algn="l" rtl="0">
              <a:lnSpc>
                <a:spcPct val="120000"/>
              </a:lnSpc>
              <a:spcBef>
                <a:spcPts val="400"/>
              </a:spcBef>
              <a:spcAft>
                <a:spcPts val="0"/>
              </a:spcAft>
              <a:buClr>
                <a:schemeClr val="lt1"/>
              </a:buClr>
              <a:buSzPts val="1300"/>
              <a:buFont typeface="Arial"/>
              <a:buNone/>
              <a:defRPr sz="700" b="0" i="0" u="none" strike="noStrike" cap="none">
                <a:solidFill>
                  <a:schemeClr val="lt1"/>
                </a:solidFill>
                <a:latin typeface="Questrial"/>
                <a:ea typeface="Questrial"/>
                <a:cs typeface="Questrial"/>
                <a:sym typeface="Questrial"/>
              </a:defRPr>
            </a:lvl7pPr>
            <a:lvl8pPr marL="3657600" marR="0" lvl="7" indent="-228600" algn="l" rtl="0">
              <a:lnSpc>
                <a:spcPct val="120000"/>
              </a:lnSpc>
              <a:spcBef>
                <a:spcPts val="400"/>
              </a:spcBef>
              <a:spcAft>
                <a:spcPts val="0"/>
              </a:spcAft>
              <a:buClr>
                <a:schemeClr val="lt1"/>
              </a:buClr>
              <a:buSzPts val="1300"/>
              <a:buFont typeface="Arial"/>
              <a:buNone/>
              <a:defRPr sz="700" b="0" i="0" u="none" strike="noStrike" cap="none">
                <a:solidFill>
                  <a:schemeClr val="lt1"/>
                </a:solidFill>
                <a:latin typeface="Questrial"/>
                <a:ea typeface="Questrial"/>
                <a:cs typeface="Questrial"/>
                <a:sym typeface="Questrial"/>
              </a:defRPr>
            </a:lvl8pPr>
            <a:lvl9pPr marL="4114800" marR="0" lvl="8" indent="-228600" algn="l" rtl="0">
              <a:lnSpc>
                <a:spcPct val="120000"/>
              </a:lnSpc>
              <a:spcBef>
                <a:spcPts val="400"/>
              </a:spcBef>
              <a:spcAft>
                <a:spcPts val="0"/>
              </a:spcAft>
              <a:buClr>
                <a:schemeClr val="lt1"/>
              </a:buClr>
              <a:buSzPts val="1300"/>
              <a:buFont typeface="Arial"/>
              <a:buNone/>
              <a:defRPr sz="700" b="0" i="0" u="none" strike="noStrike" cap="none">
                <a:solidFill>
                  <a:schemeClr val="lt1"/>
                </a:solidFill>
                <a:latin typeface="Questrial"/>
                <a:ea typeface="Questrial"/>
                <a:cs typeface="Questrial"/>
                <a:sym typeface="Questrial"/>
              </a:defRPr>
            </a:lvl9pPr>
          </a:lstStyle>
          <a:p>
            <a:endParaRPr/>
          </a:p>
        </p:txBody>
      </p:sp>
      <p:sp>
        <p:nvSpPr>
          <p:cNvPr id="639" name="Google Shape;639;p68"/>
          <p:cNvSpPr txBox="1">
            <a:spLocks noGrp="1"/>
          </p:cNvSpPr>
          <p:nvPr>
            <p:ph type="dt" idx="10"/>
          </p:nvPr>
        </p:nvSpPr>
        <p:spPr>
          <a:xfrm>
            <a:off x="5592691" y="4412458"/>
            <a:ext cx="2057400" cy="273844"/>
          </a:xfrm>
          <a:prstGeom prst="rect">
            <a:avLst/>
          </a:prstGeom>
          <a:noFill/>
          <a:ln>
            <a:noFill/>
          </a:ln>
        </p:spPr>
        <p:txBody>
          <a:bodyPr spcFirstLastPara="1" wrap="square" lIns="68575" tIns="68575" rIns="68575" bIns="68575" anchor="ctr" anchorCtr="0">
            <a:noAutofit/>
          </a:bodyPr>
          <a:lstStyle>
            <a:lvl1pPr marL="0" marR="0" lvl="0" indent="0" algn="r" rtl="0">
              <a:spcBef>
                <a:spcPts val="0"/>
              </a:spcBef>
              <a:spcAft>
                <a:spcPts val="0"/>
              </a:spcAft>
              <a:buSzPts val="1100"/>
              <a:buNone/>
              <a:defRPr sz="800" b="0" i="0" u="none" strike="noStrike" cap="none">
                <a:solidFill>
                  <a:schemeClr val="lt1"/>
                </a:solidFill>
                <a:latin typeface="Questrial"/>
                <a:ea typeface="Questrial"/>
                <a:cs typeface="Questrial"/>
                <a:sym typeface="Questrial"/>
              </a:defRPr>
            </a:lvl1pPr>
            <a:lvl2pPr marL="342900" marR="0" lvl="1" indent="0" algn="l" rtl="0">
              <a:spcBef>
                <a:spcPts val="0"/>
              </a:spcBef>
              <a:spcAft>
                <a:spcPts val="0"/>
              </a:spcAft>
              <a:buSzPts val="1100"/>
              <a:buNone/>
              <a:defRPr sz="1400" b="0" i="0" u="none" strike="noStrike" cap="none">
                <a:solidFill>
                  <a:schemeClr val="lt1"/>
                </a:solidFill>
                <a:latin typeface="Questrial"/>
                <a:ea typeface="Questrial"/>
                <a:cs typeface="Questrial"/>
                <a:sym typeface="Questrial"/>
              </a:defRPr>
            </a:lvl2pPr>
            <a:lvl3pPr marL="685800" marR="0" lvl="2" indent="0" algn="l" rtl="0">
              <a:spcBef>
                <a:spcPts val="0"/>
              </a:spcBef>
              <a:spcAft>
                <a:spcPts val="0"/>
              </a:spcAft>
              <a:buSzPts val="1100"/>
              <a:buNone/>
              <a:defRPr sz="1400" b="0" i="0" u="none" strike="noStrike" cap="none">
                <a:solidFill>
                  <a:schemeClr val="lt1"/>
                </a:solidFill>
                <a:latin typeface="Questrial"/>
                <a:ea typeface="Questrial"/>
                <a:cs typeface="Questrial"/>
                <a:sym typeface="Questrial"/>
              </a:defRPr>
            </a:lvl3pPr>
            <a:lvl4pPr marL="1028700" marR="0" lvl="3" indent="0" algn="l" rtl="0">
              <a:spcBef>
                <a:spcPts val="0"/>
              </a:spcBef>
              <a:spcAft>
                <a:spcPts val="0"/>
              </a:spcAft>
              <a:buSzPts val="1100"/>
              <a:buNone/>
              <a:defRPr sz="1400" b="0" i="0" u="none" strike="noStrike" cap="none">
                <a:solidFill>
                  <a:schemeClr val="lt1"/>
                </a:solidFill>
                <a:latin typeface="Questrial"/>
                <a:ea typeface="Questrial"/>
                <a:cs typeface="Questrial"/>
                <a:sym typeface="Questrial"/>
              </a:defRPr>
            </a:lvl4pPr>
            <a:lvl5pPr marL="1371600" marR="0" lvl="4" indent="0" algn="l" rtl="0">
              <a:spcBef>
                <a:spcPts val="0"/>
              </a:spcBef>
              <a:spcAft>
                <a:spcPts val="0"/>
              </a:spcAft>
              <a:buSzPts val="1100"/>
              <a:buNone/>
              <a:defRPr sz="1400" b="0" i="0" u="none" strike="noStrike" cap="none">
                <a:solidFill>
                  <a:schemeClr val="lt1"/>
                </a:solidFill>
                <a:latin typeface="Questrial"/>
                <a:ea typeface="Questrial"/>
                <a:cs typeface="Questrial"/>
                <a:sym typeface="Questrial"/>
              </a:defRPr>
            </a:lvl5pPr>
            <a:lvl6pPr marL="1714500" marR="0" lvl="5" indent="0" algn="l" rtl="0">
              <a:spcBef>
                <a:spcPts val="0"/>
              </a:spcBef>
              <a:spcAft>
                <a:spcPts val="0"/>
              </a:spcAft>
              <a:buSzPts val="1100"/>
              <a:buNone/>
              <a:defRPr sz="1400" b="0" i="0" u="none" strike="noStrike" cap="none">
                <a:solidFill>
                  <a:schemeClr val="lt1"/>
                </a:solidFill>
                <a:latin typeface="Questrial"/>
                <a:ea typeface="Questrial"/>
                <a:cs typeface="Questrial"/>
                <a:sym typeface="Questrial"/>
              </a:defRPr>
            </a:lvl6pPr>
            <a:lvl7pPr marL="2057400" marR="0" lvl="6" indent="0" algn="l" rtl="0">
              <a:spcBef>
                <a:spcPts val="0"/>
              </a:spcBef>
              <a:spcAft>
                <a:spcPts val="0"/>
              </a:spcAft>
              <a:buSzPts val="1100"/>
              <a:buNone/>
              <a:defRPr sz="1400" b="0" i="0" u="none" strike="noStrike" cap="none">
                <a:solidFill>
                  <a:schemeClr val="lt1"/>
                </a:solidFill>
                <a:latin typeface="Questrial"/>
                <a:ea typeface="Questrial"/>
                <a:cs typeface="Questrial"/>
                <a:sym typeface="Questrial"/>
              </a:defRPr>
            </a:lvl7pPr>
            <a:lvl8pPr marL="2400300" marR="0" lvl="7" indent="0" algn="l" rtl="0">
              <a:spcBef>
                <a:spcPts val="0"/>
              </a:spcBef>
              <a:spcAft>
                <a:spcPts val="0"/>
              </a:spcAft>
              <a:buSzPts val="1100"/>
              <a:buNone/>
              <a:defRPr sz="1400" b="0" i="0" u="none" strike="noStrike" cap="none">
                <a:solidFill>
                  <a:schemeClr val="lt1"/>
                </a:solidFill>
                <a:latin typeface="Questrial"/>
                <a:ea typeface="Questrial"/>
                <a:cs typeface="Questrial"/>
                <a:sym typeface="Questrial"/>
              </a:defRPr>
            </a:lvl8pPr>
            <a:lvl9pPr marL="2743200" marR="0" lvl="8" indent="0" algn="l" rtl="0">
              <a:spcBef>
                <a:spcPts val="0"/>
              </a:spcBef>
              <a:spcAft>
                <a:spcPts val="0"/>
              </a:spcAft>
              <a:buSzPts val="1100"/>
              <a:buNone/>
              <a:defRPr sz="1400" b="0" i="0" u="none" strike="noStrike" cap="none">
                <a:solidFill>
                  <a:schemeClr val="lt1"/>
                </a:solidFill>
                <a:latin typeface="Questrial"/>
                <a:ea typeface="Questrial"/>
                <a:cs typeface="Questrial"/>
                <a:sym typeface="Questrial"/>
              </a:defRPr>
            </a:lvl9pPr>
          </a:lstStyle>
          <a:p>
            <a:endParaRPr/>
          </a:p>
        </p:txBody>
      </p:sp>
      <p:sp>
        <p:nvSpPr>
          <p:cNvPr id="640" name="Google Shape;640;p68"/>
          <p:cNvSpPr txBox="1">
            <a:spLocks noGrp="1"/>
          </p:cNvSpPr>
          <p:nvPr>
            <p:ph type="ftr" idx="11"/>
          </p:nvPr>
        </p:nvSpPr>
        <p:spPr>
          <a:xfrm>
            <a:off x="856058" y="4412457"/>
            <a:ext cx="4679481" cy="273844"/>
          </a:xfrm>
          <a:prstGeom prst="rect">
            <a:avLst/>
          </a:prstGeom>
          <a:noFill/>
          <a:ln>
            <a:noFill/>
          </a:ln>
        </p:spPr>
        <p:txBody>
          <a:bodyPr spcFirstLastPara="1" wrap="square" lIns="68575" tIns="68575" rIns="68575" bIns="68575" anchor="ctr" anchorCtr="0">
            <a:noAutofit/>
          </a:bodyPr>
          <a:lstStyle>
            <a:lvl1pPr marL="0" marR="0" lvl="0" indent="0" algn="l" rtl="0">
              <a:spcBef>
                <a:spcPts val="0"/>
              </a:spcBef>
              <a:spcAft>
                <a:spcPts val="0"/>
              </a:spcAft>
              <a:buSzPts val="1100"/>
              <a:buNone/>
              <a:defRPr sz="800" b="0" i="0" u="none" strike="noStrike" cap="none">
                <a:solidFill>
                  <a:schemeClr val="lt1"/>
                </a:solidFill>
                <a:latin typeface="Questrial"/>
                <a:ea typeface="Questrial"/>
                <a:cs typeface="Questrial"/>
                <a:sym typeface="Questrial"/>
              </a:defRPr>
            </a:lvl1pPr>
            <a:lvl2pPr marL="342900" marR="0" lvl="1" indent="0" algn="l" rtl="0">
              <a:spcBef>
                <a:spcPts val="0"/>
              </a:spcBef>
              <a:spcAft>
                <a:spcPts val="0"/>
              </a:spcAft>
              <a:buSzPts val="1100"/>
              <a:buNone/>
              <a:defRPr sz="1400" b="0" i="0" u="none" strike="noStrike" cap="none">
                <a:solidFill>
                  <a:schemeClr val="lt1"/>
                </a:solidFill>
                <a:latin typeface="Questrial"/>
                <a:ea typeface="Questrial"/>
                <a:cs typeface="Questrial"/>
                <a:sym typeface="Questrial"/>
              </a:defRPr>
            </a:lvl2pPr>
            <a:lvl3pPr marL="685800" marR="0" lvl="2" indent="0" algn="l" rtl="0">
              <a:spcBef>
                <a:spcPts val="0"/>
              </a:spcBef>
              <a:spcAft>
                <a:spcPts val="0"/>
              </a:spcAft>
              <a:buSzPts val="1100"/>
              <a:buNone/>
              <a:defRPr sz="1400" b="0" i="0" u="none" strike="noStrike" cap="none">
                <a:solidFill>
                  <a:schemeClr val="lt1"/>
                </a:solidFill>
                <a:latin typeface="Questrial"/>
                <a:ea typeface="Questrial"/>
                <a:cs typeface="Questrial"/>
                <a:sym typeface="Questrial"/>
              </a:defRPr>
            </a:lvl3pPr>
            <a:lvl4pPr marL="1028700" marR="0" lvl="3" indent="0" algn="l" rtl="0">
              <a:spcBef>
                <a:spcPts val="0"/>
              </a:spcBef>
              <a:spcAft>
                <a:spcPts val="0"/>
              </a:spcAft>
              <a:buSzPts val="1100"/>
              <a:buNone/>
              <a:defRPr sz="1400" b="0" i="0" u="none" strike="noStrike" cap="none">
                <a:solidFill>
                  <a:schemeClr val="lt1"/>
                </a:solidFill>
                <a:latin typeface="Questrial"/>
                <a:ea typeface="Questrial"/>
                <a:cs typeface="Questrial"/>
                <a:sym typeface="Questrial"/>
              </a:defRPr>
            </a:lvl4pPr>
            <a:lvl5pPr marL="1371600" marR="0" lvl="4" indent="0" algn="l" rtl="0">
              <a:spcBef>
                <a:spcPts val="0"/>
              </a:spcBef>
              <a:spcAft>
                <a:spcPts val="0"/>
              </a:spcAft>
              <a:buSzPts val="1100"/>
              <a:buNone/>
              <a:defRPr sz="1400" b="0" i="0" u="none" strike="noStrike" cap="none">
                <a:solidFill>
                  <a:schemeClr val="lt1"/>
                </a:solidFill>
                <a:latin typeface="Questrial"/>
                <a:ea typeface="Questrial"/>
                <a:cs typeface="Questrial"/>
                <a:sym typeface="Questrial"/>
              </a:defRPr>
            </a:lvl5pPr>
            <a:lvl6pPr marL="1714500" marR="0" lvl="5" indent="0" algn="l" rtl="0">
              <a:spcBef>
                <a:spcPts val="0"/>
              </a:spcBef>
              <a:spcAft>
                <a:spcPts val="0"/>
              </a:spcAft>
              <a:buSzPts val="1100"/>
              <a:buNone/>
              <a:defRPr sz="1400" b="0" i="0" u="none" strike="noStrike" cap="none">
                <a:solidFill>
                  <a:schemeClr val="lt1"/>
                </a:solidFill>
                <a:latin typeface="Questrial"/>
                <a:ea typeface="Questrial"/>
                <a:cs typeface="Questrial"/>
                <a:sym typeface="Questrial"/>
              </a:defRPr>
            </a:lvl6pPr>
            <a:lvl7pPr marL="2057400" marR="0" lvl="6" indent="0" algn="l" rtl="0">
              <a:spcBef>
                <a:spcPts val="0"/>
              </a:spcBef>
              <a:spcAft>
                <a:spcPts val="0"/>
              </a:spcAft>
              <a:buSzPts val="1100"/>
              <a:buNone/>
              <a:defRPr sz="1400" b="0" i="0" u="none" strike="noStrike" cap="none">
                <a:solidFill>
                  <a:schemeClr val="lt1"/>
                </a:solidFill>
                <a:latin typeface="Questrial"/>
                <a:ea typeface="Questrial"/>
                <a:cs typeface="Questrial"/>
                <a:sym typeface="Questrial"/>
              </a:defRPr>
            </a:lvl7pPr>
            <a:lvl8pPr marL="2400300" marR="0" lvl="7" indent="0" algn="l" rtl="0">
              <a:spcBef>
                <a:spcPts val="0"/>
              </a:spcBef>
              <a:spcAft>
                <a:spcPts val="0"/>
              </a:spcAft>
              <a:buSzPts val="1100"/>
              <a:buNone/>
              <a:defRPr sz="1400" b="0" i="0" u="none" strike="noStrike" cap="none">
                <a:solidFill>
                  <a:schemeClr val="lt1"/>
                </a:solidFill>
                <a:latin typeface="Questrial"/>
                <a:ea typeface="Questrial"/>
                <a:cs typeface="Questrial"/>
                <a:sym typeface="Questrial"/>
              </a:defRPr>
            </a:lvl8pPr>
            <a:lvl9pPr marL="2743200" marR="0" lvl="8" indent="0" algn="l" rtl="0">
              <a:spcBef>
                <a:spcPts val="0"/>
              </a:spcBef>
              <a:spcAft>
                <a:spcPts val="0"/>
              </a:spcAft>
              <a:buSzPts val="1100"/>
              <a:buNone/>
              <a:defRPr sz="1400" b="0" i="0" u="none" strike="noStrike" cap="none">
                <a:solidFill>
                  <a:schemeClr val="lt1"/>
                </a:solidFill>
                <a:latin typeface="Questrial"/>
                <a:ea typeface="Questrial"/>
                <a:cs typeface="Questrial"/>
                <a:sym typeface="Questrial"/>
              </a:defRPr>
            </a:lvl9pPr>
          </a:lstStyle>
          <a:p>
            <a:endParaRPr/>
          </a:p>
        </p:txBody>
      </p:sp>
      <p:sp>
        <p:nvSpPr>
          <p:cNvPr id="641" name="Google Shape;641;p68"/>
          <p:cNvSpPr txBox="1">
            <a:spLocks noGrp="1"/>
          </p:cNvSpPr>
          <p:nvPr>
            <p:ph type="sldNum" idx="12"/>
          </p:nvPr>
        </p:nvSpPr>
        <p:spPr>
          <a:xfrm>
            <a:off x="7707241" y="4412456"/>
            <a:ext cx="578317" cy="273844"/>
          </a:xfrm>
          <a:prstGeom prst="rect">
            <a:avLst/>
          </a:prstGeom>
          <a:noFill/>
          <a:ln>
            <a:noFill/>
          </a:ln>
        </p:spPr>
        <p:txBody>
          <a:bodyPr spcFirstLastPara="1" wrap="square" lIns="68575" tIns="34275" rIns="68575" bIns="34275" anchor="ctr" anchorCtr="0">
            <a:noAutofit/>
          </a:bodyPr>
          <a:lstStyle>
            <a:lvl1pPr marL="0" marR="0" lvl="0" indent="0" algn="r" rtl="0">
              <a:spcBef>
                <a:spcPts val="0"/>
              </a:spcBef>
              <a:buNone/>
              <a:defRPr sz="800" b="0" i="0" u="none" strike="noStrike" cap="none">
                <a:solidFill>
                  <a:schemeClr val="lt1"/>
                </a:solidFill>
                <a:latin typeface="Questrial"/>
                <a:ea typeface="Questrial"/>
                <a:cs typeface="Questrial"/>
                <a:sym typeface="Questrial"/>
              </a:defRPr>
            </a:lvl1pPr>
            <a:lvl2pPr marL="0" marR="0" lvl="1" indent="0" algn="r" rtl="0">
              <a:spcBef>
                <a:spcPts val="0"/>
              </a:spcBef>
              <a:buNone/>
              <a:defRPr sz="800" b="0" i="0" u="none" strike="noStrike" cap="none">
                <a:solidFill>
                  <a:schemeClr val="lt1"/>
                </a:solidFill>
                <a:latin typeface="Questrial"/>
                <a:ea typeface="Questrial"/>
                <a:cs typeface="Questrial"/>
                <a:sym typeface="Questrial"/>
              </a:defRPr>
            </a:lvl2pPr>
            <a:lvl3pPr marL="0" marR="0" lvl="2" indent="0" algn="r" rtl="0">
              <a:spcBef>
                <a:spcPts val="0"/>
              </a:spcBef>
              <a:buNone/>
              <a:defRPr sz="800" b="0" i="0" u="none" strike="noStrike" cap="none">
                <a:solidFill>
                  <a:schemeClr val="lt1"/>
                </a:solidFill>
                <a:latin typeface="Questrial"/>
                <a:ea typeface="Questrial"/>
                <a:cs typeface="Questrial"/>
                <a:sym typeface="Questrial"/>
              </a:defRPr>
            </a:lvl3pPr>
            <a:lvl4pPr marL="0" marR="0" lvl="3" indent="0" algn="r" rtl="0">
              <a:spcBef>
                <a:spcPts val="0"/>
              </a:spcBef>
              <a:buNone/>
              <a:defRPr sz="800" b="0" i="0" u="none" strike="noStrike" cap="none">
                <a:solidFill>
                  <a:schemeClr val="lt1"/>
                </a:solidFill>
                <a:latin typeface="Questrial"/>
                <a:ea typeface="Questrial"/>
                <a:cs typeface="Questrial"/>
                <a:sym typeface="Questrial"/>
              </a:defRPr>
            </a:lvl4pPr>
            <a:lvl5pPr marL="0" marR="0" lvl="4" indent="0" algn="r" rtl="0">
              <a:spcBef>
                <a:spcPts val="0"/>
              </a:spcBef>
              <a:buNone/>
              <a:defRPr sz="800" b="0" i="0" u="none" strike="noStrike" cap="none">
                <a:solidFill>
                  <a:schemeClr val="lt1"/>
                </a:solidFill>
                <a:latin typeface="Questrial"/>
                <a:ea typeface="Questrial"/>
                <a:cs typeface="Questrial"/>
                <a:sym typeface="Questrial"/>
              </a:defRPr>
            </a:lvl5pPr>
            <a:lvl6pPr marL="0" marR="0" lvl="5" indent="0" algn="r" rtl="0">
              <a:spcBef>
                <a:spcPts val="0"/>
              </a:spcBef>
              <a:buNone/>
              <a:defRPr sz="800" b="0" i="0" u="none" strike="noStrike" cap="none">
                <a:solidFill>
                  <a:schemeClr val="lt1"/>
                </a:solidFill>
                <a:latin typeface="Questrial"/>
                <a:ea typeface="Questrial"/>
                <a:cs typeface="Questrial"/>
                <a:sym typeface="Questrial"/>
              </a:defRPr>
            </a:lvl6pPr>
            <a:lvl7pPr marL="0" marR="0" lvl="6" indent="0" algn="r" rtl="0">
              <a:spcBef>
                <a:spcPts val="0"/>
              </a:spcBef>
              <a:buNone/>
              <a:defRPr sz="800" b="0" i="0" u="none" strike="noStrike" cap="none">
                <a:solidFill>
                  <a:schemeClr val="lt1"/>
                </a:solidFill>
                <a:latin typeface="Questrial"/>
                <a:ea typeface="Questrial"/>
                <a:cs typeface="Questrial"/>
                <a:sym typeface="Questrial"/>
              </a:defRPr>
            </a:lvl7pPr>
            <a:lvl8pPr marL="0" marR="0" lvl="7" indent="0" algn="r" rtl="0">
              <a:spcBef>
                <a:spcPts val="0"/>
              </a:spcBef>
              <a:buNone/>
              <a:defRPr sz="800" b="0" i="0" u="none" strike="noStrike" cap="none">
                <a:solidFill>
                  <a:schemeClr val="lt1"/>
                </a:solidFill>
                <a:latin typeface="Questrial"/>
                <a:ea typeface="Questrial"/>
                <a:cs typeface="Questrial"/>
                <a:sym typeface="Questrial"/>
              </a:defRPr>
            </a:lvl8pPr>
            <a:lvl9pPr marL="0" marR="0" lvl="8" indent="0" algn="r" rtl="0">
              <a:spcBef>
                <a:spcPts val="0"/>
              </a:spcBef>
              <a:buNone/>
              <a:defRPr sz="800" b="0" i="0" u="none" strike="noStrike" cap="none">
                <a:solidFill>
                  <a:schemeClr val="lt1"/>
                </a:solidFill>
                <a:latin typeface="Questrial"/>
                <a:ea typeface="Questrial"/>
                <a:cs typeface="Questrial"/>
                <a:sym typeface="Quest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642"/>
        <p:cNvGrpSpPr/>
        <p:nvPr/>
      </p:nvGrpSpPr>
      <p:grpSpPr>
        <a:xfrm>
          <a:off x="0" y="0"/>
          <a:ext cx="0" cy="0"/>
          <a:chOff x="0" y="0"/>
          <a:chExt cx="0" cy="0"/>
        </a:xfrm>
      </p:grpSpPr>
      <p:sp>
        <p:nvSpPr>
          <p:cNvPr id="643" name="Google Shape;643;p69"/>
          <p:cNvSpPr txBox="1">
            <a:spLocks noGrp="1"/>
          </p:cNvSpPr>
          <p:nvPr>
            <p:ph type="title"/>
          </p:nvPr>
        </p:nvSpPr>
        <p:spPr>
          <a:xfrm>
            <a:off x="856060" y="463889"/>
            <a:ext cx="7429498" cy="1108928"/>
          </a:xfrm>
          <a:prstGeom prst="rect">
            <a:avLst/>
          </a:prstGeom>
          <a:noFill/>
          <a:ln>
            <a:noFill/>
          </a:ln>
        </p:spPr>
        <p:txBody>
          <a:bodyPr spcFirstLastPara="1" wrap="square" lIns="68575" tIns="68575" rIns="68575" bIns="68575" anchor="ctr" anchorCtr="0">
            <a:noAutofit/>
          </a:bodyPr>
          <a:lstStyle>
            <a:lvl1pPr marL="0" marR="0" lvl="0" indent="0" algn="l" rtl="0">
              <a:lnSpc>
                <a:spcPct val="90000"/>
              </a:lnSpc>
              <a:spcBef>
                <a:spcPts val="0"/>
              </a:spcBef>
              <a:spcAft>
                <a:spcPts val="0"/>
              </a:spcAft>
              <a:buClr>
                <a:schemeClr val="lt1"/>
              </a:buClr>
              <a:buSzPts val="1100"/>
              <a:buFont typeface="Questrial"/>
              <a:buNone/>
              <a:defRPr sz="2700" b="0" i="0" u="none" strike="noStrike" cap="none">
                <a:solidFill>
                  <a:schemeClr val="lt1"/>
                </a:solidFill>
                <a:latin typeface="Questrial"/>
                <a:ea typeface="Questrial"/>
                <a:cs typeface="Questrial"/>
                <a:sym typeface="Questrial"/>
              </a:defRPr>
            </a:lvl1pPr>
            <a:lvl2pPr lvl="1" indent="0">
              <a:spcBef>
                <a:spcPts val="0"/>
              </a:spcBef>
              <a:spcAft>
                <a:spcPts val="0"/>
              </a:spcAft>
              <a:buSzPts val="1100"/>
              <a:buNone/>
              <a:defRPr sz="1400"/>
            </a:lvl2pPr>
            <a:lvl3pPr lvl="2" indent="0">
              <a:spcBef>
                <a:spcPts val="0"/>
              </a:spcBef>
              <a:spcAft>
                <a:spcPts val="0"/>
              </a:spcAft>
              <a:buSzPts val="1100"/>
              <a:buNone/>
              <a:defRPr sz="1400"/>
            </a:lvl3pPr>
            <a:lvl4pPr lvl="3" indent="0">
              <a:spcBef>
                <a:spcPts val="0"/>
              </a:spcBef>
              <a:spcAft>
                <a:spcPts val="0"/>
              </a:spcAft>
              <a:buSzPts val="1100"/>
              <a:buNone/>
              <a:defRPr sz="1400"/>
            </a:lvl4pPr>
            <a:lvl5pPr lvl="4" indent="0">
              <a:spcBef>
                <a:spcPts val="0"/>
              </a:spcBef>
              <a:spcAft>
                <a:spcPts val="0"/>
              </a:spcAft>
              <a:buSzPts val="1100"/>
              <a:buNone/>
              <a:defRPr sz="1400"/>
            </a:lvl5pPr>
            <a:lvl6pPr lvl="5" indent="0">
              <a:spcBef>
                <a:spcPts val="0"/>
              </a:spcBef>
              <a:spcAft>
                <a:spcPts val="0"/>
              </a:spcAft>
              <a:buSzPts val="1100"/>
              <a:buNone/>
              <a:defRPr sz="1400"/>
            </a:lvl6pPr>
            <a:lvl7pPr lvl="6" indent="0">
              <a:spcBef>
                <a:spcPts val="0"/>
              </a:spcBef>
              <a:spcAft>
                <a:spcPts val="0"/>
              </a:spcAft>
              <a:buSzPts val="1100"/>
              <a:buNone/>
              <a:defRPr sz="1400"/>
            </a:lvl7pPr>
            <a:lvl8pPr lvl="7" indent="0">
              <a:spcBef>
                <a:spcPts val="0"/>
              </a:spcBef>
              <a:spcAft>
                <a:spcPts val="0"/>
              </a:spcAft>
              <a:buSzPts val="1100"/>
              <a:buNone/>
              <a:defRPr sz="1400"/>
            </a:lvl8pPr>
            <a:lvl9pPr lvl="8" indent="0">
              <a:spcBef>
                <a:spcPts val="0"/>
              </a:spcBef>
              <a:spcAft>
                <a:spcPts val="0"/>
              </a:spcAft>
              <a:buSzPts val="1100"/>
              <a:buNone/>
              <a:defRPr sz="1400"/>
            </a:lvl9pPr>
          </a:lstStyle>
          <a:p>
            <a:endParaRPr/>
          </a:p>
        </p:txBody>
      </p:sp>
      <p:sp>
        <p:nvSpPr>
          <p:cNvPr id="644" name="Google Shape;644;p69"/>
          <p:cNvSpPr txBox="1">
            <a:spLocks noGrp="1"/>
          </p:cNvSpPr>
          <p:nvPr>
            <p:ph type="body" idx="1"/>
          </p:nvPr>
        </p:nvSpPr>
        <p:spPr>
          <a:xfrm rot="5400000">
            <a:off x="3242666" y="-699492"/>
            <a:ext cx="2656285" cy="7429499"/>
          </a:xfrm>
          <a:prstGeom prst="rect">
            <a:avLst/>
          </a:prstGeom>
          <a:noFill/>
          <a:ln>
            <a:noFill/>
          </a:ln>
        </p:spPr>
        <p:txBody>
          <a:bodyPr spcFirstLastPara="1" wrap="square" lIns="68575" tIns="68575" rIns="68575" bIns="68575" anchor="t" anchorCtr="0">
            <a:noAutofit/>
          </a:bodyPr>
          <a:lstStyle>
            <a:lvl1pPr marL="457200" marR="0" lvl="0" indent="-368300" algn="l" rtl="0">
              <a:lnSpc>
                <a:spcPct val="120000"/>
              </a:lnSpc>
              <a:spcBef>
                <a:spcPts val="800"/>
              </a:spcBef>
              <a:spcAft>
                <a:spcPts val="0"/>
              </a:spcAft>
              <a:buClr>
                <a:schemeClr val="lt1"/>
              </a:buClr>
              <a:buSzPts val="2200"/>
              <a:buFont typeface="Arial"/>
              <a:buChar char="•"/>
              <a:defRPr sz="1800" b="0" i="0" u="none" strike="noStrike" cap="none">
                <a:solidFill>
                  <a:schemeClr val="lt1"/>
                </a:solidFill>
                <a:latin typeface="Questrial"/>
                <a:ea typeface="Questrial"/>
                <a:cs typeface="Questrial"/>
                <a:sym typeface="Questrial"/>
              </a:defRPr>
            </a:lvl1pPr>
            <a:lvl2pPr marL="914400" marR="0" lvl="1" indent="-349250" algn="l" rtl="0">
              <a:lnSpc>
                <a:spcPct val="120000"/>
              </a:lnSpc>
              <a:spcBef>
                <a:spcPts val="400"/>
              </a:spcBef>
              <a:spcAft>
                <a:spcPts val="0"/>
              </a:spcAft>
              <a:buClr>
                <a:schemeClr val="lt1"/>
              </a:buClr>
              <a:buSzPts val="1900"/>
              <a:buFont typeface="Arial"/>
              <a:buChar char="•"/>
              <a:defRPr sz="1500" b="0" i="0" u="none" strike="noStrike" cap="none">
                <a:solidFill>
                  <a:schemeClr val="lt1"/>
                </a:solidFill>
                <a:latin typeface="Questrial"/>
                <a:ea typeface="Questrial"/>
                <a:cs typeface="Questrial"/>
                <a:sym typeface="Questrial"/>
              </a:defRPr>
            </a:lvl2pPr>
            <a:lvl3pPr marL="1371600" marR="0" lvl="2" indent="-336550" algn="l" rtl="0">
              <a:lnSpc>
                <a:spcPct val="120000"/>
              </a:lnSpc>
              <a:spcBef>
                <a:spcPts val="400"/>
              </a:spcBef>
              <a:spcAft>
                <a:spcPts val="0"/>
              </a:spcAft>
              <a:buClr>
                <a:schemeClr val="lt1"/>
              </a:buClr>
              <a:buSzPts val="1700"/>
              <a:buFont typeface="Arial"/>
              <a:buChar char="•"/>
              <a:defRPr sz="1300" b="0" i="0" u="none" strike="noStrike" cap="none">
                <a:solidFill>
                  <a:schemeClr val="lt1"/>
                </a:solidFill>
                <a:latin typeface="Questrial"/>
                <a:ea typeface="Questrial"/>
                <a:cs typeface="Questrial"/>
                <a:sym typeface="Questrial"/>
              </a:defRPr>
            </a:lvl3pPr>
            <a:lvl4pPr marL="1828800" marR="0" lvl="3" indent="-323850" algn="l" rtl="0">
              <a:lnSpc>
                <a:spcPct val="120000"/>
              </a:lnSpc>
              <a:spcBef>
                <a:spcPts val="400"/>
              </a:spcBef>
              <a:spcAft>
                <a:spcPts val="0"/>
              </a:spcAft>
              <a:buClr>
                <a:schemeClr val="lt1"/>
              </a:buClr>
              <a:buSzPts val="1500"/>
              <a:buFont typeface="Arial"/>
              <a:buChar char="•"/>
              <a:defRPr sz="1200" b="0" i="0" u="none" strike="noStrike" cap="none">
                <a:solidFill>
                  <a:schemeClr val="lt1"/>
                </a:solidFill>
                <a:latin typeface="Questrial"/>
                <a:ea typeface="Questrial"/>
                <a:cs typeface="Questrial"/>
                <a:sym typeface="Questrial"/>
              </a:defRPr>
            </a:lvl4pPr>
            <a:lvl5pPr marL="2286000" marR="0" lvl="4" indent="-323850" algn="l" rtl="0">
              <a:lnSpc>
                <a:spcPct val="120000"/>
              </a:lnSpc>
              <a:spcBef>
                <a:spcPts val="400"/>
              </a:spcBef>
              <a:spcAft>
                <a:spcPts val="0"/>
              </a:spcAft>
              <a:buClr>
                <a:schemeClr val="lt1"/>
              </a:buClr>
              <a:buSzPts val="1500"/>
              <a:buFont typeface="Arial"/>
              <a:buChar char="•"/>
              <a:defRPr sz="1200" b="0" i="0" u="none" strike="noStrike" cap="none">
                <a:solidFill>
                  <a:schemeClr val="lt1"/>
                </a:solidFill>
                <a:latin typeface="Questrial"/>
                <a:ea typeface="Questrial"/>
                <a:cs typeface="Questrial"/>
                <a:sym typeface="Questrial"/>
              </a:defRPr>
            </a:lvl5pPr>
            <a:lvl6pPr marL="2743200" marR="0" lvl="5" indent="-311150" algn="l" rtl="0">
              <a:lnSpc>
                <a:spcPct val="120000"/>
              </a:lnSpc>
              <a:spcBef>
                <a:spcPts val="400"/>
              </a:spcBef>
              <a:spcAft>
                <a:spcPts val="0"/>
              </a:spcAft>
              <a:buClr>
                <a:schemeClr val="lt1"/>
              </a:buClr>
              <a:buSzPts val="1300"/>
              <a:buFont typeface="Arial"/>
              <a:buChar char="•"/>
              <a:defRPr sz="1100" b="0" i="0" u="none" strike="noStrike" cap="none">
                <a:solidFill>
                  <a:schemeClr val="lt1"/>
                </a:solidFill>
                <a:latin typeface="Questrial"/>
                <a:ea typeface="Questrial"/>
                <a:cs typeface="Questrial"/>
                <a:sym typeface="Questrial"/>
              </a:defRPr>
            </a:lvl6pPr>
            <a:lvl7pPr marL="3200400" marR="0" lvl="6" indent="-311150" algn="l" rtl="0">
              <a:lnSpc>
                <a:spcPct val="120000"/>
              </a:lnSpc>
              <a:spcBef>
                <a:spcPts val="400"/>
              </a:spcBef>
              <a:spcAft>
                <a:spcPts val="0"/>
              </a:spcAft>
              <a:buClr>
                <a:schemeClr val="lt1"/>
              </a:buClr>
              <a:buSzPts val="1300"/>
              <a:buFont typeface="Arial"/>
              <a:buChar char="•"/>
              <a:defRPr sz="1100" b="0" i="0" u="none" strike="noStrike" cap="none">
                <a:solidFill>
                  <a:schemeClr val="lt1"/>
                </a:solidFill>
                <a:latin typeface="Questrial"/>
                <a:ea typeface="Questrial"/>
                <a:cs typeface="Questrial"/>
                <a:sym typeface="Questrial"/>
              </a:defRPr>
            </a:lvl7pPr>
            <a:lvl8pPr marL="3657600" marR="0" lvl="7" indent="-311150" algn="l" rtl="0">
              <a:lnSpc>
                <a:spcPct val="120000"/>
              </a:lnSpc>
              <a:spcBef>
                <a:spcPts val="400"/>
              </a:spcBef>
              <a:spcAft>
                <a:spcPts val="0"/>
              </a:spcAft>
              <a:buClr>
                <a:schemeClr val="lt1"/>
              </a:buClr>
              <a:buSzPts val="1300"/>
              <a:buFont typeface="Arial"/>
              <a:buChar char="•"/>
              <a:defRPr sz="1100" b="0" i="0" u="none" strike="noStrike" cap="none">
                <a:solidFill>
                  <a:schemeClr val="lt1"/>
                </a:solidFill>
                <a:latin typeface="Questrial"/>
                <a:ea typeface="Questrial"/>
                <a:cs typeface="Questrial"/>
                <a:sym typeface="Questrial"/>
              </a:defRPr>
            </a:lvl8pPr>
            <a:lvl9pPr marL="4114800" marR="0" lvl="8" indent="-311150" algn="l" rtl="0">
              <a:lnSpc>
                <a:spcPct val="120000"/>
              </a:lnSpc>
              <a:spcBef>
                <a:spcPts val="400"/>
              </a:spcBef>
              <a:spcAft>
                <a:spcPts val="0"/>
              </a:spcAft>
              <a:buClr>
                <a:schemeClr val="lt1"/>
              </a:buClr>
              <a:buSzPts val="1300"/>
              <a:buFont typeface="Arial"/>
              <a:buChar char="•"/>
              <a:defRPr sz="1100" b="0" i="0" u="none" strike="noStrike" cap="none">
                <a:solidFill>
                  <a:schemeClr val="lt1"/>
                </a:solidFill>
                <a:latin typeface="Questrial"/>
                <a:ea typeface="Questrial"/>
                <a:cs typeface="Questrial"/>
                <a:sym typeface="Questrial"/>
              </a:defRPr>
            </a:lvl9pPr>
          </a:lstStyle>
          <a:p>
            <a:endParaRPr/>
          </a:p>
        </p:txBody>
      </p:sp>
      <p:sp>
        <p:nvSpPr>
          <p:cNvPr id="645" name="Google Shape;645;p69"/>
          <p:cNvSpPr txBox="1">
            <a:spLocks noGrp="1"/>
          </p:cNvSpPr>
          <p:nvPr>
            <p:ph type="dt" idx="10"/>
          </p:nvPr>
        </p:nvSpPr>
        <p:spPr>
          <a:xfrm>
            <a:off x="5592691" y="4412458"/>
            <a:ext cx="2057400" cy="273844"/>
          </a:xfrm>
          <a:prstGeom prst="rect">
            <a:avLst/>
          </a:prstGeom>
          <a:noFill/>
          <a:ln>
            <a:noFill/>
          </a:ln>
        </p:spPr>
        <p:txBody>
          <a:bodyPr spcFirstLastPara="1" wrap="square" lIns="68575" tIns="68575" rIns="68575" bIns="68575" anchor="ctr" anchorCtr="0">
            <a:noAutofit/>
          </a:bodyPr>
          <a:lstStyle>
            <a:lvl1pPr marL="0" marR="0" lvl="0" indent="0" algn="r" rtl="0">
              <a:spcBef>
                <a:spcPts val="0"/>
              </a:spcBef>
              <a:spcAft>
                <a:spcPts val="0"/>
              </a:spcAft>
              <a:buSzPts val="1100"/>
              <a:buNone/>
              <a:defRPr sz="800" b="0" i="0" u="none" strike="noStrike" cap="none">
                <a:solidFill>
                  <a:schemeClr val="lt1"/>
                </a:solidFill>
                <a:latin typeface="Questrial"/>
                <a:ea typeface="Questrial"/>
                <a:cs typeface="Questrial"/>
                <a:sym typeface="Questrial"/>
              </a:defRPr>
            </a:lvl1pPr>
            <a:lvl2pPr marL="342900" marR="0" lvl="1" indent="0" algn="l" rtl="0">
              <a:spcBef>
                <a:spcPts val="0"/>
              </a:spcBef>
              <a:spcAft>
                <a:spcPts val="0"/>
              </a:spcAft>
              <a:buSzPts val="1100"/>
              <a:buNone/>
              <a:defRPr sz="1400" b="0" i="0" u="none" strike="noStrike" cap="none">
                <a:solidFill>
                  <a:schemeClr val="lt1"/>
                </a:solidFill>
                <a:latin typeface="Questrial"/>
                <a:ea typeface="Questrial"/>
                <a:cs typeface="Questrial"/>
                <a:sym typeface="Questrial"/>
              </a:defRPr>
            </a:lvl2pPr>
            <a:lvl3pPr marL="685800" marR="0" lvl="2" indent="0" algn="l" rtl="0">
              <a:spcBef>
                <a:spcPts val="0"/>
              </a:spcBef>
              <a:spcAft>
                <a:spcPts val="0"/>
              </a:spcAft>
              <a:buSzPts val="1100"/>
              <a:buNone/>
              <a:defRPr sz="1400" b="0" i="0" u="none" strike="noStrike" cap="none">
                <a:solidFill>
                  <a:schemeClr val="lt1"/>
                </a:solidFill>
                <a:latin typeface="Questrial"/>
                <a:ea typeface="Questrial"/>
                <a:cs typeface="Questrial"/>
                <a:sym typeface="Questrial"/>
              </a:defRPr>
            </a:lvl3pPr>
            <a:lvl4pPr marL="1028700" marR="0" lvl="3" indent="0" algn="l" rtl="0">
              <a:spcBef>
                <a:spcPts val="0"/>
              </a:spcBef>
              <a:spcAft>
                <a:spcPts val="0"/>
              </a:spcAft>
              <a:buSzPts val="1100"/>
              <a:buNone/>
              <a:defRPr sz="1400" b="0" i="0" u="none" strike="noStrike" cap="none">
                <a:solidFill>
                  <a:schemeClr val="lt1"/>
                </a:solidFill>
                <a:latin typeface="Questrial"/>
                <a:ea typeface="Questrial"/>
                <a:cs typeface="Questrial"/>
                <a:sym typeface="Questrial"/>
              </a:defRPr>
            </a:lvl4pPr>
            <a:lvl5pPr marL="1371600" marR="0" lvl="4" indent="0" algn="l" rtl="0">
              <a:spcBef>
                <a:spcPts val="0"/>
              </a:spcBef>
              <a:spcAft>
                <a:spcPts val="0"/>
              </a:spcAft>
              <a:buSzPts val="1100"/>
              <a:buNone/>
              <a:defRPr sz="1400" b="0" i="0" u="none" strike="noStrike" cap="none">
                <a:solidFill>
                  <a:schemeClr val="lt1"/>
                </a:solidFill>
                <a:latin typeface="Questrial"/>
                <a:ea typeface="Questrial"/>
                <a:cs typeface="Questrial"/>
                <a:sym typeface="Questrial"/>
              </a:defRPr>
            </a:lvl5pPr>
            <a:lvl6pPr marL="1714500" marR="0" lvl="5" indent="0" algn="l" rtl="0">
              <a:spcBef>
                <a:spcPts val="0"/>
              </a:spcBef>
              <a:spcAft>
                <a:spcPts val="0"/>
              </a:spcAft>
              <a:buSzPts val="1100"/>
              <a:buNone/>
              <a:defRPr sz="1400" b="0" i="0" u="none" strike="noStrike" cap="none">
                <a:solidFill>
                  <a:schemeClr val="lt1"/>
                </a:solidFill>
                <a:latin typeface="Questrial"/>
                <a:ea typeface="Questrial"/>
                <a:cs typeface="Questrial"/>
                <a:sym typeface="Questrial"/>
              </a:defRPr>
            </a:lvl6pPr>
            <a:lvl7pPr marL="2057400" marR="0" lvl="6" indent="0" algn="l" rtl="0">
              <a:spcBef>
                <a:spcPts val="0"/>
              </a:spcBef>
              <a:spcAft>
                <a:spcPts val="0"/>
              </a:spcAft>
              <a:buSzPts val="1100"/>
              <a:buNone/>
              <a:defRPr sz="1400" b="0" i="0" u="none" strike="noStrike" cap="none">
                <a:solidFill>
                  <a:schemeClr val="lt1"/>
                </a:solidFill>
                <a:latin typeface="Questrial"/>
                <a:ea typeface="Questrial"/>
                <a:cs typeface="Questrial"/>
                <a:sym typeface="Questrial"/>
              </a:defRPr>
            </a:lvl7pPr>
            <a:lvl8pPr marL="2400300" marR="0" lvl="7" indent="0" algn="l" rtl="0">
              <a:spcBef>
                <a:spcPts val="0"/>
              </a:spcBef>
              <a:spcAft>
                <a:spcPts val="0"/>
              </a:spcAft>
              <a:buSzPts val="1100"/>
              <a:buNone/>
              <a:defRPr sz="1400" b="0" i="0" u="none" strike="noStrike" cap="none">
                <a:solidFill>
                  <a:schemeClr val="lt1"/>
                </a:solidFill>
                <a:latin typeface="Questrial"/>
                <a:ea typeface="Questrial"/>
                <a:cs typeface="Questrial"/>
                <a:sym typeface="Questrial"/>
              </a:defRPr>
            </a:lvl8pPr>
            <a:lvl9pPr marL="2743200" marR="0" lvl="8" indent="0" algn="l" rtl="0">
              <a:spcBef>
                <a:spcPts val="0"/>
              </a:spcBef>
              <a:spcAft>
                <a:spcPts val="0"/>
              </a:spcAft>
              <a:buSzPts val="1100"/>
              <a:buNone/>
              <a:defRPr sz="1400" b="0" i="0" u="none" strike="noStrike" cap="none">
                <a:solidFill>
                  <a:schemeClr val="lt1"/>
                </a:solidFill>
                <a:latin typeface="Questrial"/>
                <a:ea typeface="Questrial"/>
                <a:cs typeface="Questrial"/>
                <a:sym typeface="Questrial"/>
              </a:defRPr>
            </a:lvl9pPr>
          </a:lstStyle>
          <a:p>
            <a:endParaRPr/>
          </a:p>
        </p:txBody>
      </p:sp>
      <p:sp>
        <p:nvSpPr>
          <p:cNvPr id="646" name="Google Shape;646;p69"/>
          <p:cNvSpPr txBox="1">
            <a:spLocks noGrp="1"/>
          </p:cNvSpPr>
          <p:nvPr>
            <p:ph type="ftr" idx="11"/>
          </p:nvPr>
        </p:nvSpPr>
        <p:spPr>
          <a:xfrm>
            <a:off x="856058" y="4412457"/>
            <a:ext cx="4679481" cy="273844"/>
          </a:xfrm>
          <a:prstGeom prst="rect">
            <a:avLst/>
          </a:prstGeom>
          <a:noFill/>
          <a:ln>
            <a:noFill/>
          </a:ln>
        </p:spPr>
        <p:txBody>
          <a:bodyPr spcFirstLastPara="1" wrap="square" lIns="68575" tIns="68575" rIns="68575" bIns="68575" anchor="ctr" anchorCtr="0">
            <a:noAutofit/>
          </a:bodyPr>
          <a:lstStyle>
            <a:lvl1pPr marL="0" marR="0" lvl="0" indent="0" algn="l" rtl="0">
              <a:spcBef>
                <a:spcPts val="0"/>
              </a:spcBef>
              <a:spcAft>
                <a:spcPts val="0"/>
              </a:spcAft>
              <a:buSzPts val="1100"/>
              <a:buNone/>
              <a:defRPr sz="800" b="0" i="0" u="none" strike="noStrike" cap="none">
                <a:solidFill>
                  <a:schemeClr val="lt1"/>
                </a:solidFill>
                <a:latin typeface="Questrial"/>
                <a:ea typeface="Questrial"/>
                <a:cs typeface="Questrial"/>
                <a:sym typeface="Questrial"/>
              </a:defRPr>
            </a:lvl1pPr>
            <a:lvl2pPr marL="342900" marR="0" lvl="1" indent="0" algn="l" rtl="0">
              <a:spcBef>
                <a:spcPts val="0"/>
              </a:spcBef>
              <a:spcAft>
                <a:spcPts val="0"/>
              </a:spcAft>
              <a:buSzPts val="1100"/>
              <a:buNone/>
              <a:defRPr sz="1400" b="0" i="0" u="none" strike="noStrike" cap="none">
                <a:solidFill>
                  <a:schemeClr val="lt1"/>
                </a:solidFill>
                <a:latin typeface="Questrial"/>
                <a:ea typeface="Questrial"/>
                <a:cs typeface="Questrial"/>
                <a:sym typeface="Questrial"/>
              </a:defRPr>
            </a:lvl2pPr>
            <a:lvl3pPr marL="685800" marR="0" lvl="2" indent="0" algn="l" rtl="0">
              <a:spcBef>
                <a:spcPts val="0"/>
              </a:spcBef>
              <a:spcAft>
                <a:spcPts val="0"/>
              </a:spcAft>
              <a:buSzPts val="1100"/>
              <a:buNone/>
              <a:defRPr sz="1400" b="0" i="0" u="none" strike="noStrike" cap="none">
                <a:solidFill>
                  <a:schemeClr val="lt1"/>
                </a:solidFill>
                <a:latin typeface="Questrial"/>
                <a:ea typeface="Questrial"/>
                <a:cs typeface="Questrial"/>
                <a:sym typeface="Questrial"/>
              </a:defRPr>
            </a:lvl3pPr>
            <a:lvl4pPr marL="1028700" marR="0" lvl="3" indent="0" algn="l" rtl="0">
              <a:spcBef>
                <a:spcPts val="0"/>
              </a:spcBef>
              <a:spcAft>
                <a:spcPts val="0"/>
              </a:spcAft>
              <a:buSzPts val="1100"/>
              <a:buNone/>
              <a:defRPr sz="1400" b="0" i="0" u="none" strike="noStrike" cap="none">
                <a:solidFill>
                  <a:schemeClr val="lt1"/>
                </a:solidFill>
                <a:latin typeface="Questrial"/>
                <a:ea typeface="Questrial"/>
                <a:cs typeface="Questrial"/>
                <a:sym typeface="Questrial"/>
              </a:defRPr>
            </a:lvl4pPr>
            <a:lvl5pPr marL="1371600" marR="0" lvl="4" indent="0" algn="l" rtl="0">
              <a:spcBef>
                <a:spcPts val="0"/>
              </a:spcBef>
              <a:spcAft>
                <a:spcPts val="0"/>
              </a:spcAft>
              <a:buSzPts val="1100"/>
              <a:buNone/>
              <a:defRPr sz="1400" b="0" i="0" u="none" strike="noStrike" cap="none">
                <a:solidFill>
                  <a:schemeClr val="lt1"/>
                </a:solidFill>
                <a:latin typeface="Questrial"/>
                <a:ea typeface="Questrial"/>
                <a:cs typeface="Questrial"/>
                <a:sym typeface="Questrial"/>
              </a:defRPr>
            </a:lvl5pPr>
            <a:lvl6pPr marL="1714500" marR="0" lvl="5" indent="0" algn="l" rtl="0">
              <a:spcBef>
                <a:spcPts val="0"/>
              </a:spcBef>
              <a:spcAft>
                <a:spcPts val="0"/>
              </a:spcAft>
              <a:buSzPts val="1100"/>
              <a:buNone/>
              <a:defRPr sz="1400" b="0" i="0" u="none" strike="noStrike" cap="none">
                <a:solidFill>
                  <a:schemeClr val="lt1"/>
                </a:solidFill>
                <a:latin typeface="Questrial"/>
                <a:ea typeface="Questrial"/>
                <a:cs typeface="Questrial"/>
                <a:sym typeface="Questrial"/>
              </a:defRPr>
            </a:lvl6pPr>
            <a:lvl7pPr marL="2057400" marR="0" lvl="6" indent="0" algn="l" rtl="0">
              <a:spcBef>
                <a:spcPts val="0"/>
              </a:spcBef>
              <a:spcAft>
                <a:spcPts val="0"/>
              </a:spcAft>
              <a:buSzPts val="1100"/>
              <a:buNone/>
              <a:defRPr sz="1400" b="0" i="0" u="none" strike="noStrike" cap="none">
                <a:solidFill>
                  <a:schemeClr val="lt1"/>
                </a:solidFill>
                <a:latin typeface="Questrial"/>
                <a:ea typeface="Questrial"/>
                <a:cs typeface="Questrial"/>
                <a:sym typeface="Questrial"/>
              </a:defRPr>
            </a:lvl7pPr>
            <a:lvl8pPr marL="2400300" marR="0" lvl="7" indent="0" algn="l" rtl="0">
              <a:spcBef>
                <a:spcPts val="0"/>
              </a:spcBef>
              <a:spcAft>
                <a:spcPts val="0"/>
              </a:spcAft>
              <a:buSzPts val="1100"/>
              <a:buNone/>
              <a:defRPr sz="1400" b="0" i="0" u="none" strike="noStrike" cap="none">
                <a:solidFill>
                  <a:schemeClr val="lt1"/>
                </a:solidFill>
                <a:latin typeface="Questrial"/>
                <a:ea typeface="Questrial"/>
                <a:cs typeface="Questrial"/>
                <a:sym typeface="Questrial"/>
              </a:defRPr>
            </a:lvl8pPr>
            <a:lvl9pPr marL="2743200" marR="0" lvl="8" indent="0" algn="l" rtl="0">
              <a:spcBef>
                <a:spcPts val="0"/>
              </a:spcBef>
              <a:spcAft>
                <a:spcPts val="0"/>
              </a:spcAft>
              <a:buSzPts val="1100"/>
              <a:buNone/>
              <a:defRPr sz="1400" b="0" i="0" u="none" strike="noStrike" cap="none">
                <a:solidFill>
                  <a:schemeClr val="lt1"/>
                </a:solidFill>
                <a:latin typeface="Questrial"/>
                <a:ea typeface="Questrial"/>
                <a:cs typeface="Questrial"/>
                <a:sym typeface="Questrial"/>
              </a:defRPr>
            </a:lvl9pPr>
          </a:lstStyle>
          <a:p>
            <a:endParaRPr/>
          </a:p>
        </p:txBody>
      </p:sp>
      <p:sp>
        <p:nvSpPr>
          <p:cNvPr id="647" name="Google Shape;647;p69"/>
          <p:cNvSpPr txBox="1">
            <a:spLocks noGrp="1"/>
          </p:cNvSpPr>
          <p:nvPr>
            <p:ph type="sldNum" idx="12"/>
          </p:nvPr>
        </p:nvSpPr>
        <p:spPr>
          <a:xfrm>
            <a:off x="7707241" y="4412456"/>
            <a:ext cx="578317" cy="273844"/>
          </a:xfrm>
          <a:prstGeom prst="rect">
            <a:avLst/>
          </a:prstGeom>
          <a:noFill/>
          <a:ln>
            <a:noFill/>
          </a:ln>
        </p:spPr>
        <p:txBody>
          <a:bodyPr spcFirstLastPara="1" wrap="square" lIns="68575" tIns="34275" rIns="68575" bIns="34275" anchor="ctr" anchorCtr="0">
            <a:noAutofit/>
          </a:bodyPr>
          <a:lstStyle>
            <a:lvl1pPr marL="0" marR="0" lvl="0" indent="0" algn="r" rtl="0">
              <a:spcBef>
                <a:spcPts val="0"/>
              </a:spcBef>
              <a:buNone/>
              <a:defRPr sz="800" b="0" i="0" u="none" strike="noStrike" cap="none">
                <a:solidFill>
                  <a:schemeClr val="lt1"/>
                </a:solidFill>
                <a:latin typeface="Questrial"/>
                <a:ea typeface="Questrial"/>
                <a:cs typeface="Questrial"/>
                <a:sym typeface="Questrial"/>
              </a:defRPr>
            </a:lvl1pPr>
            <a:lvl2pPr marL="0" marR="0" lvl="1" indent="0" algn="r" rtl="0">
              <a:spcBef>
                <a:spcPts val="0"/>
              </a:spcBef>
              <a:buNone/>
              <a:defRPr sz="800" b="0" i="0" u="none" strike="noStrike" cap="none">
                <a:solidFill>
                  <a:schemeClr val="lt1"/>
                </a:solidFill>
                <a:latin typeface="Questrial"/>
                <a:ea typeface="Questrial"/>
                <a:cs typeface="Questrial"/>
                <a:sym typeface="Questrial"/>
              </a:defRPr>
            </a:lvl2pPr>
            <a:lvl3pPr marL="0" marR="0" lvl="2" indent="0" algn="r" rtl="0">
              <a:spcBef>
                <a:spcPts val="0"/>
              </a:spcBef>
              <a:buNone/>
              <a:defRPr sz="800" b="0" i="0" u="none" strike="noStrike" cap="none">
                <a:solidFill>
                  <a:schemeClr val="lt1"/>
                </a:solidFill>
                <a:latin typeface="Questrial"/>
                <a:ea typeface="Questrial"/>
                <a:cs typeface="Questrial"/>
                <a:sym typeface="Questrial"/>
              </a:defRPr>
            </a:lvl3pPr>
            <a:lvl4pPr marL="0" marR="0" lvl="3" indent="0" algn="r" rtl="0">
              <a:spcBef>
                <a:spcPts val="0"/>
              </a:spcBef>
              <a:buNone/>
              <a:defRPr sz="800" b="0" i="0" u="none" strike="noStrike" cap="none">
                <a:solidFill>
                  <a:schemeClr val="lt1"/>
                </a:solidFill>
                <a:latin typeface="Questrial"/>
                <a:ea typeface="Questrial"/>
                <a:cs typeface="Questrial"/>
                <a:sym typeface="Questrial"/>
              </a:defRPr>
            </a:lvl4pPr>
            <a:lvl5pPr marL="0" marR="0" lvl="4" indent="0" algn="r" rtl="0">
              <a:spcBef>
                <a:spcPts val="0"/>
              </a:spcBef>
              <a:buNone/>
              <a:defRPr sz="800" b="0" i="0" u="none" strike="noStrike" cap="none">
                <a:solidFill>
                  <a:schemeClr val="lt1"/>
                </a:solidFill>
                <a:latin typeface="Questrial"/>
                <a:ea typeface="Questrial"/>
                <a:cs typeface="Questrial"/>
                <a:sym typeface="Questrial"/>
              </a:defRPr>
            </a:lvl5pPr>
            <a:lvl6pPr marL="0" marR="0" lvl="5" indent="0" algn="r" rtl="0">
              <a:spcBef>
                <a:spcPts val="0"/>
              </a:spcBef>
              <a:buNone/>
              <a:defRPr sz="800" b="0" i="0" u="none" strike="noStrike" cap="none">
                <a:solidFill>
                  <a:schemeClr val="lt1"/>
                </a:solidFill>
                <a:latin typeface="Questrial"/>
                <a:ea typeface="Questrial"/>
                <a:cs typeface="Questrial"/>
                <a:sym typeface="Questrial"/>
              </a:defRPr>
            </a:lvl6pPr>
            <a:lvl7pPr marL="0" marR="0" lvl="6" indent="0" algn="r" rtl="0">
              <a:spcBef>
                <a:spcPts val="0"/>
              </a:spcBef>
              <a:buNone/>
              <a:defRPr sz="800" b="0" i="0" u="none" strike="noStrike" cap="none">
                <a:solidFill>
                  <a:schemeClr val="lt1"/>
                </a:solidFill>
                <a:latin typeface="Questrial"/>
                <a:ea typeface="Questrial"/>
                <a:cs typeface="Questrial"/>
                <a:sym typeface="Questrial"/>
              </a:defRPr>
            </a:lvl7pPr>
            <a:lvl8pPr marL="0" marR="0" lvl="7" indent="0" algn="r" rtl="0">
              <a:spcBef>
                <a:spcPts val="0"/>
              </a:spcBef>
              <a:buNone/>
              <a:defRPr sz="800" b="0" i="0" u="none" strike="noStrike" cap="none">
                <a:solidFill>
                  <a:schemeClr val="lt1"/>
                </a:solidFill>
                <a:latin typeface="Questrial"/>
                <a:ea typeface="Questrial"/>
                <a:cs typeface="Questrial"/>
                <a:sym typeface="Questrial"/>
              </a:defRPr>
            </a:lvl8pPr>
            <a:lvl9pPr marL="0" marR="0" lvl="8" indent="0" algn="r" rtl="0">
              <a:spcBef>
                <a:spcPts val="0"/>
              </a:spcBef>
              <a:buNone/>
              <a:defRPr sz="800" b="0" i="0" u="none" strike="noStrike" cap="none">
                <a:solidFill>
                  <a:schemeClr val="lt1"/>
                </a:solidFill>
                <a:latin typeface="Questrial"/>
                <a:ea typeface="Questrial"/>
                <a:cs typeface="Questrial"/>
                <a:sym typeface="Quest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648"/>
        <p:cNvGrpSpPr/>
        <p:nvPr/>
      </p:nvGrpSpPr>
      <p:grpSpPr>
        <a:xfrm>
          <a:off x="0" y="0"/>
          <a:ext cx="0" cy="0"/>
          <a:chOff x="0" y="0"/>
          <a:chExt cx="0" cy="0"/>
        </a:xfrm>
      </p:grpSpPr>
      <p:sp>
        <p:nvSpPr>
          <p:cNvPr id="649" name="Google Shape;649;p70"/>
          <p:cNvSpPr txBox="1">
            <a:spLocks noGrp="1"/>
          </p:cNvSpPr>
          <p:nvPr>
            <p:ph type="title"/>
          </p:nvPr>
        </p:nvSpPr>
        <p:spPr>
          <a:xfrm rot="5400000">
            <a:off x="5590579" y="1648421"/>
            <a:ext cx="3886201" cy="1503758"/>
          </a:xfrm>
          <a:prstGeom prst="rect">
            <a:avLst/>
          </a:prstGeom>
          <a:noFill/>
          <a:ln>
            <a:noFill/>
          </a:ln>
        </p:spPr>
        <p:txBody>
          <a:bodyPr spcFirstLastPara="1" wrap="square" lIns="68575" tIns="68575" rIns="68575" bIns="68575" anchor="ctr" anchorCtr="0">
            <a:noAutofit/>
          </a:bodyPr>
          <a:lstStyle>
            <a:lvl1pPr marL="0" marR="0" lvl="0" indent="0" algn="l" rtl="0">
              <a:lnSpc>
                <a:spcPct val="90000"/>
              </a:lnSpc>
              <a:spcBef>
                <a:spcPts val="0"/>
              </a:spcBef>
              <a:spcAft>
                <a:spcPts val="0"/>
              </a:spcAft>
              <a:buClr>
                <a:schemeClr val="lt1"/>
              </a:buClr>
              <a:buSzPts val="1100"/>
              <a:buFont typeface="Questrial"/>
              <a:buNone/>
              <a:defRPr sz="2700" b="0" i="0" u="none" strike="noStrike" cap="none">
                <a:solidFill>
                  <a:schemeClr val="lt1"/>
                </a:solidFill>
                <a:latin typeface="Questrial"/>
                <a:ea typeface="Questrial"/>
                <a:cs typeface="Questrial"/>
                <a:sym typeface="Questrial"/>
              </a:defRPr>
            </a:lvl1pPr>
            <a:lvl2pPr lvl="1" indent="0">
              <a:spcBef>
                <a:spcPts val="0"/>
              </a:spcBef>
              <a:spcAft>
                <a:spcPts val="0"/>
              </a:spcAft>
              <a:buSzPts val="1100"/>
              <a:buNone/>
              <a:defRPr sz="1400"/>
            </a:lvl2pPr>
            <a:lvl3pPr lvl="2" indent="0">
              <a:spcBef>
                <a:spcPts val="0"/>
              </a:spcBef>
              <a:spcAft>
                <a:spcPts val="0"/>
              </a:spcAft>
              <a:buSzPts val="1100"/>
              <a:buNone/>
              <a:defRPr sz="1400"/>
            </a:lvl3pPr>
            <a:lvl4pPr lvl="3" indent="0">
              <a:spcBef>
                <a:spcPts val="0"/>
              </a:spcBef>
              <a:spcAft>
                <a:spcPts val="0"/>
              </a:spcAft>
              <a:buSzPts val="1100"/>
              <a:buNone/>
              <a:defRPr sz="1400"/>
            </a:lvl4pPr>
            <a:lvl5pPr lvl="4" indent="0">
              <a:spcBef>
                <a:spcPts val="0"/>
              </a:spcBef>
              <a:spcAft>
                <a:spcPts val="0"/>
              </a:spcAft>
              <a:buSzPts val="1100"/>
              <a:buNone/>
              <a:defRPr sz="1400"/>
            </a:lvl5pPr>
            <a:lvl6pPr lvl="5" indent="0">
              <a:spcBef>
                <a:spcPts val="0"/>
              </a:spcBef>
              <a:spcAft>
                <a:spcPts val="0"/>
              </a:spcAft>
              <a:buSzPts val="1100"/>
              <a:buNone/>
              <a:defRPr sz="1400"/>
            </a:lvl6pPr>
            <a:lvl7pPr lvl="6" indent="0">
              <a:spcBef>
                <a:spcPts val="0"/>
              </a:spcBef>
              <a:spcAft>
                <a:spcPts val="0"/>
              </a:spcAft>
              <a:buSzPts val="1100"/>
              <a:buNone/>
              <a:defRPr sz="1400"/>
            </a:lvl7pPr>
            <a:lvl8pPr lvl="7" indent="0">
              <a:spcBef>
                <a:spcPts val="0"/>
              </a:spcBef>
              <a:spcAft>
                <a:spcPts val="0"/>
              </a:spcAft>
              <a:buSzPts val="1100"/>
              <a:buNone/>
              <a:defRPr sz="1400"/>
            </a:lvl8pPr>
            <a:lvl9pPr lvl="8" indent="0">
              <a:spcBef>
                <a:spcPts val="0"/>
              </a:spcBef>
              <a:spcAft>
                <a:spcPts val="0"/>
              </a:spcAft>
              <a:buSzPts val="1100"/>
              <a:buNone/>
              <a:defRPr sz="1400"/>
            </a:lvl9pPr>
          </a:lstStyle>
          <a:p>
            <a:endParaRPr/>
          </a:p>
        </p:txBody>
      </p:sp>
      <p:sp>
        <p:nvSpPr>
          <p:cNvPr id="650" name="Google Shape;650;p70"/>
          <p:cNvSpPr txBox="1">
            <a:spLocks noGrp="1"/>
          </p:cNvSpPr>
          <p:nvPr>
            <p:ph type="body" idx="1"/>
          </p:nvPr>
        </p:nvSpPr>
        <p:spPr>
          <a:xfrm rot="5400000">
            <a:off x="1818678" y="-505421"/>
            <a:ext cx="3886201" cy="5811443"/>
          </a:xfrm>
          <a:prstGeom prst="rect">
            <a:avLst/>
          </a:prstGeom>
          <a:noFill/>
          <a:ln>
            <a:noFill/>
          </a:ln>
        </p:spPr>
        <p:txBody>
          <a:bodyPr spcFirstLastPara="1" wrap="square" lIns="68575" tIns="68575" rIns="68575" bIns="68575" anchor="t" anchorCtr="0">
            <a:noAutofit/>
          </a:bodyPr>
          <a:lstStyle>
            <a:lvl1pPr marL="457200" marR="0" lvl="0" indent="-368300" algn="l" rtl="0">
              <a:lnSpc>
                <a:spcPct val="120000"/>
              </a:lnSpc>
              <a:spcBef>
                <a:spcPts val="800"/>
              </a:spcBef>
              <a:spcAft>
                <a:spcPts val="0"/>
              </a:spcAft>
              <a:buClr>
                <a:schemeClr val="lt1"/>
              </a:buClr>
              <a:buSzPts val="2200"/>
              <a:buFont typeface="Arial"/>
              <a:buChar char="•"/>
              <a:defRPr sz="1800" b="0" i="0" u="none" strike="noStrike" cap="none">
                <a:solidFill>
                  <a:schemeClr val="lt1"/>
                </a:solidFill>
                <a:latin typeface="Questrial"/>
                <a:ea typeface="Questrial"/>
                <a:cs typeface="Questrial"/>
                <a:sym typeface="Questrial"/>
              </a:defRPr>
            </a:lvl1pPr>
            <a:lvl2pPr marL="914400" marR="0" lvl="1" indent="-349250" algn="l" rtl="0">
              <a:lnSpc>
                <a:spcPct val="120000"/>
              </a:lnSpc>
              <a:spcBef>
                <a:spcPts val="400"/>
              </a:spcBef>
              <a:spcAft>
                <a:spcPts val="0"/>
              </a:spcAft>
              <a:buClr>
                <a:schemeClr val="lt1"/>
              </a:buClr>
              <a:buSzPts val="1900"/>
              <a:buFont typeface="Arial"/>
              <a:buChar char="•"/>
              <a:defRPr sz="1500" b="0" i="0" u="none" strike="noStrike" cap="none">
                <a:solidFill>
                  <a:schemeClr val="lt1"/>
                </a:solidFill>
                <a:latin typeface="Questrial"/>
                <a:ea typeface="Questrial"/>
                <a:cs typeface="Questrial"/>
                <a:sym typeface="Questrial"/>
              </a:defRPr>
            </a:lvl2pPr>
            <a:lvl3pPr marL="1371600" marR="0" lvl="2" indent="-336550" algn="l" rtl="0">
              <a:lnSpc>
                <a:spcPct val="120000"/>
              </a:lnSpc>
              <a:spcBef>
                <a:spcPts val="400"/>
              </a:spcBef>
              <a:spcAft>
                <a:spcPts val="0"/>
              </a:spcAft>
              <a:buClr>
                <a:schemeClr val="lt1"/>
              </a:buClr>
              <a:buSzPts val="1700"/>
              <a:buFont typeface="Arial"/>
              <a:buChar char="•"/>
              <a:defRPr sz="1300" b="0" i="0" u="none" strike="noStrike" cap="none">
                <a:solidFill>
                  <a:schemeClr val="lt1"/>
                </a:solidFill>
                <a:latin typeface="Questrial"/>
                <a:ea typeface="Questrial"/>
                <a:cs typeface="Questrial"/>
                <a:sym typeface="Questrial"/>
              </a:defRPr>
            </a:lvl3pPr>
            <a:lvl4pPr marL="1828800" marR="0" lvl="3" indent="-323850" algn="l" rtl="0">
              <a:lnSpc>
                <a:spcPct val="120000"/>
              </a:lnSpc>
              <a:spcBef>
                <a:spcPts val="400"/>
              </a:spcBef>
              <a:spcAft>
                <a:spcPts val="0"/>
              </a:spcAft>
              <a:buClr>
                <a:schemeClr val="lt1"/>
              </a:buClr>
              <a:buSzPts val="1500"/>
              <a:buFont typeface="Arial"/>
              <a:buChar char="•"/>
              <a:defRPr sz="1200" b="0" i="0" u="none" strike="noStrike" cap="none">
                <a:solidFill>
                  <a:schemeClr val="lt1"/>
                </a:solidFill>
                <a:latin typeface="Questrial"/>
                <a:ea typeface="Questrial"/>
                <a:cs typeface="Questrial"/>
                <a:sym typeface="Questrial"/>
              </a:defRPr>
            </a:lvl4pPr>
            <a:lvl5pPr marL="2286000" marR="0" lvl="4" indent="-323850" algn="l" rtl="0">
              <a:lnSpc>
                <a:spcPct val="120000"/>
              </a:lnSpc>
              <a:spcBef>
                <a:spcPts val="400"/>
              </a:spcBef>
              <a:spcAft>
                <a:spcPts val="0"/>
              </a:spcAft>
              <a:buClr>
                <a:schemeClr val="lt1"/>
              </a:buClr>
              <a:buSzPts val="1500"/>
              <a:buFont typeface="Arial"/>
              <a:buChar char="•"/>
              <a:defRPr sz="1200" b="0" i="0" u="none" strike="noStrike" cap="none">
                <a:solidFill>
                  <a:schemeClr val="lt1"/>
                </a:solidFill>
                <a:latin typeface="Questrial"/>
                <a:ea typeface="Questrial"/>
                <a:cs typeface="Questrial"/>
                <a:sym typeface="Questrial"/>
              </a:defRPr>
            </a:lvl5pPr>
            <a:lvl6pPr marL="2743200" marR="0" lvl="5" indent="-311150" algn="l" rtl="0">
              <a:lnSpc>
                <a:spcPct val="120000"/>
              </a:lnSpc>
              <a:spcBef>
                <a:spcPts val="400"/>
              </a:spcBef>
              <a:spcAft>
                <a:spcPts val="0"/>
              </a:spcAft>
              <a:buClr>
                <a:schemeClr val="lt1"/>
              </a:buClr>
              <a:buSzPts val="1300"/>
              <a:buFont typeface="Arial"/>
              <a:buChar char="•"/>
              <a:defRPr sz="1100" b="0" i="0" u="none" strike="noStrike" cap="none">
                <a:solidFill>
                  <a:schemeClr val="lt1"/>
                </a:solidFill>
                <a:latin typeface="Questrial"/>
                <a:ea typeface="Questrial"/>
                <a:cs typeface="Questrial"/>
                <a:sym typeface="Questrial"/>
              </a:defRPr>
            </a:lvl6pPr>
            <a:lvl7pPr marL="3200400" marR="0" lvl="6" indent="-311150" algn="l" rtl="0">
              <a:lnSpc>
                <a:spcPct val="120000"/>
              </a:lnSpc>
              <a:spcBef>
                <a:spcPts val="400"/>
              </a:spcBef>
              <a:spcAft>
                <a:spcPts val="0"/>
              </a:spcAft>
              <a:buClr>
                <a:schemeClr val="lt1"/>
              </a:buClr>
              <a:buSzPts val="1300"/>
              <a:buFont typeface="Arial"/>
              <a:buChar char="•"/>
              <a:defRPr sz="1100" b="0" i="0" u="none" strike="noStrike" cap="none">
                <a:solidFill>
                  <a:schemeClr val="lt1"/>
                </a:solidFill>
                <a:latin typeface="Questrial"/>
                <a:ea typeface="Questrial"/>
                <a:cs typeface="Questrial"/>
                <a:sym typeface="Questrial"/>
              </a:defRPr>
            </a:lvl7pPr>
            <a:lvl8pPr marL="3657600" marR="0" lvl="7" indent="-311150" algn="l" rtl="0">
              <a:lnSpc>
                <a:spcPct val="120000"/>
              </a:lnSpc>
              <a:spcBef>
                <a:spcPts val="400"/>
              </a:spcBef>
              <a:spcAft>
                <a:spcPts val="0"/>
              </a:spcAft>
              <a:buClr>
                <a:schemeClr val="lt1"/>
              </a:buClr>
              <a:buSzPts val="1300"/>
              <a:buFont typeface="Arial"/>
              <a:buChar char="•"/>
              <a:defRPr sz="1100" b="0" i="0" u="none" strike="noStrike" cap="none">
                <a:solidFill>
                  <a:schemeClr val="lt1"/>
                </a:solidFill>
                <a:latin typeface="Questrial"/>
                <a:ea typeface="Questrial"/>
                <a:cs typeface="Questrial"/>
                <a:sym typeface="Questrial"/>
              </a:defRPr>
            </a:lvl8pPr>
            <a:lvl9pPr marL="4114800" marR="0" lvl="8" indent="-311150" algn="l" rtl="0">
              <a:lnSpc>
                <a:spcPct val="120000"/>
              </a:lnSpc>
              <a:spcBef>
                <a:spcPts val="400"/>
              </a:spcBef>
              <a:spcAft>
                <a:spcPts val="0"/>
              </a:spcAft>
              <a:buClr>
                <a:schemeClr val="lt1"/>
              </a:buClr>
              <a:buSzPts val="1300"/>
              <a:buFont typeface="Arial"/>
              <a:buChar char="•"/>
              <a:defRPr sz="1100" b="0" i="0" u="none" strike="noStrike" cap="none">
                <a:solidFill>
                  <a:schemeClr val="lt1"/>
                </a:solidFill>
                <a:latin typeface="Questrial"/>
                <a:ea typeface="Questrial"/>
                <a:cs typeface="Questrial"/>
                <a:sym typeface="Questrial"/>
              </a:defRPr>
            </a:lvl9pPr>
          </a:lstStyle>
          <a:p>
            <a:endParaRPr/>
          </a:p>
        </p:txBody>
      </p:sp>
      <p:sp>
        <p:nvSpPr>
          <p:cNvPr id="651" name="Google Shape;651;p70"/>
          <p:cNvSpPr txBox="1">
            <a:spLocks noGrp="1"/>
          </p:cNvSpPr>
          <p:nvPr>
            <p:ph type="dt" idx="10"/>
          </p:nvPr>
        </p:nvSpPr>
        <p:spPr>
          <a:xfrm>
            <a:off x="5592691" y="4412458"/>
            <a:ext cx="2057400" cy="273844"/>
          </a:xfrm>
          <a:prstGeom prst="rect">
            <a:avLst/>
          </a:prstGeom>
          <a:noFill/>
          <a:ln>
            <a:noFill/>
          </a:ln>
        </p:spPr>
        <p:txBody>
          <a:bodyPr spcFirstLastPara="1" wrap="square" lIns="68575" tIns="68575" rIns="68575" bIns="68575" anchor="ctr" anchorCtr="0">
            <a:noAutofit/>
          </a:bodyPr>
          <a:lstStyle>
            <a:lvl1pPr marL="0" marR="0" lvl="0" indent="0" algn="r" rtl="0">
              <a:spcBef>
                <a:spcPts val="0"/>
              </a:spcBef>
              <a:spcAft>
                <a:spcPts val="0"/>
              </a:spcAft>
              <a:buSzPts val="1100"/>
              <a:buNone/>
              <a:defRPr sz="800" b="0" i="0" u="none" strike="noStrike" cap="none">
                <a:solidFill>
                  <a:schemeClr val="lt1"/>
                </a:solidFill>
                <a:latin typeface="Questrial"/>
                <a:ea typeface="Questrial"/>
                <a:cs typeface="Questrial"/>
                <a:sym typeface="Questrial"/>
              </a:defRPr>
            </a:lvl1pPr>
            <a:lvl2pPr marL="342900" marR="0" lvl="1" indent="0" algn="l" rtl="0">
              <a:spcBef>
                <a:spcPts val="0"/>
              </a:spcBef>
              <a:spcAft>
                <a:spcPts val="0"/>
              </a:spcAft>
              <a:buSzPts val="1100"/>
              <a:buNone/>
              <a:defRPr sz="1400" b="0" i="0" u="none" strike="noStrike" cap="none">
                <a:solidFill>
                  <a:schemeClr val="lt1"/>
                </a:solidFill>
                <a:latin typeface="Questrial"/>
                <a:ea typeface="Questrial"/>
                <a:cs typeface="Questrial"/>
                <a:sym typeface="Questrial"/>
              </a:defRPr>
            </a:lvl2pPr>
            <a:lvl3pPr marL="685800" marR="0" lvl="2" indent="0" algn="l" rtl="0">
              <a:spcBef>
                <a:spcPts val="0"/>
              </a:spcBef>
              <a:spcAft>
                <a:spcPts val="0"/>
              </a:spcAft>
              <a:buSzPts val="1100"/>
              <a:buNone/>
              <a:defRPr sz="1400" b="0" i="0" u="none" strike="noStrike" cap="none">
                <a:solidFill>
                  <a:schemeClr val="lt1"/>
                </a:solidFill>
                <a:latin typeface="Questrial"/>
                <a:ea typeface="Questrial"/>
                <a:cs typeface="Questrial"/>
                <a:sym typeface="Questrial"/>
              </a:defRPr>
            </a:lvl3pPr>
            <a:lvl4pPr marL="1028700" marR="0" lvl="3" indent="0" algn="l" rtl="0">
              <a:spcBef>
                <a:spcPts val="0"/>
              </a:spcBef>
              <a:spcAft>
                <a:spcPts val="0"/>
              </a:spcAft>
              <a:buSzPts val="1100"/>
              <a:buNone/>
              <a:defRPr sz="1400" b="0" i="0" u="none" strike="noStrike" cap="none">
                <a:solidFill>
                  <a:schemeClr val="lt1"/>
                </a:solidFill>
                <a:latin typeface="Questrial"/>
                <a:ea typeface="Questrial"/>
                <a:cs typeface="Questrial"/>
                <a:sym typeface="Questrial"/>
              </a:defRPr>
            </a:lvl4pPr>
            <a:lvl5pPr marL="1371600" marR="0" lvl="4" indent="0" algn="l" rtl="0">
              <a:spcBef>
                <a:spcPts val="0"/>
              </a:spcBef>
              <a:spcAft>
                <a:spcPts val="0"/>
              </a:spcAft>
              <a:buSzPts val="1100"/>
              <a:buNone/>
              <a:defRPr sz="1400" b="0" i="0" u="none" strike="noStrike" cap="none">
                <a:solidFill>
                  <a:schemeClr val="lt1"/>
                </a:solidFill>
                <a:latin typeface="Questrial"/>
                <a:ea typeface="Questrial"/>
                <a:cs typeface="Questrial"/>
                <a:sym typeface="Questrial"/>
              </a:defRPr>
            </a:lvl5pPr>
            <a:lvl6pPr marL="1714500" marR="0" lvl="5" indent="0" algn="l" rtl="0">
              <a:spcBef>
                <a:spcPts val="0"/>
              </a:spcBef>
              <a:spcAft>
                <a:spcPts val="0"/>
              </a:spcAft>
              <a:buSzPts val="1100"/>
              <a:buNone/>
              <a:defRPr sz="1400" b="0" i="0" u="none" strike="noStrike" cap="none">
                <a:solidFill>
                  <a:schemeClr val="lt1"/>
                </a:solidFill>
                <a:latin typeface="Questrial"/>
                <a:ea typeface="Questrial"/>
                <a:cs typeface="Questrial"/>
                <a:sym typeface="Questrial"/>
              </a:defRPr>
            </a:lvl6pPr>
            <a:lvl7pPr marL="2057400" marR="0" lvl="6" indent="0" algn="l" rtl="0">
              <a:spcBef>
                <a:spcPts val="0"/>
              </a:spcBef>
              <a:spcAft>
                <a:spcPts val="0"/>
              </a:spcAft>
              <a:buSzPts val="1100"/>
              <a:buNone/>
              <a:defRPr sz="1400" b="0" i="0" u="none" strike="noStrike" cap="none">
                <a:solidFill>
                  <a:schemeClr val="lt1"/>
                </a:solidFill>
                <a:latin typeface="Questrial"/>
                <a:ea typeface="Questrial"/>
                <a:cs typeface="Questrial"/>
                <a:sym typeface="Questrial"/>
              </a:defRPr>
            </a:lvl7pPr>
            <a:lvl8pPr marL="2400300" marR="0" lvl="7" indent="0" algn="l" rtl="0">
              <a:spcBef>
                <a:spcPts val="0"/>
              </a:spcBef>
              <a:spcAft>
                <a:spcPts val="0"/>
              </a:spcAft>
              <a:buSzPts val="1100"/>
              <a:buNone/>
              <a:defRPr sz="1400" b="0" i="0" u="none" strike="noStrike" cap="none">
                <a:solidFill>
                  <a:schemeClr val="lt1"/>
                </a:solidFill>
                <a:latin typeface="Questrial"/>
                <a:ea typeface="Questrial"/>
                <a:cs typeface="Questrial"/>
                <a:sym typeface="Questrial"/>
              </a:defRPr>
            </a:lvl8pPr>
            <a:lvl9pPr marL="2743200" marR="0" lvl="8" indent="0" algn="l" rtl="0">
              <a:spcBef>
                <a:spcPts val="0"/>
              </a:spcBef>
              <a:spcAft>
                <a:spcPts val="0"/>
              </a:spcAft>
              <a:buSzPts val="1100"/>
              <a:buNone/>
              <a:defRPr sz="1400" b="0" i="0" u="none" strike="noStrike" cap="none">
                <a:solidFill>
                  <a:schemeClr val="lt1"/>
                </a:solidFill>
                <a:latin typeface="Questrial"/>
                <a:ea typeface="Questrial"/>
                <a:cs typeface="Questrial"/>
                <a:sym typeface="Questrial"/>
              </a:defRPr>
            </a:lvl9pPr>
          </a:lstStyle>
          <a:p>
            <a:endParaRPr/>
          </a:p>
        </p:txBody>
      </p:sp>
      <p:sp>
        <p:nvSpPr>
          <p:cNvPr id="652" name="Google Shape;652;p70"/>
          <p:cNvSpPr txBox="1">
            <a:spLocks noGrp="1"/>
          </p:cNvSpPr>
          <p:nvPr>
            <p:ph type="ftr" idx="11"/>
          </p:nvPr>
        </p:nvSpPr>
        <p:spPr>
          <a:xfrm>
            <a:off x="856058" y="4412457"/>
            <a:ext cx="4679481" cy="273844"/>
          </a:xfrm>
          <a:prstGeom prst="rect">
            <a:avLst/>
          </a:prstGeom>
          <a:noFill/>
          <a:ln>
            <a:noFill/>
          </a:ln>
        </p:spPr>
        <p:txBody>
          <a:bodyPr spcFirstLastPara="1" wrap="square" lIns="68575" tIns="68575" rIns="68575" bIns="68575" anchor="ctr" anchorCtr="0">
            <a:noAutofit/>
          </a:bodyPr>
          <a:lstStyle>
            <a:lvl1pPr marL="0" marR="0" lvl="0" indent="0" algn="l" rtl="0">
              <a:spcBef>
                <a:spcPts val="0"/>
              </a:spcBef>
              <a:spcAft>
                <a:spcPts val="0"/>
              </a:spcAft>
              <a:buSzPts val="1100"/>
              <a:buNone/>
              <a:defRPr sz="800" b="0" i="0" u="none" strike="noStrike" cap="none">
                <a:solidFill>
                  <a:schemeClr val="lt1"/>
                </a:solidFill>
                <a:latin typeface="Questrial"/>
                <a:ea typeface="Questrial"/>
                <a:cs typeface="Questrial"/>
                <a:sym typeface="Questrial"/>
              </a:defRPr>
            </a:lvl1pPr>
            <a:lvl2pPr marL="342900" marR="0" lvl="1" indent="0" algn="l" rtl="0">
              <a:spcBef>
                <a:spcPts val="0"/>
              </a:spcBef>
              <a:spcAft>
                <a:spcPts val="0"/>
              </a:spcAft>
              <a:buSzPts val="1100"/>
              <a:buNone/>
              <a:defRPr sz="1400" b="0" i="0" u="none" strike="noStrike" cap="none">
                <a:solidFill>
                  <a:schemeClr val="lt1"/>
                </a:solidFill>
                <a:latin typeface="Questrial"/>
                <a:ea typeface="Questrial"/>
                <a:cs typeface="Questrial"/>
                <a:sym typeface="Questrial"/>
              </a:defRPr>
            </a:lvl2pPr>
            <a:lvl3pPr marL="685800" marR="0" lvl="2" indent="0" algn="l" rtl="0">
              <a:spcBef>
                <a:spcPts val="0"/>
              </a:spcBef>
              <a:spcAft>
                <a:spcPts val="0"/>
              </a:spcAft>
              <a:buSzPts val="1100"/>
              <a:buNone/>
              <a:defRPr sz="1400" b="0" i="0" u="none" strike="noStrike" cap="none">
                <a:solidFill>
                  <a:schemeClr val="lt1"/>
                </a:solidFill>
                <a:latin typeface="Questrial"/>
                <a:ea typeface="Questrial"/>
                <a:cs typeface="Questrial"/>
                <a:sym typeface="Questrial"/>
              </a:defRPr>
            </a:lvl3pPr>
            <a:lvl4pPr marL="1028700" marR="0" lvl="3" indent="0" algn="l" rtl="0">
              <a:spcBef>
                <a:spcPts val="0"/>
              </a:spcBef>
              <a:spcAft>
                <a:spcPts val="0"/>
              </a:spcAft>
              <a:buSzPts val="1100"/>
              <a:buNone/>
              <a:defRPr sz="1400" b="0" i="0" u="none" strike="noStrike" cap="none">
                <a:solidFill>
                  <a:schemeClr val="lt1"/>
                </a:solidFill>
                <a:latin typeface="Questrial"/>
                <a:ea typeface="Questrial"/>
                <a:cs typeface="Questrial"/>
                <a:sym typeface="Questrial"/>
              </a:defRPr>
            </a:lvl4pPr>
            <a:lvl5pPr marL="1371600" marR="0" lvl="4" indent="0" algn="l" rtl="0">
              <a:spcBef>
                <a:spcPts val="0"/>
              </a:spcBef>
              <a:spcAft>
                <a:spcPts val="0"/>
              </a:spcAft>
              <a:buSzPts val="1100"/>
              <a:buNone/>
              <a:defRPr sz="1400" b="0" i="0" u="none" strike="noStrike" cap="none">
                <a:solidFill>
                  <a:schemeClr val="lt1"/>
                </a:solidFill>
                <a:latin typeface="Questrial"/>
                <a:ea typeface="Questrial"/>
                <a:cs typeface="Questrial"/>
                <a:sym typeface="Questrial"/>
              </a:defRPr>
            </a:lvl5pPr>
            <a:lvl6pPr marL="1714500" marR="0" lvl="5" indent="0" algn="l" rtl="0">
              <a:spcBef>
                <a:spcPts val="0"/>
              </a:spcBef>
              <a:spcAft>
                <a:spcPts val="0"/>
              </a:spcAft>
              <a:buSzPts val="1100"/>
              <a:buNone/>
              <a:defRPr sz="1400" b="0" i="0" u="none" strike="noStrike" cap="none">
                <a:solidFill>
                  <a:schemeClr val="lt1"/>
                </a:solidFill>
                <a:latin typeface="Questrial"/>
                <a:ea typeface="Questrial"/>
                <a:cs typeface="Questrial"/>
                <a:sym typeface="Questrial"/>
              </a:defRPr>
            </a:lvl6pPr>
            <a:lvl7pPr marL="2057400" marR="0" lvl="6" indent="0" algn="l" rtl="0">
              <a:spcBef>
                <a:spcPts val="0"/>
              </a:spcBef>
              <a:spcAft>
                <a:spcPts val="0"/>
              </a:spcAft>
              <a:buSzPts val="1100"/>
              <a:buNone/>
              <a:defRPr sz="1400" b="0" i="0" u="none" strike="noStrike" cap="none">
                <a:solidFill>
                  <a:schemeClr val="lt1"/>
                </a:solidFill>
                <a:latin typeface="Questrial"/>
                <a:ea typeface="Questrial"/>
                <a:cs typeface="Questrial"/>
                <a:sym typeface="Questrial"/>
              </a:defRPr>
            </a:lvl7pPr>
            <a:lvl8pPr marL="2400300" marR="0" lvl="7" indent="0" algn="l" rtl="0">
              <a:spcBef>
                <a:spcPts val="0"/>
              </a:spcBef>
              <a:spcAft>
                <a:spcPts val="0"/>
              </a:spcAft>
              <a:buSzPts val="1100"/>
              <a:buNone/>
              <a:defRPr sz="1400" b="0" i="0" u="none" strike="noStrike" cap="none">
                <a:solidFill>
                  <a:schemeClr val="lt1"/>
                </a:solidFill>
                <a:latin typeface="Questrial"/>
                <a:ea typeface="Questrial"/>
                <a:cs typeface="Questrial"/>
                <a:sym typeface="Questrial"/>
              </a:defRPr>
            </a:lvl8pPr>
            <a:lvl9pPr marL="2743200" marR="0" lvl="8" indent="0" algn="l" rtl="0">
              <a:spcBef>
                <a:spcPts val="0"/>
              </a:spcBef>
              <a:spcAft>
                <a:spcPts val="0"/>
              </a:spcAft>
              <a:buSzPts val="1100"/>
              <a:buNone/>
              <a:defRPr sz="1400" b="0" i="0" u="none" strike="noStrike" cap="none">
                <a:solidFill>
                  <a:schemeClr val="lt1"/>
                </a:solidFill>
                <a:latin typeface="Questrial"/>
                <a:ea typeface="Questrial"/>
                <a:cs typeface="Questrial"/>
                <a:sym typeface="Questrial"/>
              </a:defRPr>
            </a:lvl9pPr>
          </a:lstStyle>
          <a:p>
            <a:endParaRPr/>
          </a:p>
        </p:txBody>
      </p:sp>
      <p:sp>
        <p:nvSpPr>
          <p:cNvPr id="653" name="Google Shape;653;p70"/>
          <p:cNvSpPr txBox="1">
            <a:spLocks noGrp="1"/>
          </p:cNvSpPr>
          <p:nvPr>
            <p:ph type="sldNum" idx="12"/>
          </p:nvPr>
        </p:nvSpPr>
        <p:spPr>
          <a:xfrm>
            <a:off x="7707241" y="4412456"/>
            <a:ext cx="578317" cy="273844"/>
          </a:xfrm>
          <a:prstGeom prst="rect">
            <a:avLst/>
          </a:prstGeom>
          <a:noFill/>
          <a:ln>
            <a:noFill/>
          </a:ln>
        </p:spPr>
        <p:txBody>
          <a:bodyPr spcFirstLastPara="1" wrap="square" lIns="68575" tIns="34275" rIns="68575" bIns="34275" anchor="ctr" anchorCtr="0">
            <a:noAutofit/>
          </a:bodyPr>
          <a:lstStyle>
            <a:lvl1pPr marL="0" marR="0" lvl="0" indent="0" algn="r" rtl="0">
              <a:spcBef>
                <a:spcPts val="0"/>
              </a:spcBef>
              <a:buNone/>
              <a:defRPr sz="800" b="0" i="0" u="none" strike="noStrike" cap="none">
                <a:solidFill>
                  <a:schemeClr val="lt1"/>
                </a:solidFill>
                <a:latin typeface="Questrial"/>
                <a:ea typeface="Questrial"/>
                <a:cs typeface="Questrial"/>
                <a:sym typeface="Questrial"/>
              </a:defRPr>
            </a:lvl1pPr>
            <a:lvl2pPr marL="0" marR="0" lvl="1" indent="0" algn="r" rtl="0">
              <a:spcBef>
                <a:spcPts val="0"/>
              </a:spcBef>
              <a:buNone/>
              <a:defRPr sz="800" b="0" i="0" u="none" strike="noStrike" cap="none">
                <a:solidFill>
                  <a:schemeClr val="lt1"/>
                </a:solidFill>
                <a:latin typeface="Questrial"/>
                <a:ea typeface="Questrial"/>
                <a:cs typeface="Questrial"/>
                <a:sym typeface="Questrial"/>
              </a:defRPr>
            </a:lvl2pPr>
            <a:lvl3pPr marL="0" marR="0" lvl="2" indent="0" algn="r" rtl="0">
              <a:spcBef>
                <a:spcPts val="0"/>
              </a:spcBef>
              <a:buNone/>
              <a:defRPr sz="800" b="0" i="0" u="none" strike="noStrike" cap="none">
                <a:solidFill>
                  <a:schemeClr val="lt1"/>
                </a:solidFill>
                <a:latin typeface="Questrial"/>
                <a:ea typeface="Questrial"/>
                <a:cs typeface="Questrial"/>
                <a:sym typeface="Questrial"/>
              </a:defRPr>
            </a:lvl3pPr>
            <a:lvl4pPr marL="0" marR="0" lvl="3" indent="0" algn="r" rtl="0">
              <a:spcBef>
                <a:spcPts val="0"/>
              </a:spcBef>
              <a:buNone/>
              <a:defRPr sz="800" b="0" i="0" u="none" strike="noStrike" cap="none">
                <a:solidFill>
                  <a:schemeClr val="lt1"/>
                </a:solidFill>
                <a:latin typeface="Questrial"/>
                <a:ea typeface="Questrial"/>
                <a:cs typeface="Questrial"/>
                <a:sym typeface="Questrial"/>
              </a:defRPr>
            </a:lvl4pPr>
            <a:lvl5pPr marL="0" marR="0" lvl="4" indent="0" algn="r" rtl="0">
              <a:spcBef>
                <a:spcPts val="0"/>
              </a:spcBef>
              <a:buNone/>
              <a:defRPr sz="800" b="0" i="0" u="none" strike="noStrike" cap="none">
                <a:solidFill>
                  <a:schemeClr val="lt1"/>
                </a:solidFill>
                <a:latin typeface="Questrial"/>
                <a:ea typeface="Questrial"/>
                <a:cs typeface="Questrial"/>
                <a:sym typeface="Questrial"/>
              </a:defRPr>
            </a:lvl5pPr>
            <a:lvl6pPr marL="0" marR="0" lvl="5" indent="0" algn="r" rtl="0">
              <a:spcBef>
                <a:spcPts val="0"/>
              </a:spcBef>
              <a:buNone/>
              <a:defRPr sz="800" b="0" i="0" u="none" strike="noStrike" cap="none">
                <a:solidFill>
                  <a:schemeClr val="lt1"/>
                </a:solidFill>
                <a:latin typeface="Questrial"/>
                <a:ea typeface="Questrial"/>
                <a:cs typeface="Questrial"/>
                <a:sym typeface="Questrial"/>
              </a:defRPr>
            </a:lvl6pPr>
            <a:lvl7pPr marL="0" marR="0" lvl="6" indent="0" algn="r" rtl="0">
              <a:spcBef>
                <a:spcPts val="0"/>
              </a:spcBef>
              <a:buNone/>
              <a:defRPr sz="800" b="0" i="0" u="none" strike="noStrike" cap="none">
                <a:solidFill>
                  <a:schemeClr val="lt1"/>
                </a:solidFill>
                <a:latin typeface="Questrial"/>
                <a:ea typeface="Questrial"/>
                <a:cs typeface="Questrial"/>
                <a:sym typeface="Questrial"/>
              </a:defRPr>
            </a:lvl7pPr>
            <a:lvl8pPr marL="0" marR="0" lvl="7" indent="0" algn="r" rtl="0">
              <a:spcBef>
                <a:spcPts val="0"/>
              </a:spcBef>
              <a:buNone/>
              <a:defRPr sz="800" b="0" i="0" u="none" strike="noStrike" cap="none">
                <a:solidFill>
                  <a:schemeClr val="lt1"/>
                </a:solidFill>
                <a:latin typeface="Questrial"/>
                <a:ea typeface="Questrial"/>
                <a:cs typeface="Questrial"/>
                <a:sym typeface="Questrial"/>
              </a:defRPr>
            </a:lvl8pPr>
            <a:lvl9pPr marL="0" marR="0" lvl="8" indent="0" algn="r" rtl="0">
              <a:spcBef>
                <a:spcPts val="0"/>
              </a:spcBef>
              <a:buNone/>
              <a:defRPr sz="800" b="0" i="0" u="none" strike="noStrike" cap="none">
                <a:solidFill>
                  <a:schemeClr val="lt1"/>
                </a:solidFill>
                <a:latin typeface="Questrial"/>
                <a:ea typeface="Questrial"/>
                <a:cs typeface="Questrial"/>
                <a:sym typeface="Quest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25"/>
            <a:ext cx="4572000" cy="51435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200"/>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Clr>
                <a:schemeClr val="dk1"/>
              </a:buClr>
              <a:buSzPts val="1800"/>
              <a:buChar char="●"/>
              <a:defRPr>
                <a:solidFill>
                  <a:schemeClr val="dk1"/>
                </a:solidFill>
              </a:defRPr>
            </a:lvl1pPr>
            <a:lvl2pPr marL="914400" lvl="1" indent="-317500">
              <a:spcBef>
                <a:spcPts val="0"/>
              </a:spcBef>
              <a:spcAft>
                <a:spcPts val="0"/>
              </a:spcAft>
              <a:buClr>
                <a:schemeClr val="dk1"/>
              </a:buClr>
              <a:buSzPts val="1400"/>
              <a:buChar char="○"/>
              <a:defRPr>
                <a:solidFill>
                  <a:schemeClr val="dk1"/>
                </a:solidFill>
              </a:defRPr>
            </a:lvl2pPr>
            <a:lvl3pPr marL="1371600" lvl="2" indent="-317500">
              <a:spcBef>
                <a:spcPts val="0"/>
              </a:spcBef>
              <a:spcAft>
                <a:spcPts val="0"/>
              </a:spcAft>
              <a:buClr>
                <a:schemeClr val="dk1"/>
              </a:buClr>
              <a:buSzPts val="1400"/>
              <a:buChar char="■"/>
              <a:defRPr>
                <a:solidFill>
                  <a:schemeClr val="dk1"/>
                </a:solidFill>
              </a:defRPr>
            </a:lvl3pPr>
            <a:lvl4pPr marL="1828800" lvl="3" indent="-317500">
              <a:spcBef>
                <a:spcPts val="0"/>
              </a:spcBef>
              <a:spcAft>
                <a:spcPts val="0"/>
              </a:spcAft>
              <a:buClr>
                <a:schemeClr val="dk1"/>
              </a:buClr>
              <a:buSzPts val="1400"/>
              <a:buChar char="●"/>
              <a:defRPr>
                <a:solidFill>
                  <a:schemeClr val="dk1"/>
                </a:solidFill>
              </a:defRPr>
            </a:lvl4pPr>
            <a:lvl5pPr marL="2286000" lvl="4" indent="-317500">
              <a:spcBef>
                <a:spcPts val="0"/>
              </a:spcBef>
              <a:spcAft>
                <a:spcPts val="0"/>
              </a:spcAft>
              <a:buClr>
                <a:schemeClr val="dk1"/>
              </a:buClr>
              <a:buSzPts val="1400"/>
              <a:buChar char="○"/>
              <a:defRPr>
                <a:solidFill>
                  <a:schemeClr val="dk1"/>
                </a:solidFill>
              </a:defRPr>
            </a:lvl5pPr>
            <a:lvl6pPr marL="2743200" lvl="5" indent="-317500">
              <a:spcBef>
                <a:spcPts val="0"/>
              </a:spcBef>
              <a:spcAft>
                <a:spcPts val="0"/>
              </a:spcAft>
              <a:buClr>
                <a:schemeClr val="dk1"/>
              </a:buClr>
              <a:buSzPts val="1400"/>
              <a:buChar char="■"/>
              <a:defRPr>
                <a:solidFill>
                  <a:schemeClr val="dk1"/>
                </a:solidFill>
              </a:defRPr>
            </a:lvl6pPr>
            <a:lvl7pPr marL="3200400" lvl="6" indent="-317500">
              <a:spcBef>
                <a:spcPts val="0"/>
              </a:spcBef>
              <a:spcAft>
                <a:spcPts val="0"/>
              </a:spcAft>
              <a:buClr>
                <a:schemeClr val="dk1"/>
              </a:buClr>
              <a:buSzPts val="1400"/>
              <a:buChar char="●"/>
              <a:defRPr>
                <a:solidFill>
                  <a:schemeClr val="dk1"/>
                </a:solidFill>
              </a:defRPr>
            </a:lvl7pPr>
            <a:lvl8pPr marL="3657600" lvl="7" indent="-317500">
              <a:spcBef>
                <a:spcPts val="0"/>
              </a:spcBef>
              <a:spcAft>
                <a:spcPts val="0"/>
              </a:spcAft>
              <a:buClr>
                <a:schemeClr val="dk1"/>
              </a:buClr>
              <a:buSzPts val="1400"/>
              <a:buChar char="○"/>
              <a:defRPr>
                <a:solidFill>
                  <a:schemeClr val="dk1"/>
                </a:solidFill>
              </a:defRPr>
            </a:lvl8pPr>
            <a:lvl9pPr marL="4114800" lvl="8" indent="-317500">
              <a:spcBef>
                <a:spcPts val="0"/>
              </a:spcBef>
              <a:spcAft>
                <a:spcPts val="0"/>
              </a:spcAft>
              <a:buClr>
                <a:schemeClr val="dk1"/>
              </a:buClr>
              <a:buSzPts val="1400"/>
              <a:buChar char="■"/>
              <a:defRPr>
                <a:solidFill>
                  <a:schemeClr val="dk1"/>
                </a:solidFill>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slideLayout" Target="../slideLayouts/slideLayout29.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7.xml"/><Relationship Id="rId13" Type="http://schemas.openxmlformats.org/officeDocument/2006/relationships/slideLayout" Target="../slideLayouts/slideLayout42.xml"/><Relationship Id="rId18" Type="http://schemas.openxmlformats.org/officeDocument/2006/relationships/slideLayout" Target="../slideLayouts/slideLayout47.xml"/><Relationship Id="rId3" Type="http://schemas.openxmlformats.org/officeDocument/2006/relationships/slideLayout" Target="../slideLayouts/slideLayout32.xml"/><Relationship Id="rId21" Type="http://schemas.openxmlformats.org/officeDocument/2006/relationships/theme" Target="../theme/theme3.xml"/><Relationship Id="rId7" Type="http://schemas.openxmlformats.org/officeDocument/2006/relationships/slideLayout" Target="../slideLayouts/slideLayout36.xml"/><Relationship Id="rId12" Type="http://schemas.openxmlformats.org/officeDocument/2006/relationships/slideLayout" Target="../slideLayouts/slideLayout41.xml"/><Relationship Id="rId17" Type="http://schemas.openxmlformats.org/officeDocument/2006/relationships/slideLayout" Target="../slideLayouts/slideLayout46.xml"/><Relationship Id="rId2" Type="http://schemas.openxmlformats.org/officeDocument/2006/relationships/slideLayout" Target="../slideLayouts/slideLayout31.xml"/><Relationship Id="rId16" Type="http://schemas.openxmlformats.org/officeDocument/2006/relationships/slideLayout" Target="../slideLayouts/slideLayout45.xml"/><Relationship Id="rId20" Type="http://schemas.openxmlformats.org/officeDocument/2006/relationships/slideLayout" Target="../slideLayouts/slideLayout49.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5" Type="http://schemas.openxmlformats.org/officeDocument/2006/relationships/slideLayout" Target="../slideLayouts/slideLayout44.xml"/><Relationship Id="rId10" Type="http://schemas.openxmlformats.org/officeDocument/2006/relationships/slideLayout" Target="../slideLayouts/slideLayout39.xml"/><Relationship Id="rId19" Type="http://schemas.openxmlformats.org/officeDocument/2006/relationships/slideLayout" Target="../slideLayouts/slideLayout48.xml"/><Relationship Id="rId4" Type="http://schemas.openxmlformats.org/officeDocument/2006/relationships/slideLayout" Target="../slideLayouts/slideLayout33.xml"/><Relationship Id="rId9" Type="http://schemas.openxmlformats.org/officeDocument/2006/relationships/slideLayout" Target="../slideLayouts/slideLayout38.xml"/><Relationship Id="rId14" Type="http://schemas.openxmlformats.org/officeDocument/2006/relationships/slideLayout" Target="../slideLayouts/slideLayout4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7.xml"/><Relationship Id="rId13" Type="http://schemas.openxmlformats.org/officeDocument/2006/relationships/slideLayout" Target="../slideLayouts/slideLayout62.xml"/><Relationship Id="rId18" Type="http://schemas.openxmlformats.org/officeDocument/2006/relationships/theme" Target="../theme/theme4.xml"/><Relationship Id="rId3" Type="http://schemas.openxmlformats.org/officeDocument/2006/relationships/slideLayout" Target="../slideLayouts/slideLayout52.xml"/><Relationship Id="rId7" Type="http://schemas.openxmlformats.org/officeDocument/2006/relationships/slideLayout" Target="../slideLayouts/slideLayout56.xml"/><Relationship Id="rId12" Type="http://schemas.openxmlformats.org/officeDocument/2006/relationships/slideLayout" Target="../slideLayouts/slideLayout61.xml"/><Relationship Id="rId17" Type="http://schemas.openxmlformats.org/officeDocument/2006/relationships/slideLayout" Target="../slideLayouts/slideLayout66.xml"/><Relationship Id="rId2" Type="http://schemas.openxmlformats.org/officeDocument/2006/relationships/slideLayout" Target="../slideLayouts/slideLayout51.xml"/><Relationship Id="rId16" Type="http://schemas.openxmlformats.org/officeDocument/2006/relationships/slideLayout" Target="../slideLayouts/slideLayout65.xml"/><Relationship Id="rId20" Type="http://schemas.openxmlformats.org/officeDocument/2006/relationships/image" Target="../media/image3.png"/><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slideLayout" Target="../slideLayouts/slideLayout60.xml"/><Relationship Id="rId5" Type="http://schemas.openxmlformats.org/officeDocument/2006/relationships/slideLayout" Target="../slideLayouts/slideLayout54.xml"/><Relationship Id="rId15" Type="http://schemas.openxmlformats.org/officeDocument/2006/relationships/slideLayout" Target="../slideLayouts/slideLayout64.xml"/><Relationship Id="rId10" Type="http://schemas.openxmlformats.org/officeDocument/2006/relationships/slideLayout" Target="../slideLayouts/slideLayout59.xml"/><Relationship Id="rId19" Type="http://schemas.openxmlformats.org/officeDocument/2006/relationships/image" Target="../media/image2.png"/><Relationship Id="rId4" Type="http://schemas.openxmlformats.org/officeDocument/2006/relationships/slideLayout" Target="../slideLayouts/slideLayout53.xml"/><Relationship Id="rId9" Type="http://schemas.openxmlformats.org/officeDocument/2006/relationships/slideLayout" Target="../slideLayouts/slideLayout58.xml"/><Relationship Id="rId14" Type="http://schemas.openxmlformats.org/officeDocument/2006/relationships/slideLayout" Target="../slideLayouts/slideLayout6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dark-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lt2"/>
              </a:buClr>
              <a:buSzPts val="1800"/>
              <a:buChar char="●"/>
              <a:defRPr sz="1800">
                <a:solidFill>
                  <a:schemeClr val="lt2"/>
                </a:solidFill>
              </a:defRPr>
            </a:lvl1pPr>
            <a:lvl2pPr marL="914400" lvl="1" indent="-317500">
              <a:lnSpc>
                <a:spcPct val="115000"/>
              </a:lnSpc>
              <a:spcBef>
                <a:spcPts val="0"/>
              </a:spcBef>
              <a:spcAft>
                <a:spcPts val="0"/>
              </a:spcAft>
              <a:buClr>
                <a:schemeClr val="lt2"/>
              </a:buClr>
              <a:buSzPts val="1400"/>
              <a:buChar char="○"/>
              <a:defRPr>
                <a:solidFill>
                  <a:schemeClr val="lt2"/>
                </a:solidFill>
              </a:defRPr>
            </a:lvl2pPr>
            <a:lvl3pPr marL="1371600" lvl="2" indent="-317500">
              <a:lnSpc>
                <a:spcPct val="115000"/>
              </a:lnSpc>
              <a:spcBef>
                <a:spcPts val="0"/>
              </a:spcBef>
              <a:spcAft>
                <a:spcPts val="0"/>
              </a:spcAft>
              <a:buClr>
                <a:schemeClr val="lt2"/>
              </a:buClr>
              <a:buSzPts val="1400"/>
              <a:buChar char="■"/>
              <a:defRPr>
                <a:solidFill>
                  <a:schemeClr val="lt2"/>
                </a:solidFill>
              </a:defRPr>
            </a:lvl3pPr>
            <a:lvl4pPr marL="1828800" lvl="3" indent="-317500">
              <a:lnSpc>
                <a:spcPct val="115000"/>
              </a:lnSpc>
              <a:spcBef>
                <a:spcPts val="0"/>
              </a:spcBef>
              <a:spcAft>
                <a:spcPts val="0"/>
              </a:spcAft>
              <a:buClr>
                <a:schemeClr val="lt2"/>
              </a:buClr>
              <a:buSzPts val="1400"/>
              <a:buChar char="●"/>
              <a:defRPr>
                <a:solidFill>
                  <a:schemeClr val="lt2"/>
                </a:solidFill>
              </a:defRPr>
            </a:lvl4pPr>
            <a:lvl5pPr marL="2286000" lvl="4" indent="-317500">
              <a:lnSpc>
                <a:spcPct val="115000"/>
              </a:lnSpc>
              <a:spcBef>
                <a:spcPts val="0"/>
              </a:spcBef>
              <a:spcAft>
                <a:spcPts val="0"/>
              </a:spcAft>
              <a:buClr>
                <a:schemeClr val="lt2"/>
              </a:buClr>
              <a:buSzPts val="1400"/>
              <a:buChar char="○"/>
              <a:defRPr>
                <a:solidFill>
                  <a:schemeClr val="lt2"/>
                </a:solidFill>
              </a:defRPr>
            </a:lvl5pPr>
            <a:lvl6pPr marL="2743200" lvl="5" indent="-317500">
              <a:lnSpc>
                <a:spcPct val="115000"/>
              </a:lnSpc>
              <a:spcBef>
                <a:spcPts val="0"/>
              </a:spcBef>
              <a:spcAft>
                <a:spcPts val="0"/>
              </a:spcAft>
              <a:buClr>
                <a:schemeClr val="lt2"/>
              </a:buClr>
              <a:buSzPts val="1400"/>
              <a:buChar char="■"/>
              <a:defRPr>
                <a:solidFill>
                  <a:schemeClr val="lt2"/>
                </a:solidFill>
              </a:defRPr>
            </a:lvl6pPr>
            <a:lvl7pPr marL="3200400" lvl="6" indent="-317500">
              <a:lnSpc>
                <a:spcPct val="115000"/>
              </a:lnSpc>
              <a:spcBef>
                <a:spcPts val="0"/>
              </a:spcBef>
              <a:spcAft>
                <a:spcPts val="0"/>
              </a:spcAft>
              <a:buClr>
                <a:schemeClr val="lt2"/>
              </a:buClr>
              <a:buSzPts val="1400"/>
              <a:buChar char="●"/>
              <a:defRPr>
                <a:solidFill>
                  <a:schemeClr val="lt2"/>
                </a:solidFill>
              </a:defRPr>
            </a:lvl7pPr>
            <a:lvl8pPr marL="3657600" lvl="7" indent="-317500">
              <a:lnSpc>
                <a:spcPct val="115000"/>
              </a:lnSpc>
              <a:spcBef>
                <a:spcPts val="0"/>
              </a:spcBef>
              <a:spcAft>
                <a:spcPts val="0"/>
              </a:spcAft>
              <a:buClr>
                <a:schemeClr val="lt2"/>
              </a:buClr>
              <a:buSzPts val="1400"/>
              <a:buChar char="○"/>
              <a:defRPr>
                <a:solidFill>
                  <a:schemeClr val="lt2"/>
                </a:solidFill>
              </a:defRPr>
            </a:lvl8pPr>
            <a:lvl9pPr marL="4114800" lvl="8" indent="-317500">
              <a:lnSpc>
                <a:spcPct val="115000"/>
              </a:lnSpc>
              <a:spcBef>
                <a:spcPts val="0"/>
              </a:spcBef>
              <a:spcAft>
                <a:spcPts val="0"/>
              </a:spcAft>
              <a:buClr>
                <a:schemeClr val="lt2"/>
              </a:buClr>
              <a:buSzPts val="1400"/>
              <a:buChar char="■"/>
              <a:defRPr>
                <a:solidFill>
                  <a:schemeClr val="lt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lt2"/>
                </a:solidFill>
              </a:defRPr>
            </a:lvl1pPr>
            <a:lvl2pPr lvl="1" algn="r">
              <a:buNone/>
              <a:defRPr sz="1000">
                <a:solidFill>
                  <a:schemeClr val="lt2"/>
                </a:solidFill>
              </a:defRPr>
            </a:lvl2pPr>
            <a:lvl3pPr lvl="2" algn="r">
              <a:buNone/>
              <a:defRPr sz="1000">
                <a:solidFill>
                  <a:schemeClr val="lt2"/>
                </a:solidFill>
              </a:defRPr>
            </a:lvl3pPr>
            <a:lvl4pPr lvl="3" algn="r">
              <a:buNone/>
              <a:defRPr sz="1000">
                <a:solidFill>
                  <a:schemeClr val="lt2"/>
                </a:solidFill>
              </a:defRPr>
            </a:lvl4pPr>
            <a:lvl5pPr lvl="4" algn="r">
              <a:buNone/>
              <a:defRPr sz="1000">
                <a:solidFill>
                  <a:schemeClr val="lt2"/>
                </a:solidFill>
              </a:defRPr>
            </a:lvl5pPr>
            <a:lvl6pPr lvl="5" algn="r">
              <a:buNone/>
              <a:defRPr sz="1000">
                <a:solidFill>
                  <a:schemeClr val="lt2"/>
                </a:solidFill>
              </a:defRPr>
            </a:lvl6pPr>
            <a:lvl7pPr lvl="6" algn="r">
              <a:buNone/>
              <a:defRPr sz="1000">
                <a:solidFill>
                  <a:schemeClr val="lt2"/>
                </a:solidFill>
              </a:defRPr>
            </a:lvl7pPr>
            <a:lvl8pPr lvl="7" algn="r">
              <a:buNone/>
              <a:defRPr sz="1000">
                <a:solidFill>
                  <a:schemeClr val="lt2"/>
                </a:solidFill>
              </a:defRPr>
            </a:lvl8pPr>
            <a:lvl9pPr lvl="8" algn="r">
              <a:buNone/>
              <a:defRPr sz="1000">
                <a:solidFill>
                  <a:schemeClr val="lt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name="beach-day">
    <p:bg>
      <p:bgPr>
        <a:solidFill>
          <a:schemeClr val="lt1"/>
        </a:solidFill>
        <a:effectLst/>
      </p:bgPr>
    </p:bg>
    <p:spTree>
      <p:nvGrpSpPr>
        <p:cNvPr id="1" name="Shape 89"/>
        <p:cNvGrpSpPr/>
        <p:nvPr/>
      </p:nvGrpSpPr>
      <p:grpSpPr>
        <a:xfrm>
          <a:off x="0" y="0"/>
          <a:ext cx="0" cy="0"/>
          <a:chOff x="0" y="0"/>
          <a:chExt cx="0" cy="0"/>
        </a:xfrm>
      </p:grpSpPr>
      <p:sp>
        <p:nvSpPr>
          <p:cNvPr id="90" name="Google Shape;90;p18"/>
          <p:cNvSpPr txBox="1">
            <a:spLocks noGrp="1"/>
          </p:cNvSpPr>
          <p:nvPr>
            <p:ph type="title"/>
          </p:nvPr>
        </p:nvSpPr>
        <p:spPr>
          <a:xfrm>
            <a:off x="311700" y="292850"/>
            <a:ext cx="8520600" cy="8010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accent1"/>
              </a:buClr>
              <a:buSzPts val="4200"/>
              <a:buFont typeface="Amatic SC"/>
              <a:buNone/>
              <a:defRPr sz="4200" b="1">
                <a:solidFill>
                  <a:schemeClr val="accent1"/>
                </a:solidFill>
                <a:latin typeface="Amatic SC"/>
                <a:ea typeface="Amatic SC"/>
                <a:cs typeface="Amatic SC"/>
                <a:sym typeface="Amatic SC"/>
              </a:defRPr>
            </a:lvl1pPr>
            <a:lvl2pPr lvl="1">
              <a:spcBef>
                <a:spcPts val="0"/>
              </a:spcBef>
              <a:spcAft>
                <a:spcPts val="0"/>
              </a:spcAft>
              <a:buClr>
                <a:schemeClr val="accent1"/>
              </a:buClr>
              <a:buSzPts val="4200"/>
              <a:buFont typeface="Amatic SC"/>
              <a:buNone/>
              <a:defRPr sz="4200" b="1">
                <a:solidFill>
                  <a:schemeClr val="accent1"/>
                </a:solidFill>
                <a:latin typeface="Amatic SC"/>
                <a:ea typeface="Amatic SC"/>
                <a:cs typeface="Amatic SC"/>
                <a:sym typeface="Amatic SC"/>
              </a:defRPr>
            </a:lvl2pPr>
            <a:lvl3pPr lvl="2">
              <a:spcBef>
                <a:spcPts val="0"/>
              </a:spcBef>
              <a:spcAft>
                <a:spcPts val="0"/>
              </a:spcAft>
              <a:buClr>
                <a:schemeClr val="accent1"/>
              </a:buClr>
              <a:buSzPts val="4200"/>
              <a:buFont typeface="Amatic SC"/>
              <a:buNone/>
              <a:defRPr sz="4200" b="1">
                <a:solidFill>
                  <a:schemeClr val="accent1"/>
                </a:solidFill>
                <a:latin typeface="Amatic SC"/>
                <a:ea typeface="Amatic SC"/>
                <a:cs typeface="Amatic SC"/>
                <a:sym typeface="Amatic SC"/>
              </a:defRPr>
            </a:lvl3pPr>
            <a:lvl4pPr lvl="3">
              <a:spcBef>
                <a:spcPts val="0"/>
              </a:spcBef>
              <a:spcAft>
                <a:spcPts val="0"/>
              </a:spcAft>
              <a:buClr>
                <a:schemeClr val="accent1"/>
              </a:buClr>
              <a:buSzPts val="4200"/>
              <a:buFont typeface="Amatic SC"/>
              <a:buNone/>
              <a:defRPr sz="4200" b="1">
                <a:solidFill>
                  <a:schemeClr val="accent1"/>
                </a:solidFill>
                <a:latin typeface="Amatic SC"/>
                <a:ea typeface="Amatic SC"/>
                <a:cs typeface="Amatic SC"/>
                <a:sym typeface="Amatic SC"/>
              </a:defRPr>
            </a:lvl4pPr>
            <a:lvl5pPr lvl="4">
              <a:spcBef>
                <a:spcPts val="0"/>
              </a:spcBef>
              <a:spcAft>
                <a:spcPts val="0"/>
              </a:spcAft>
              <a:buClr>
                <a:schemeClr val="accent1"/>
              </a:buClr>
              <a:buSzPts val="4200"/>
              <a:buFont typeface="Amatic SC"/>
              <a:buNone/>
              <a:defRPr sz="4200" b="1">
                <a:solidFill>
                  <a:schemeClr val="accent1"/>
                </a:solidFill>
                <a:latin typeface="Amatic SC"/>
                <a:ea typeface="Amatic SC"/>
                <a:cs typeface="Amatic SC"/>
                <a:sym typeface="Amatic SC"/>
              </a:defRPr>
            </a:lvl5pPr>
            <a:lvl6pPr lvl="5">
              <a:spcBef>
                <a:spcPts val="0"/>
              </a:spcBef>
              <a:spcAft>
                <a:spcPts val="0"/>
              </a:spcAft>
              <a:buClr>
                <a:schemeClr val="accent1"/>
              </a:buClr>
              <a:buSzPts val="4200"/>
              <a:buFont typeface="Amatic SC"/>
              <a:buNone/>
              <a:defRPr sz="4200" b="1">
                <a:solidFill>
                  <a:schemeClr val="accent1"/>
                </a:solidFill>
                <a:latin typeface="Amatic SC"/>
                <a:ea typeface="Amatic SC"/>
                <a:cs typeface="Amatic SC"/>
                <a:sym typeface="Amatic SC"/>
              </a:defRPr>
            </a:lvl6pPr>
            <a:lvl7pPr lvl="6">
              <a:spcBef>
                <a:spcPts val="0"/>
              </a:spcBef>
              <a:spcAft>
                <a:spcPts val="0"/>
              </a:spcAft>
              <a:buClr>
                <a:schemeClr val="accent1"/>
              </a:buClr>
              <a:buSzPts val="4200"/>
              <a:buFont typeface="Amatic SC"/>
              <a:buNone/>
              <a:defRPr sz="4200" b="1">
                <a:solidFill>
                  <a:schemeClr val="accent1"/>
                </a:solidFill>
                <a:latin typeface="Amatic SC"/>
                <a:ea typeface="Amatic SC"/>
                <a:cs typeface="Amatic SC"/>
                <a:sym typeface="Amatic SC"/>
              </a:defRPr>
            </a:lvl7pPr>
            <a:lvl8pPr lvl="7">
              <a:spcBef>
                <a:spcPts val="0"/>
              </a:spcBef>
              <a:spcAft>
                <a:spcPts val="0"/>
              </a:spcAft>
              <a:buClr>
                <a:schemeClr val="accent1"/>
              </a:buClr>
              <a:buSzPts val="4200"/>
              <a:buFont typeface="Amatic SC"/>
              <a:buNone/>
              <a:defRPr sz="4200" b="1">
                <a:solidFill>
                  <a:schemeClr val="accent1"/>
                </a:solidFill>
                <a:latin typeface="Amatic SC"/>
                <a:ea typeface="Amatic SC"/>
                <a:cs typeface="Amatic SC"/>
                <a:sym typeface="Amatic SC"/>
              </a:defRPr>
            </a:lvl8pPr>
            <a:lvl9pPr lvl="8">
              <a:spcBef>
                <a:spcPts val="0"/>
              </a:spcBef>
              <a:spcAft>
                <a:spcPts val="0"/>
              </a:spcAft>
              <a:buClr>
                <a:schemeClr val="accent1"/>
              </a:buClr>
              <a:buSzPts val="4200"/>
              <a:buFont typeface="Amatic SC"/>
              <a:buNone/>
              <a:defRPr sz="4200" b="1">
                <a:solidFill>
                  <a:schemeClr val="accent1"/>
                </a:solidFill>
                <a:latin typeface="Amatic SC"/>
                <a:ea typeface="Amatic SC"/>
                <a:cs typeface="Amatic SC"/>
                <a:sym typeface="Amatic SC"/>
              </a:defRPr>
            </a:lvl9pPr>
          </a:lstStyle>
          <a:p>
            <a:endParaRPr/>
          </a:p>
        </p:txBody>
      </p:sp>
      <p:sp>
        <p:nvSpPr>
          <p:cNvPr id="91" name="Google Shape;91;p18"/>
          <p:cNvSpPr txBox="1">
            <a:spLocks noGrp="1"/>
          </p:cNvSpPr>
          <p:nvPr>
            <p:ph type="body" idx="1"/>
          </p:nvPr>
        </p:nvSpPr>
        <p:spPr>
          <a:xfrm>
            <a:off x="311700" y="1228675"/>
            <a:ext cx="8520600" cy="33402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Font typeface="Source Code Pro"/>
              <a:buChar char="●"/>
              <a:defRPr sz="1800">
                <a:solidFill>
                  <a:schemeClr val="dk2"/>
                </a:solidFill>
                <a:latin typeface="Source Code Pro"/>
                <a:ea typeface="Source Code Pro"/>
                <a:cs typeface="Source Code Pro"/>
                <a:sym typeface="Source Code Pro"/>
              </a:defRPr>
            </a:lvl1pPr>
            <a:lvl2pPr marL="914400" lvl="1" indent="-317500">
              <a:lnSpc>
                <a:spcPct val="115000"/>
              </a:lnSpc>
              <a:spcBef>
                <a:spcPts val="160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2pPr>
            <a:lvl3pPr marL="1371600" lvl="2" indent="-317500">
              <a:lnSpc>
                <a:spcPct val="115000"/>
              </a:lnSpc>
              <a:spcBef>
                <a:spcPts val="160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3pPr>
            <a:lvl4pPr marL="1828800" lvl="3" indent="-317500">
              <a:lnSpc>
                <a:spcPct val="115000"/>
              </a:lnSpc>
              <a:spcBef>
                <a:spcPts val="160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4pPr>
            <a:lvl5pPr marL="2286000" lvl="4" indent="-317500">
              <a:lnSpc>
                <a:spcPct val="115000"/>
              </a:lnSpc>
              <a:spcBef>
                <a:spcPts val="160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5pPr>
            <a:lvl6pPr marL="2743200" lvl="5" indent="-317500">
              <a:lnSpc>
                <a:spcPct val="115000"/>
              </a:lnSpc>
              <a:spcBef>
                <a:spcPts val="160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6pPr>
            <a:lvl7pPr marL="3200400" lvl="6" indent="-317500">
              <a:lnSpc>
                <a:spcPct val="115000"/>
              </a:lnSpc>
              <a:spcBef>
                <a:spcPts val="160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7pPr>
            <a:lvl8pPr marL="3657600" lvl="7" indent="-317500">
              <a:lnSpc>
                <a:spcPct val="115000"/>
              </a:lnSpc>
              <a:spcBef>
                <a:spcPts val="160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8pPr>
            <a:lvl9pPr marL="4114800" lvl="8" indent="-317500">
              <a:lnSpc>
                <a:spcPct val="115000"/>
              </a:lnSpc>
              <a:spcBef>
                <a:spcPts val="1600"/>
              </a:spcBef>
              <a:spcAft>
                <a:spcPts val="160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9pPr>
          </a:lstStyle>
          <a:p>
            <a:endParaRPr/>
          </a:p>
        </p:txBody>
      </p:sp>
      <p:sp>
        <p:nvSpPr>
          <p:cNvPr id="92" name="Google Shape;92;p1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accent1"/>
                </a:solidFill>
                <a:latin typeface="Source Code Pro"/>
                <a:ea typeface="Source Code Pro"/>
                <a:cs typeface="Source Code Pro"/>
                <a:sym typeface="Source Code Pro"/>
              </a:defRPr>
            </a:lvl1pPr>
            <a:lvl2pPr lvl="1" algn="r">
              <a:buNone/>
              <a:defRPr sz="1000">
                <a:solidFill>
                  <a:schemeClr val="accent1"/>
                </a:solidFill>
                <a:latin typeface="Source Code Pro"/>
                <a:ea typeface="Source Code Pro"/>
                <a:cs typeface="Source Code Pro"/>
                <a:sym typeface="Source Code Pro"/>
              </a:defRPr>
            </a:lvl2pPr>
            <a:lvl3pPr lvl="2" algn="r">
              <a:buNone/>
              <a:defRPr sz="1000">
                <a:solidFill>
                  <a:schemeClr val="accent1"/>
                </a:solidFill>
                <a:latin typeface="Source Code Pro"/>
                <a:ea typeface="Source Code Pro"/>
                <a:cs typeface="Source Code Pro"/>
                <a:sym typeface="Source Code Pro"/>
              </a:defRPr>
            </a:lvl3pPr>
            <a:lvl4pPr lvl="3" algn="r">
              <a:buNone/>
              <a:defRPr sz="1000">
                <a:solidFill>
                  <a:schemeClr val="accent1"/>
                </a:solidFill>
                <a:latin typeface="Source Code Pro"/>
                <a:ea typeface="Source Code Pro"/>
                <a:cs typeface="Source Code Pro"/>
                <a:sym typeface="Source Code Pro"/>
              </a:defRPr>
            </a:lvl4pPr>
            <a:lvl5pPr lvl="4" algn="r">
              <a:buNone/>
              <a:defRPr sz="1000">
                <a:solidFill>
                  <a:schemeClr val="accent1"/>
                </a:solidFill>
                <a:latin typeface="Source Code Pro"/>
                <a:ea typeface="Source Code Pro"/>
                <a:cs typeface="Source Code Pro"/>
                <a:sym typeface="Source Code Pro"/>
              </a:defRPr>
            </a:lvl5pPr>
            <a:lvl6pPr lvl="5" algn="r">
              <a:buNone/>
              <a:defRPr sz="1000">
                <a:solidFill>
                  <a:schemeClr val="accent1"/>
                </a:solidFill>
                <a:latin typeface="Source Code Pro"/>
                <a:ea typeface="Source Code Pro"/>
                <a:cs typeface="Source Code Pro"/>
                <a:sym typeface="Source Code Pro"/>
              </a:defRPr>
            </a:lvl6pPr>
            <a:lvl7pPr lvl="6" algn="r">
              <a:buNone/>
              <a:defRPr sz="1000">
                <a:solidFill>
                  <a:schemeClr val="accent1"/>
                </a:solidFill>
                <a:latin typeface="Source Code Pro"/>
                <a:ea typeface="Source Code Pro"/>
                <a:cs typeface="Source Code Pro"/>
                <a:sym typeface="Source Code Pro"/>
              </a:defRPr>
            </a:lvl7pPr>
            <a:lvl8pPr lvl="7" algn="r">
              <a:buNone/>
              <a:defRPr sz="1000">
                <a:solidFill>
                  <a:schemeClr val="accent1"/>
                </a:solidFill>
                <a:latin typeface="Source Code Pro"/>
                <a:ea typeface="Source Code Pro"/>
                <a:cs typeface="Source Code Pro"/>
                <a:sym typeface="Source Code Pro"/>
              </a:defRPr>
            </a:lvl8pPr>
            <a:lvl9pPr lvl="8" algn="r">
              <a:buNone/>
              <a:defRPr sz="1000">
                <a:solidFill>
                  <a:schemeClr val="accent1"/>
                </a:solidFill>
                <a:latin typeface="Source Code Pro"/>
                <a:ea typeface="Source Code Pro"/>
                <a:cs typeface="Source Code Pro"/>
                <a:sym typeface="Source Code Pro"/>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 id="2147483675" r:id="rId12"/>
    <p:sldLayoutId id="2147483676" r:id="rId1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name="blue-gold">
    <p:bg>
      <p:bgPr>
        <a:solidFill>
          <a:schemeClr val="lt1"/>
        </a:solidFill>
        <a:effectLst/>
      </p:bgPr>
    </p:bg>
    <p:spTree>
      <p:nvGrpSpPr>
        <p:cNvPr id="1" name="Shape 145"/>
        <p:cNvGrpSpPr/>
        <p:nvPr/>
      </p:nvGrpSpPr>
      <p:grpSpPr>
        <a:xfrm>
          <a:off x="0" y="0"/>
          <a:ext cx="0" cy="0"/>
          <a:chOff x="0" y="0"/>
          <a:chExt cx="0" cy="0"/>
        </a:xfrm>
      </p:grpSpPr>
      <p:sp>
        <p:nvSpPr>
          <p:cNvPr id="146" name="Google Shape;146;p32"/>
          <p:cNvSpPr txBox="1">
            <a:spLocks noGrp="1"/>
          </p:cNvSpPr>
          <p:nvPr>
            <p:ph type="title"/>
          </p:nvPr>
        </p:nvSpPr>
        <p:spPr>
          <a:xfrm>
            <a:off x="311700" y="372725"/>
            <a:ext cx="8520600" cy="6450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chemeClr val="dk1"/>
              </a:buClr>
              <a:buSzPts val="3200"/>
              <a:buFont typeface="Playfair Display"/>
              <a:buNone/>
              <a:defRPr sz="3200" b="1" i="0" u="none" strike="noStrike" cap="none">
                <a:solidFill>
                  <a:schemeClr val="dk1"/>
                </a:solidFill>
                <a:latin typeface="Playfair Display"/>
                <a:ea typeface="Playfair Display"/>
                <a:cs typeface="Playfair Display"/>
                <a:sym typeface="Playfair Display"/>
              </a:defRPr>
            </a:lvl1pPr>
            <a:lvl2pPr marR="0" lvl="1" algn="l" rtl="0">
              <a:lnSpc>
                <a:spcPct val="100000"/>
              </a:lnSpc>
              <a:spcBef>
                <a:spcPts val="0"/>
              </a:spcBef>
              <a:spcAft>
                <a:spcPts val="0"/>
              </a:spcAft>
              <a:buClr>
                <a:schemeClr val="dk1"/>
              </a:buClr>
              <a:buSzPts val="3200"/>
              <a:buFont typeface="Playfair Display"/>
              <a:buNone/>
              <a:defRPr sz="3200" b="1" i="0" u="none" strike="noStrike" cap="none">
                <a:solidFill>
                  <a:schemeClr val="dk1"/>
                </a:solidFill>
                <a:latin typeface="Playfair Display"/>
                <a:ea typeface="Playfair Display"/>
                <a:cs typeface="Playfair Display"/>
                <a:sym typeface="Playfair Display"/>
              </a:defRPr>
            </a:lvl2pPr>
            <a:lvl3pPr marR="0" lvl="2" algn="l" rtl="0">
              <a:lnSpc>
                <a:spcPct val="100000"/>
              </a:lnSpc>
              <a:spcBef>
                <a:spcPts val="0"/>
              </a:spcBef>
              <a:spcAft>
                <a:spcPts val="0"/>
              </a:spcAft>
              <a:buClr>
                <a:schemeClr val="dk1"/>
              </a:buClr>
              <a:buSzPts val="3200"/>
              <a:buFont typeface="Playfair Display"/>
              <a:buNone/>
              <a:defRPr sz="3200" b="1" i="0" u="none" strike="noStrike" cap="none">
                <a:solidFill>
                  <a:schemeClr val="dk1"/>
                </a:solidFill>
                <a:latin typeface="Playfair Display"/>
                <a:ea typeface="Playfair Display"/>
                <a:cs typeface="Playfair Display"/>
                <a:sym typeface="Playfair Display"/>
              </a:defRPr>
            </a:lvl3pPr>
            <a:lvl4pPr marR="0" lvl="3" algn="l" rtl="0">
              <a:lnSpc>
                <a:spcPct val="100000"/>
              </a:lnSpc>
              <a:spcBef>
                <a:spcPts val="0"/>
              </a:spcBef>
              <a:spcAft>
                <a:spcPts val="0"/>
              </a:spcAft>
              <a:buClr>
                <a:schemeClr val="dk1"/>
              </a:buClr>
              <a:buSzPts val="3200"/>
              <a:buFont typeface="Playfair Display"/>
              <a:buNone/>
              <a:defRPr sz="3200" b="1" i="0" u="none" strike="noStrike" cap="none">
                <a:solidFill>
                  <a:schemeClr val="dk1"/>
                </a:solidFill>
                <a:latin typeface="Playfair Display"/>
                <a:ea typeface="Playfair Display"/>
                <a:cs typeface="Playfair Display"/>
                <a:sym typeface="Playfair Display"/>
              </a:defRPr>
            </a:lvl4pPr>
            <a:lvl5pPr marR="0" lvl="4" algn="l" rtl="0">
              <a:lnSpc>
                <a:spcPct val="100000"/>
              </a:lnSpc>
              <a:spcBef>
                <a:spcPts val="0"/>
              </a:spcBef>
              <a:spcAft>
                <a:spcPts val="0"/>
              </a:spcAft>
              <a:buClr>
                <a:schemeClr val="dk1"/>
              </a:buClr>
              <a:buSzPts val="3200"/>
              <a:buFont typeface="Playfair Display"/>
              <a:buNone/>
              <a:defRPr sz="3200" b="1" i="0" u="none" strike="noStrike" cap="none">
                <a:solidFill>
                  <a:schemeClr val="dk1"/>
                </a:solidFill>
                <a:latin typeface="Playfair Display"/>
                <a:ea typeface="Playfair Display"/>
                <a:cs typeface="Playfair Display"/>
                <a:sym typeface="Playfair Display"/>
              </a:defRPr>
            </a:lvl5pPr>
            <a:lvl6pPr marR="0" lvl="5" algn="l" rtl="0">
              <a:lnSpc>
                <a:spcPct val="100000"/>
              </a:lnSpc>
              <a:spcBef>
                <a:spcPts val="0"/>
              </a:spcBef>
              <a:spcAft>
                <a:spcPts val="0"/>
              </a:spcAft>
              <a:buClr>
                <a:schemeClr val="dk1"/>
              </a:buClr>
              <a:buSzPts val="3200"/>
              <a:buFont typeface="Playfair Display"/>
              <a:buNone/>
              <a:defRPr sz="3200" b="1" i="0" u="none" strike="noStrike" cap="none">
                <a:solidFill>
                  <a:schemeClr val="dk1"/>
                </a:solidFill>
                <a:latin typeface="Playfair Display"/>
                <a:ea typeface="Playfair Display"/>
                <a:cs typeface="Playfair Display"/>
                <a:sym typeface="Playfair Display"/>
              </a:defRPr>
            </a:lvl6pPr>
            <a:lvl7pPr marR="0" lvl="6" algn="l" rtl="0">
              <a:lnSpc>
                <a:spcPct val="100000"/>
              </a:lnSpc>
              <a:spcBef>
                <a:spcPts val="0"/>
              </a:spcBef>
              <a:spcAft>
                <a:spcPts val="0"/>
              </a:spcAft>
              <a:buClr>
                <a:schemeClr val="dk1"/>
              </a:buClr>
              <a:buSzPts val="3200"/>
              <a:buFont typeface="Playfair Display"/>
              <a:buNone/>
              <a:defRPr sz="3200" b="1" i="0" u="none" strike="noStrike" cap="none">
                <a:solidFill>
                  <a:schemeClr val="dk1"/>
                </a:solidFill>
                <a:latin typeface="Playfair Display"/>
                <a:ea typeface="Playfair Display"/>
                <a:cs typeface="Playfair Display"/>
                <a:sym typeface="Playfair Display"/>
              </a:defRPr>
            </a:lvl7pPr>
            <a:lvl8pPr marR="0" lvl="7" algn="l" rtl="0">
              <a:lnSpc>
                <a:spcPct val="100000"/>
              </a:lnSpc>
              <a:spcBef>
                <a:spcPts val="0"/>
              </a:spcBef>
              <a:spcAft>
                <a:spcPts val="0"/>
              </a:spcAft>
              <a:buClr>
                <a:schemeClr val="dk1"/>
              </a:buClr>
              <a:buSzPts val="3200"/>
              <a:buFont typeface="Playfair Display"/>
              <a:buNone/>
              <a:defRPr sz="3200" b="1" i="0" u="none" strike="noStrike" cap="none">
                <a:solidFill>
                  <a:schemeClr val="dk1"/>
                </a:solidFill>
                <a:latin typeface="Playfair Display"/>
                <a:ea typeface="Playfair Display"/>
                <a:cs typeface="Playfair Display"/>
                <a:sym typeface="Playfair Display"/>
              </a:defRPr>
            </a:lvl8pPr>
            <a:lvl9pPr marR="0" lvl="8" algn="l" rtl="0">
              <a:lnSpc>
                <a:spcPct val="100000"/>
              </a:lnSpc>
              <a:spcBef>
                <a:spcPts val="0"/>
              </a:spcBef>
              <a:spcAft>
                <a:spcPts val="0"/>
              </a:spcAft>
              <a:buClr>
                <a:schemeClr val="dk1"/>
              </a:buClr>
              <a:buSzPts val="3200"/>
              <a:buFont typeface="Playfair Display"/>
              <a:buNone/>
              <a:defRPr sz="3200" b="1" i="0" u="none" strike="noStrike" cap="none">
                <a:solidFill>
                  <a:schemeClr val="dk1"/>
                </a:solidFill>
                <a:latin typeface="Playfair Display"/>
                <a:ea typeface="Playfair Display"/>
                <a:cs typeface="Playfair Display"/>
                <a:sym typeface="Playfair Display"/>
              </a:defRPr>
            </a:lvl9pPr>
          </a:lstStyle>
          <a:p>
            <a:endParaRPr/>
          </a:p>
        </p:txBody>
      </p:sp>
      <p:sp>
        <p:nvSpPr>
          <p:cNvPr id="147" name="Google Shape;147;p32"/>
          <p:cNvSpPr txBox="1">
            <a:spLocks noGrp="1"/>
          </p:cNvSpPr>
          <p:nvPr>
            <p:ph type="body" idx="1"/>
          </p:nvPr>
        </p:nvSpPr>
        <p:spPr>
          <a:xfrm>
            <a:off x="311700" y="1417800"/>
            <a:ext cx="8520600" cy="3150900"/>
          </a:xfrm>
          <a:prstGeom prst="rect">
            <a:avLst/>
          </a:prstGeom>
          <a:noFill/>
          <a:ln>
            <a:noFill/>
          </a:ln>
        </p:spPr>
        <p:txBody>
          <a:bodyPr spcFirstLastPara="1" wrap="square" lIns="91425" tIns="91425" rIns="91425" bIns="91425" anchor="t" anchorCtr="0">
            <a:noAutofit/>
          </a:bodyPr>
          <a:lstStyle>
            <a:lvl1pPr marL="457200" marR="0" lvl="0" indent="-342900" algn="l" rtl="0">
              <a:lnSpc>
                <a:spcPct val="115000"/>
              </a:lnSpc>
              <a:spcBef>
                <a:spcPts val="0"/>
              </a:spcBef>
              <a:spcAft>
                <a:spcPts val="0"/>
              </a:spcAft>
              <a:buClr>
                <a:schemeClr val="dk1"/>
              </a:buClr>
              <a:buSzPts val="1800"/>
              <a:buFont typeface="Lato"/>
              <a:buChar char="●"/>
              <a:defRPr sz="1800" b="0" i="0" u="none" strike="noStrike" cap="none">
                <a:solidFill>
                  <a:schemeClr val="dk1"/>
                </a:solidFill>
                <a:latin typeface="Lato"/>
                <a:ea typeface="Lato"/>
                <a:cs typeface="Lato"/>
                <a:sym typeface="Lato"/>
              </a:defRPr>
            </a:lvl1pPr>
            <a:lvl2pPr marL="914400" marR="0" lvl="1" indent="-317500" algn="l" rtl="0">
              <a:lnSpc>
                <a:spcPct val="115000"/>
              </a:lnSpc>
              <a:spcBef>
                <a:spcPts val="1600"/>
              </a:spcBef>
              <a:spcAft>
                <a:spcPts val="0"/>
              </a:spcAft>
              <a:buClr>
                <a:schemeClr val="dk1"/>
              </a:buClr>
              <a:buSzPts val="1400"/>
              <a:buFont typeface="Lato"/>
              <a:buChar char="○"/>
              <a:defRPr sz="1400" b="0" i="0" u="none" strike="noStrike" cap="none">
                <a:solidFill>
                  <a:schemeClr val="dk1"/>
                </a:solidFill>
                <a:latin typeface="Lato"/>
                <a:ea typeface="Lato"/>
                <a:cs typeface="Lato"/>
                <a:sym typeface="Lato"/>
              </a:defRPr>
            </a:lvl2pPr>
            <a:lvl3pPr marL="1371600" marR="0" lvl="2" indent="-317500" algn="l" rtl="0">
              <a:lnSpc>
                <a:spcPct val="115000"/>
              </a:lnSpc>
              <a:spcBef>
                <a:spcPts val="1600"/>
              </a:spcBef>
              <a:spcAft>
                <a:spcPts val="0"/>
              </a:spcAft>
              <a:buClr>
                <a:schemeClr val="dk1"/>
              </a:buClr>
              <a:buSzPts val="1400"/>
              <a:buFont typeface="Lato"/>
              <a:buChar char="■"/>
              <a:defRPr sz="1400" b="0" i="0" u="none" strike="noStrike" cap="none">
                <a:solidFill>
                  <a:schemeClr val="dk1"/>
                </a:solidFill>
                <a:latin typeface="Lato"/>
                <a:ea typeface="Lato"/>
                <a:cs typeface="Lato"/>
                <a:sym typeface="Lato"/>
              </a:defRPr>
            </a:lvl3pPr>
            <a:lvl4pPr marL="1828800" marR="0" lvl="3" indent="-317500" algn="l" rtl="0">
              <a:lnSpc>
                <a:spcPct val="115000"/>
              </a:lnSpc>
              <a:spcBef>
                <a:spcPts val="1600"/>
              </a:spcBef>
              <a:spcAft>
                <a:spcPts val="0"/>
              </a:spcAft>
              <a:buClr>
                <a:schemeClr val="dk1"/>
              </a:buClr>
              <a:buSzPts val="1400"/>
              <a:buFont typeface="Lato"/>
              <a:buChar char="●"/>
              <a:defRPr sz="1400" b="0" i="0" u="none" strike="noStrike" cap="none">
                <a:solidFill>
                  <a:schemeClr val="dk1"/>
                </a:solidFill>
                <a:latin typeface="Lato"/>
                <a:ea typeface="Lato"/>
                <a:cs typeface="Lato"/>
                <a:sym typeface="Lato"/>
              </a:defRPr>
            </a:lvl4pPr>
            <a:lvl5pPr marL="2286000" marR="0" lvl="4" indent="-317500" algn="l" rtl="0">
              <a:lnSpc>
                <a:spcPct val="115000"/>
              </a:lnSpc>
              <a:spcBef>
                <a:spcPts val="1600"/>
              </a:spcBef>
              <a:spcAft>
                <a:spcPts val="0"/>
              </a:spcAft>
              <a:buClr>
                <a:schemeClr val="dk1"/>
              </a:buClr>
              <a:buSzPts val="1400"/>
              <a:buFont typeface="Lato"/>
              <a:buChar char="○"/>
              <a:defRPr sz="1400" b="0" i="0" u="none" strike="noStrike" cap="none">
                <a:solidFill>
                  <a:schemeClr val="dk1"/>
                </a:solidFill>
                <a:latin typeface="Lato"/>
                <a:ea typeface="Lato"/>
                <a:cs typeface="Lato"/>
                <a:sym typeface="Lato"/>
              </a:defRPr>
            </a:lvl5pPr>
            <a:lvl6pPr marL="2743200" marR="0" lvl="5" indent="-317500" algn="l" rtl="0">
              <a:lnSpc>
                <a:spcPct val="115000"/>
              </a:lnSpc>
              <a:spcBef>
                <a:spcPts val="1600"/>
              </a:spcBef>
              <a:spcAft>
                <a:spcPts val="0"/>
              </a:spcAft>
              <a:buClr>
                <a:schemeClr val="dk1"/>
              </a:buClr>
              <a:buSzPts val="1400"/>
              <a:buFont typeface="Lato"/>
              <a:buChar char="■"/>
              <a:defRPr sz="1400" b="0" i="0" u="none" strike="noStrike" cap="none">
                <a:solidFill>
                  <a:schemeClr val="dk1"/>
                </a:solidFill>
                <a:latin typeface="Lato"/>
                <a:ea typeface="Lato"/>
                <a:cs typeface="Lato"/>
                <a:sym typeface="Lato"/>
              </a:defRPr>
            </a:lvl6pPr>
            <a:lvl7pPr marL="3200400" marR="0" lvl="6" indent="-317500" algn="l" rtl="0">
              <a:lnSpc>
                <a:spcPct val="115000"/>
              </a:lnSpc>
              <a:spcBef>
                <a:spcPts val="1600"/>
              </a:spcBef>
              <a:spcAft>
                <a:spcPts val="0"/>
              </a:spcAft>
              <a:buClr>
                <a:schemeClr val="dk1"/>
              </a:buClr>
              <a:buSzPts val="1400"/>
              <a:buFont typeface="Lato"/>
              <a:buChar char="●"/>
              <a:defRPr sz="1400" b="0" i="0" u="none" strike="noStrike" cap="none">
                <a:solidFill>
                  <a:schemeClr val="dk1"/>
                </a:solidFill>
                <a:latin typeface="Lato"/>
                <a:ea typeface="Lato"/>
                <a:cs typeface="Lato"/>
                <a:sym typeface="Lato"/>
              </a:defRPr>
            </a:lvl7pPr>
            <a:lvl8pPr marL="3657600" marR="0" lvl="7" indent="-317500" algn="l" rtl="0">
              <a:lnSpc>
                <a:spcPct val="115000"/>
              </a:lnSpc>
              <a:spcBef>
                <a:spcPts val="1600"/>
              </a:spcBef>
              <a:spcAft>
                <a:spcPts val="0"/>
              </a:spcAft>
              <a:buClr>
                <a:schemeClr val="dk1"/>
              </a:buClr>
              <a:buSzPts val="1400"/>
              <a:buFont typeface="Lato"/>
              <a:buChar char="○"/>
              <a:defRPr sz="1400" b="0" i="0" u="none" strike="noStrike" cap="none">
                <a:solidFill>
                  <a:schemeClr val="dk1"/>
                </a:solidFill>
                <a:latin typeface="Lato"/>
                <a:ea typeface="Lato"/>
                <a:cs typeface="Lato"/>
                <a:sym typeface="Lato"/>
              </a:defRPr>
            </a:lvl8pPr>
            <a:lvl9pPr marL="4114800" marR="0" lvl="8" indent="-317500" algn="l" rtl="0">
              <a:lnSpc>
                <a:spcPct val="115000"/>
              </a:lnSpc>
              <a:spcBef>
                <a:spcPts val="1600"/>
              </a:spcBef>
              <a:spcAft>
                <a:spcPts val="1600"/>
              </a:spcAft>
              <a:buClr>
                <a:schemeClr val="dk1"/>
              </a:buClr>
              <a:buSzPts val="1400"/>
              <a:buFont typeface="Lato"/>
              <a:buChar char="■"/>
              <a:defRPr sz="1400" b="0" i="0" u="none" strike="noStrike" cap="none">
                <a:solidFill>
                  <a:schemeClr val="dk1"/>
                </a:solidFill>
                <a:latin typeface="Lato"/>
                <a:ea typeface="Lato"/>
                <a:cs typeface="Lato"/>
                <a:sym typeface="Lato"/>
              </a:defRPr>
            </a:lvl9pPr>
          </a:lstStyle>
          <a:p>
            <a:endParaRPr/>
          </a:p>
        </p:txBody>
      </p:sp>
      <p:sp>
        <p:nvSpPr>
          <p:cNvPr id="148" name="Google Shape;148;p3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Lato"/>
                <a:ea typeface="Lato"/>
                <a:cs typeface="Lato"/>
                <a:sym typeface="Lato"/>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Lato"/>
                <a:ea typeface="Lato"/>
                <a:cs typeface="Lato"/>
                <a:sym typeface="Lato"/>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Lato"/>
                <a:ea typeface="Lato"/>
                <a:cs typeface="Lato"/>
                <a:sym typeface="Lato"/>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Lato"/>
                <a:ea typeface="Lato"/>
                <a:cs typeface="Lato"/>
                <a:sym typeface="Lato"/>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Lato"/>
                <a:ea typeface="Lato"/>
                <a:cs typeface="Lato"/>
                <a:sym typeface="Lato"/>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Lato"/>
                <a:ea typeface="Lato"/>
                <a:cs typeface="Lato"/>
                <a:sym typeface="Lato"/>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Lato"/>
                <a:ea typeface="Lato"/>
                <a:cs typeface="Lato"/>
                <a:sym typeface="Lato"/>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Lato"/>
                <a:ea typeface="Lato"/>
                <a:cs typeface="Lato"/>
                <a:sym typeface="Lato"/>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 id="2147483688" r:id="rId12"/>
    <p:sldLayoutId id="2147483689" r:id="rId13"/>
    <p:sldLayoutId id="2147483690" r:id="rId14"/>
    <p:sldLayoutId id="2147483691" r:id="rId15"/>
    <p:sldLayoutId id="2147483692" r:id="rId16"/>
    <p:sldLayoutId id="2147483693" r:id="rId17"/>
    <p:sldLayoutId id="2147483694" r:id="rId18"/>
    <p:sldLayoutId id="2147483695" r:id="rId19"/>
    <p:sldLayoutId id="2147483696" r:id="rId2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rotWithShape="1">
          <a:blip r:embed="rId19">
            <a:alphaModFix/>
          </a:blip>
          <a:stretch>
            <a:fillRect/>
          </a:stretch>
        </a:blipFill>
        <a:effectLst/>
      </p:bgPr>
    </p:bg>
    <p:spTree>
      <p:nvGrpSpPr>
        <p:cNvPr id="1" name="Shape 429"/>
        <p:cNvGrpSpPr/>
        <p:nvPr/>
      </p:nvGrpSpPr>
      <p:grpSpPr>
        <a:xfrm>
          <a:off x="0" y="0"/>
          <a:ext cx="0" cy="0"/>
          <a:chOff x="0" y="0"/>
          <a:chExt cx="0" cy="0"/>
        </a:xfrm>
      </p:grpSpPr>
      <p:pic>
        <p:nvPicPr>
          <p:cNvPr id="430" name="Google Shape;430;p53" descr="\\DROBO-FS\QuickDrops\JB\PPTX NG\Droplets\LightingOverlay.png"/>
          <p:cNvPicPr preferRelativeResize="0"/>
          <p:nvPr/>
        </p:nvPicPr>
        <p:blipFill rotWithShape="1">
          <a:blip r:embed="rId20">
            <a:alphaModFix amt="30000"/>
          </a:blip>
          <a:srcRect/>
          <a:stretch/>
        </p:blipFill>
        <p:spPr>
          <a:xfrm>
            <a:off x="0" y="-1"/>
            <a:ext cx="9144002" cy="5143501"/>
          </a:xfrm>
          <a:prstGeom prst="rect">
            <a:avLst/>
          </a:prstGeom>
          <a:noFill/>
          <a:ln>
            <a:noFill/>
          </a:ln>
        </p:spPr>
      </p:pic>
      <p:grpSp>
        <p:nvGrpSpPr>
          <p:cNvPr id="431" name="Google Shape;431;p53"/>
          <p:cNvGrpSpPr/>
          <p:nvPr/>
        </p:nvGrpSpPr>
        <p:grpSpPr>
          <a:xfrm>
            <a:off x="-10716" y="1"/>
            <a:ext cx="9040416" cy="5143501"/>
            <a:chOff x="-14288" y="0"/>
            <a:chExt cx="12053888" cy="6858001"/>
          </a:xfrm>
        </p:grpSpPr>
        <p:grpSp>
          <p:nvGrpSpPr>
            <p:cNvPr id="432" name="Google Shape;432;p53"/>
            <p:cNvGrpSpPr/>
            <p:nvPr/>
          </p:nvGrpSpPr>
          <p:grpSpPr>
            <a:xfrm>
              <a:off x="-14288" y="0"/>
              <a:ext cx="1220788" cy="6858001"/>
              <a:chOff x="-14288" y="0"/>
              <a:chExt cx="1220788" cy="6858001"/>
            </a:xfrm>
          </p:grpSpPr>
          <p:sp>
            <p:nvSpPr>
              <p:cNvPr id="433" name="Google Shape;433;p53"/>
              <p:cNvSpPr/>
              <p:nvPr/>
            </p:nvSpPr>
            <p:spPr>
              <a:xfrm>
                <a:off x="114300" y="4763"/>
                <a:ext cx="23813" cy="2181225"/>
              </a:xfrm>
              <a:prstGeom prst="rect">
                <a:avLst/>
              </a:prstGeom>
              <a:gradFill>
                <a:gsLst>
                  <a:gs pos="0">
                    <a:schemeClr val="lt2"/>
                  </a:gs>
                  <a:gs pos="100000">
                    <a:srgbClr val="3B95DE"/>
                  </a:gs>
                </a:gsLst>
                <a:lin ang="5400000" scaled="0"/>
              </a:gra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434" name="Google Shape;434;p53"/>
              <p:cNvSpPr/>
              <p:nvPr/>
            </p:nvSpPr>
            <p:spPr>
              <a:xfrm>
                <a:off x="33337" y="2176463"/>
                <a:ext cx="190500" cy="190500"/>
              </a:xfrm>
              <a:custGeom>
                <a:avLst/>
                <a:gdLst/>
                <a:ahLst/>
                <a:cxnLst/>
                <a:rect l="l" t="t" r="r" b="b"/>
                <a:pathLst>
                  <a:path w="120000" h="120000" extrusionOk="0">
                    <a:moveTo>
                      <a:pt x="60000" y="120000"/>
                    </a:moveTo>
                    <a:cubicBezTo>
                      <a:pt x="27000" y="120000"/>
                      <a:pt x="0" y="93000"/>
                      <a:pt x="0" y="60000"/>
                    </a:cubicBezTo>
                    <a:cubicBezTo>
                      <a:pt x="0" y="27000"/>
                      <a:pt x="27000" y="0"/>
                      <a:pt x="60000" y="0"/>
                    </a:cubicBezTo>
                    <a:cubicBezTo>
                      <a:pt x="93000" y="0"/>
                      <a:pt x="120000" y="27000"/>
                      <a:pt x="120000" y="60000"/>
                    </a:cubicBezTo>
                    <a:cubicBezTo>
                      <a:pt x="120000" y="93000"/>
                      <a:pt x="93000" y="120000"/>
                      <a:pt x="60000" y="120000"/>
                    </a:cubicBezTo>
                    <a:close/>
                    <a:moveTo>
                      <a:pt x="60000" y="12000"/>
                    </a:moveTo>
                    <a:cubicBezTo>
                      <a:pt x="33000" y="12000"/>
                      <a:pt x="12000" y="33000"/>
                      <a:pt x="12000" y="60000"/>
                    </a:cubicBezTo>
                    <a:cubicBezTo>
                      <a:pt x="12000" y="87000"/>
                      <a:pt x="33000" y="108000"/>
                      <a:pt x="60000" y="108000"/>
                    </a:cubicBezTo>
                    <a:cubicBezTo>
                      <a:pt x="84000" y="108000"/>
                      <a:pt x="108000" y="87000"/>
                      <a:pt x="108000" y="60000"/>
                    </a:cubicBezTo>
                    <a:cubicBezTo>
                      <a:pt x="108000" y="33000"/>
                      <a:pt x="84000" y="12000"/>
                      <a:pt x="60000" y="12000"/>
                    </a:cubicBezTo>
                    <a:close/>
                  </a:path>
                </a:pathLst>
              </a:custGeom>
              <a:gradFill>
                <a:gsLst>
                  <a:gs pos="0">
                    <a:schemeClr val="lt2"/>
                  </a:gs>
                  <a:gs pos="100000">
                    <a:srgbClr val="3B95DE"/>
                  </a:gs>
                </a:gsLst>
                <a:lin ang="5400000" scaled="0"/>
              </a:gra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435" name="Google Shape;435;p53"/>
              <p:cNvSpPr/>
              <p:nvPr/>
            </p:nvSpPr>
            <p:spPr>
              <a:xfrm>
                <a:off x="28575" y="4021138"/>
                <a:ext cx="190500" cy="188913"/>
              </a:xfrm>
              <a:custGeom>
                <a:avLst/>
                <a:gdLst/>
                <a:ahLst/>
                <a:cxnLst/>
                <a:rect l="l" t="t" r="r" b="b"/>
                <a:pathLst>
                  <a:path w="120000" h="120000" extrusionOk="0">
                    <a:moveTo>
                      <a:pt x="60000" y="120000"/>
                    </a:moveTo>
                    <a:cubicBezTo>
                      <a:pt x="27000" y="120000"/>
                      <a:pt x="0" y="93000"/>
                      <a:pt x="0" y="60000"/>
                    </a:cubicBezTo>
                    <a:cubicBezTo>
                      <a:pt x="0" y="27000"/>
                      <a:pt x="27000" y="0"/>
                      <a:pt x="60000" y="0"/>
                    </a:cubicBezTo>
                    <a:cubicBezTo>
                      <a:pt x="93000" y="0"/>
                      <a:pt x="120000" y="27000"/>
                      <a:pt x="120000" y="60000"/>
                    </a:cubicBezTo>
                    <a:cubicBezTo>
                      <a:pt x="120000" y="93000"/>
                      <a:pt x="93000" y="120000"/>
                      <a:pt x="60000" y="120000"/>
                    </a:cubicBezTo>
                    <a:close/>
                    <a:moveTo>
                      <a:pt x="60000" y="12000"/>
                    </a:moveTo>
                    <a:cubicBezTo>
                      <a:pt x="36000" y="12000"/>
                      <a:pt x="12000" y="33000"/>
                      <a:pt x="12000" y="60000"/>
                    </a:cubicBezTo>
                    <a:cubicBezTo>
                      <a:pt x="12000" y="87000"/>
                      <a:pt x="36000" y="108000"/>
                      <a:pt x="60000" y="108000"/>
                    </a:cubicBezTo>
                    <a:cubicBezTo>
                      <a:pt x="87000" y="108000"/>
                      <a:pt x="108000" y="87000"/>
                      <a:pt x="108000" y="60000"/>
                    </a:cubicBezTo>
                    <a:cubicBezTo>
                      <a:pt x="108000" y="33000"/>
                      <a:pt x="87000" y="12000"/>
                      <a:pt x="60000" y="12000"/>
                    </a:cubicBezTo>
                    <a:close/>
                  </a:path>
                </a:pathLst>
              </a:custGeom>
              <a:gradFill>
                <a:gsLst>
                  <a:gs pos="0">
                    <a:schemeClr val="lt2"/>
                  </a:gs>
                  <a:gs pos="100000">
                    <a:srgbClr val="3B95DE"/>
                  </a:gs>
                </a:gsLst>
                <a:lin ang="5400000" scaled="0"/>
              </a:gra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436" name="Google Shape;436;p53"/>
              <p:cNvSpPr/>
              <p:nvPr/>
            </p:nvSpPr>
            <p:spPr>
              <a:xfrm>
                <a:off x="200025" y="4763"/>
                <a:ext cx="369888" cy="1811338"/>
              </a:xfrm>
              <a:custGeom>
                <a:avLst/>
                <a:gdLst/>
                <a:ahLst/>
                <a:cxnLst/>
                <a:rect l="l" t="t" r="r" b="b"/>
                <a:pathLst>
                  <a:path w="120000" h="120000" extrusionOk="0">
                    <a:moveTo>
                      <a:pt x="112274" y="120000"/>
                    </a:moveTo>
                    <a:lnTo>
                      <a:pt x="0" y="65836"/>
                    </a:lnTo>
                    <a:lnTo>
                      <a:pt x="0" y="0"/>
                    </a:lnTo>
                    <a:lnTo>
                      <a:pt x="7725" y="0"/>
                    </a:lnTo>
                    <a:lnTo>
                      <a:pt x="7725" y="65521"/>
                    </a:lnTo>
                    <a:lnTo>
                      <a:pt x="120000" y="119368"/>
                    </a:lnTo>
                    <a:lnTo>
                      <a:pt x="112274" y="120000"/>
                    </a:lnTo>
                    <a:close/>
                  </a:path>
                </a:pathLst>
              </a:custGeom>
              <a:gradFill>
                <a:gsLst>
                  <a:gs pos="0">
                    <a:schemeClr val="lt2"/>
                  </a:gs>
                  <a:gs pos="100000">
                    <a:srgbClr val="3B95DE"/>
                  </a:gs>
                </a:gsLst>
                <a:lin ang="5400000" scaled="0"/>
              </a:gradFill>
              <a:ln>
                <a:noFill/>
              </a:ln>
            </p:spPr>
          </p:sp>
          <p:sp>
            <p:nvSpPr>
              <p:cNvPr id="437" name="Google Shape;437;p53"/>
              <p:cNvSpPr/>
              <p:nvPr/>
            </p:nvSpPr>
            <p:spPr>
              <a:xfrm>
                <a:off x="503237" y="1801813"/>
                <a:ext cx="190500" cy="188913"/>
              </a:xfrm>
              <a:custGeom>
                <a:avLst/>
                <a:gdLst/>
                <a:ahLst/>
                <a:cxnLst/>
                <a:rect l="l" t="t" r="r" b="b"/>
                <a:pathLst>
                  <a:path w="120000" h="120000" extrusionOk="0">
                    <a:moveTo>
                      <a:pt x="60000" y="120000"/>
                    </a:moveTo>
                    <a:cubicBezTo>
                      <a:pt x="27000" y="120000"/>
                      <a:pt x="0" y="93000"/>
                      <a:pt x="0" y="60000"/>
                    </a:cubicBezTo>
                    <a:cubicBezTo>
                      <a:pt x="0" y="27000"/>
                      <a:pt x="27000" y="0"/>
                      <a:pt x="60000" y="0"/>
                    </a:cubicBezTo>
                    <a:cubicBezTo>
                      <a:pt x="99000" y="0"/>
                      <a:pt x="120000" y="18000"/>
                      <a:pt x="120000" y="60000"/>
                    </a:cubicBezTo>
                    <a:cubicBezTo>
                      <a:pt x="120000" y="93000"/>
                      <a:pt x="93000" y="120000"/>
                      <a:pt x="60000" y="120000"/>
                    </a:cubicBezTo>
                    <a:close/>
                    <a:moveTo>
                      <a:pt x="60000" y="12000"/>
                    </a:moveTo>
                    <a:cubicBezTo>
                      <a:pt x="33000" y="12000"/>
                      <a:pt x="12000" y="33000"/>
                      <a:pt x="12000" y="60000"/>
                    </a:cubicBezTo>
                    <a:cubicBezTo>
                      <a:pt x="12000" y="87000"/>
                      <a:pt x="33000" y="108000"/>
                      <a:pt x="60000" y="108000"/>
                    </a:cubicBezTo>
                    <a:cubicBezTo>
                      <a:pt x="84000" y="108000"/>
                      <a:pt x="108000" y="87000"/>
                      <a:pt x="108000" y="60000"/>
                    </a:cubicBezTo>
                    <a:cubicBezTo>
                      <a:pt x="108000" y="27000"/>
                      <a:pt x="93000" y="12000"/>
                      <a:pt x="60000" y="12000"/>
                    </a:cubicBezTo>
                    <a:close/>
                  </a:path>
                </a:pathLst>
              </a:custGeom>
              <a:gradFill>
                <a:gsLst>
                  <a:gs pos="0">
                    <a:schemeClr val="lt2"/>
                  </a:gs>
                  <a:gs pos="100000">
                    <a:srgbClr val="3B95DE"/>
                  </a:gs>
                </a:gsLst>
                <a:lin ang="5400000" scaled="0"/>
              </a:gra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438" name="Google Shape;438;p53"/>
              <p:cNvSpPr/>
              <p:nvPr/>
            </p:nvSpPr>
            <p:spPr>
              <a:xfrm>
                <a:off x="285750" y="4763"/>
                <a:ext cx="369888" cy="1430338"/>
              </a:xfrm>
              <a:custGeom>
                <a:avLst/>
                <a:gdLst/>
                <a:ahLst/>
                <a:cxnLst/>
                <a:rect l="l" t="t" r="r" b="b"/>
                <a:pathLst>
                  <a:path w="120000" h="120000" extrusionOk="0">
                    <a:moveTo>
                      <a:pt x="113819" y="120000"/>
                    </a:moveTo>
                    <a:lnTo>
                      <a:pt x="0" y="51009"/>
                    </a:lnTo>
                    <a:lnTo>
                      <a:pt x="0" y="0"/>
                    </a:lnTo>
                    <a:lnTo>
                      <a:pt x="9270" y="0"/>
                    </a:lnTo>
                    <a:lnTo>
                      <a:pt x="9270" y="50610"/>
                    </a:lnTo>
                    <a:lnTo>
                      <a:pt x="120000" y="119200"/>
                    </a:lnTo>
                    <a:lnTo>
                      <a:pt x="113819" y="120000"/>
                    </a:lnTo>
                    <a:close/>
                  </a:path>
                </a:pathLst>
              </a:custGeom>
              <a:gradFill>
                <a:gsLst>
                  <a:gs pos="0">
                    <a:schemeClr val="lt2"/>
                  </a:gs>
                  <a:gs pos="100000">
                    <a:srgbClr val="3B95DE"/>
                  </a:gs>
                </a:gsLst>
                <a:lin ang="5400000" scaled="0"/>
              </a:gradFill>
              <a:ln>
                <a:noFill/>
              </a:ln>
            </p:spPr>
          </p:sp>
          <p:sp>
            <p:nvSpPr>
              <p:cNvPr id="439" name="Google Shape;439;p53"/>
              <p:cNvSpPr/>
              <p:nvPr/>
            </p:nvSpPr>
            <p:spPr>
              <a:xfrm>
                <a:off x="546100" y="0"/>
                <a:ext cx="152400" cy="912813"/>
              </a:xfrm>
              <a:custGeom>
                <a:avLst/>
                <a:gdLst/>
                <a:ahLst/>
                <a:cxnLst/>
                <a:rect l="l" t="t" r="r" b="b"/>
                <a:pathLst>
                  <a:path w="120000" h="120000" extrusionOk="0">
                    <a:moveTo>
                      <a:pt x="120000" y="120000"/>
                    </a:moveTo>
                    <a:lnTo>
                      <a:pt x="97500" y="120000"/>
                    </a:lnTo>
                    <a:lnTo>
                      <a:pt x="97500" y="40069"/>
                    </a:lnTo>
                    <a:lnTo>
                      <a:pt x="0" y="1252"/>
                    </a:lnTo>
                    <a:lnTo>
                      <a:pt x="18750" y="0"/>
                    </a:lnTo>
                    <a:lnTo>
                      <a:pt x="120000" y="39443"/>
                    </a:lnTo>
                    <a:lnTo>
                      <a:pt x="120000" y="120000"/>
                    </a:lnTo>
                    <a:close/>
                  </a:path>
                </a:pathLst>
              </a:custGeom>
              <a:gradFill>
                <a:gsLst>
                  <a:gs pos="0">
                    <a:schemeClr val="lt2"/>
                  </a:gs>
                  <a:gs pos="100000">
                    <a:srgbClr val="3B95DE"/>
                  </a:gs>
                </a:gsLst>
                <a:lin ang="5400000" scaled="0"/>
              </a:gradFill>
              <a:ln>
                <a:noFill/>
              </a:ln>
            </p:spPr>
          </p:sp>
          <p:sp>
            <p:nvSpPr>
              <p:cNvPr id="440" name="Google Shape;440;p53"/>
              <p:cNvSpPr/>
              <p:nvPr/>
            </p:nvSpPr>
            <p:spPr>
              <a:xfrm>
                <a:off x="588962" y="1420813"/>
                <a:ext cx="190500" cy="190500"/>
              </a:xfrm>
              <a:custGeom>
                <a:avLst/>
                <a:gdLst/>
                <a:ahLst/>
                <a:cxnLst/>
                <a:rect l="l" t="t" r="r" b="b"/>
                <a:pathLst>
                  <a:path w="120000" h="120000" extrusionOk="0">
                    <a:moveTo>
                      <a:pt x="60000" y="120000"/>
                    </a:moveTo>
                    <a:cubicBezTo>
                      <a:pt x="27000" y="120000"/>
                      <a:pt x="0" y="93000"/>
                      <a:pt x="0" y="60000"/>
                    </a:cubicBezTo>
                    <a:cubicBezTo>
                      <a:pt x="0" y="27000"/>
                      <a:pt x="27000" y="0"/>
                      <a:pt x="60000" y="0"/>
                    </a:cubicBezTo>
                    <a:cubicBezTo>
                      <a:pt x="99000" y="0"/>
                      <a:pt x="120000" y="21000"/>
                      <a:pt x="120000" y="60000"/>
                    </a:cubicBezTo>
                    <a:cubicBezTo>
                      <a:pt x="120000" y="93000"/>
                      <a:pt x="93000" y="120000"/>
                      <a:pt x="60000" y="120000"/>
                    </a:cubicBezTo>
                    <a:close/>
                    <a:moveTo>
                      <a:pt x="60000" y="12000"/>
                    </a:moveTo>
                    <a:cubicBezTo>
                      <a:pt x="33000" y="12000"/>
                      <a:pt x="12000" y="33000"/>
                      <a:pt x="12000" y="60000"/>
                    </a:cubicBezTo>
                    <a:cubicBezTo>
                      <a:pt x="12000" y="87000"/>
                      <a:pt x="33000" y="108000"/>
                      <a:pt x="60000" y="108000"/>
                    </a:cubicBezTo>
                    <a:cubicBezTo>
                      <a:pt x="87000" y="108000"/>
                      <a:pt x="108000" y="87000"/>
                      <a:pt x="108000" y="60000"/>
                    </a:cubicBezTo>
                    <a:cubicBezTo>
                      <a:pt x="108000" y="27000"/>
                      <a:pt x="93000" y="12000"/>
                      <a:pt x="60000" y="12000"/>
                    </a:cubicBezTo>
                    <a:close/>
                  </a:path>
                </a:pathLst>
              </a:custGeom>
              <a:gradFill>
                <a:gsLst>
                  <a:gs pos="0">
                    <a:schemeClr val="lt2"/>
                  </a:gs>
                  <a:gs pos="100000">
                    <a:srgbClr val="3B95DE"/>
                  </a:gs>
                </a:gsLst>
                <a:lin ang="5400000" scaled="0"/>
              </a:gra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441" name="Google Shape;441;p53"/>
              <p:cNvSpPr/>
              <p:nvPr/>
            </p:nvSpPr>
            <p:spPr>
              <a:xfrm>
                <a:off x="588962" y="903288"/>
                <a:ext cx="190500" cy="190500"/>
              </a:xfrm>
              <a:custGeom>
                <a:avLst/>
                <a:gdLst/>
                <a:ahLst/>
                <a:cxnLst/>
                <a:rect l="l" t="t" r="r" b="b"/>
                <a:pathLst>
                  <a:path w="120000" h="120000" extrusionOk="0">
                    <a:moveTo>
                      <a:pt x="60000" y="120000"/>
                    </a:moveTo>
                    <a:cubicBezTo>
                      <a:pt x="27000" y="120000"/>
                      <a:pt x="0" y="93000"/>
                      <a:pt x="0" y="60000"/>
                    </a:cubicBezTo>
                    <a:cubicBezTo>
                      <a:pt x="0" y="27000"/>
                      <a:pt x="27000" y="0"/>
                      <a:pt x="60000" y="0"/>
                    </a:cubicBezTo>
                    <a:cubicBezTo>
                      <a:pt x="93000" y="0"/>
                      <a:pt x="120000" y="27000"/>
                      <a:pt x="120000" y="60000"/>
                    </a:cubicBezTo>
                    <a:cubicBezTo>
                      <a:pt x="120000" y="93000"/>
                      <a:pt x="93000" y="120000"/>
                      <a:pt x="60000" y="120000"/>
                    </a:cubicBezTo>
                    <a:close/>
                    <a:moveTo>
                      <a:pt x="60000" y="12000"/>
                    </a:moveTo>
                    <a:cubicBezTo>
                      <a:pt x="33000" y="12000"/>
                      <a:pt x="12000" y="33000"/>
                      <a:pt x="12000" y="60000"/>
                    </a:cubicBezTo>
                    <a:cubicBezTo>
                      <a:pt x="12000" y="87000"/>
                      <a:pt x="33000" y="108000"/>
                      <a:pt x="60000" y="108000"/>
                    </a:cubicBezTo>
                    <a:cubicBezTo>
                      <a:pt x="87000" y="108000"/>
                      <a:pt x="108000" y="87000"/>
                      <a:pt x="108000" y="60000"/>
                    </a:cubicBezTo>
                    <a:cubicBezTo>
                      <a:pt x="108000" y="33000"/>
                      <a:pt x="87000" y="12000"/>
                      <a:pt x="60000" y="12000"/>
                    </a:cubicBezTo>
                    <a:close/>
                  </a:path>
                </a:pathLst>
              </a:custGeom>
              <a:gradFill>
                <a:gsLst>
                  <a:gs pos="0">
                    <a:schemeClr val="lt2"/>
                  </a:gs>
                  <a:gs pos="100000">
                    <a:srgbClr val="3B95DE"/>
                  </a:gs>
                </a:gsLst>
                <a:lin ang="5400000" scaled="0"/>
              </a:gra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442" name="Google Shape;442;p53"/>
              <p:cNvSpPr/>
              <p:nvPr/>
            </p:nvSpPr>
            <p:spPr>
              <a:xfrm>
                <a:off x="641350" y="0"/>
                <a:ext cx="422275" cy="527050"/>
              </a:xfrm>
              <a:custGeom>
                <a:avLst/>
                <a:gdLst/>
                <a:ahLst/>
                <a:cxnLst/>
                <a:rect l="l" t="t" r="r" b="b"/>
                <a:pathLst>
                  <a:path w="120000" h="120000" extrusionOk="0">
                    <a:moveTo>
                      <a:pt x="115939" y="119999"/>
                    </a:moveTo>
                    <a:lnTo>
                      <a:pt x="21654" y="44457"/>
                    </a:lnTo>
                    <a:lnTo>
                      <a:pt x="0" y="2168"/>
                    </a:lnTo>
                    <a:lnTo>
                      <a:pt x="6766" y="0"/>
                    </a:lnTo>
                    <a:lnTo>
                      <a:pt x="28421" y="41204"/>
                    </a:lnTo>
                    <a:lnTo>
                      <a:pt x="120000" y="115662"/>
                    </a:lnTo>
                    <a:lnTo>
                      <a:pt x="115939" y="119999"/>
                    </a:lnTo>
                    <a:close/>
                  </a:path>
                </a:pathLst>
              </a:custGeom>
              <a:gradFill>
                <a:gsLst>
                  <a:gs pos="0">
                    <a:schemeClr val="lt2"/>
                  </a:gs>
                  <a:gs pos="100000">
                    <a:srgbClr val="3B95DE"/>
                  </a:gs>
                </a:gsLst>
                <a:lin ang="5400000" scaled="0"/>
              </a:gradFill>
              <a:ln>
                <a:noFill/>
              </a:ln>
            </p:spPr>
          </p:sp>
          <p:sp>
            <p:nvSpPr>
              <p:cNvPr id="443" name="Google Shape;443;p53"/>
              <p:cNvSpPr/>
              <p:nvPr/>
            </p:nvSpPr>
            <p:spPr>
              <a:xfrm>
                <a:off x="1020762" y="488950"/>
                <a:ext cx="161925" cy="147638"/>
              </a:xfrm>
              <a:custGeom>
                <a:avLst/>
                <a:gdLst/>
                <a:ahLst/>
                <a:cxnLst/>
                <a:rect l="l" t="t" r="r" b="b"/>
                <a:pathLst>
                  <a:path w="120000" h="120000" extrusionOk="0">
                    <a:moveTo>
                      <a:pt x="60000" y="120000"/>
                    </a:moveTo>
                    <a:cubicBezTo>
                      <a:pt x="45882" y="120000"/>
                      <a:pt x="31764" y="116129"/>
                      <a:pt x="21176" y="104516"/>
                    </a:cubicBezTo>
                    <a:cubicBezTo>
                      <a:pt x="0" y="77419"/>
                      <a:pt x="0" y="38709"/>
                      <a:pt x="21176" y="15483"/>
                    </a:cubicBezTo>
                    <a:cubicBezTo>
                      <a:pt x="31764" y="3870"/>
                      <a:pt x="45882" y="0"/>
                      <a:pt x="60000" y="0"/>
                    </a:cubicBezTo>
                    <a:cubicBezTo>
                      <a:pt x="74117" y="0"/>
                      <a:pt x="88235" y="3870"/>
                      <a:pt x="98823" y="15483"/>
                    </a:cubicBezTo>
                    <a:cubicBezTo>
                      <a:pt x="120000" y="38709"/>
                      <a:pt x="120000" y="77419"/>
                      <a:pt x="98823" y="104516"/>
                    </a:cubicBezTo>
                    <a:cubicBezTo>
                      <a:pt x="88235" y="116129"/>
                      <a:pt x="74117" y="120000"/>
                      <a:pt x="60000" y="120000"/>
                    </a:cubicBezTo>
                    <a:close/>
                    <a:moveTo>
                      <a:pt x="60000" y="15483"/>
                    </a:moveTo>
                    <a:cubicBezTo>
                      <a:pt x="49411" y="15483"/>
                      <a:pt x="38823" y="19354"/>
                      <a:pt x="31764" y="27096"/>
                    </a:cubicBezTo>
                    <a:cubicBezTo>
                      <a:pt x="14117" y="46451"/>
                      <a:pt x="14117" y="73548"/>
                      <a:pt x="31764" y="92903"/>
                    </a:cubicBezTo>
                    <a:cubicBezTo>
                      <a:pt x="38823" y="100645"/>
                      <a:pt x="49411" y="104516"/>
                      <a:pt x="60000" y="104516"/>
                    </a:cubicBezTo>
                    <a:cubicBezTo>
                      <a:pt x="70588" y="104516"/>
                      <a:pt x="81176" y="100645"/>
                      <a:pt x="88235" y="92903"/>
                    </a:cubicBezTo>
                    <a:cubicBezTo>
                      <a:pt x="105882" y="73548"/>
                      <a:pt x="105882" y="46451"/>
                      <a:pt x="88235" y="27096"/>
                    </a:cubicBezTo>
                    <a:cubicBezTo>
                      <a:pt x="81176" y="19354"/>
                      <a:pt x="70588" y="15483"/>
                      <a:pt x="60000" y="15483"/>
                    </a:cubicBezTo>
                    <a:close/>
                  </a:path>
                </a:pathLst>
              </a:custGeom>
              <a:gradFill>
                <a:gsLst>
                  <a:gs pos="0">
                    <a:schemeClr val="lt2"/>
                  </a:gs>
                  <a:gs pos="100000">
                    <a:srgbClr val="3B95DE"/>
                  </a:gs>
                </a:gsLst>
                <a:lin ang="5400000" scaled="0"/>
              </a:gra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cxnSp>
            <p:nvCxnSpPr>
              <p:cNvPr id="444" name="Google Shape;444;p53"/>
              <p:cNvCxnSpPr/>
              <p:nvPr/>
            </p:nvCxnSpPr>
            <p:spPr>
              <a:xfrm>
                <a:off x="-4763" y="9525"/>
                <a:ext cx="0" cy="0"/>
              </a:xfrm>
              <a:prstGeom prst="straightConnector1">
                <a:avLst/>
              </a:prstGeom>
              <a:gradFill>
                <a:gsLst>
                  <a:gs pos="0">
                    <a:schemeClr val="lt2"/>
                  </a:gs>
                  <a:gs pos="100000">
                    <a:srgbClr val="3B95DE"/>
                  </a:gs>
                </a:gsLst>
                <a:lin ang="5400000" scaled="0"/>
              </a:gradFill>
              <a:ln w="9525" cap="flat" cmpd="sng">
                <a:solidFill>
                  <a:srgbClr val="FFFFFF"/>
                </a:solidFill>
                <a:prstDash val="solid"/>
                <a:miter lim="8000"/>
                <a:headEnd type="none" w="sm" len="sm"/>
                <a:tailEnd type="none" w="sm" len="sm"/>
              </a:ln>
            </p:spPr>
          </p:cxnSp>
          <p:sp>
            <p:nvSpPr>
              <p:cNvPr id="445" name="Google Shape;445;p53"/>
              <p:cNvSpPr/>
              <p:nvPr/>
            </p:nvSpPr>
            <p:spPr>
              <a:xfrm>
                <a:off x="9525" y="1801813"/>
                <a:ext cx="123825" cy="127000"/>
              </a:xfrm>
              <a:custGeom>
                <a:avLst/>
                <a:gdLst/>
                <a:ahLst/>
                <a:cxnLst/>
                <a:rect l="l" t="t" r="r" b="b"/>
                <a:pathLst>
                  <a:path w="120000" h="120000" extrusionOk="0">
                    <a:moveTo>
                      <a:pt x="9230" y="120000"/>
                    </a:moveTo>
                    <a:lnTo>
                      <a:pt x="0" y="106500"/>
                    </a:lnTo>
                    <a:lnTo>
                      <a:pt x="106153" y="0"/>
                    </a:lnTo>
                    <a:lnTo>
                      <a:pt x="120000" y="13500"/>
                    </a:lnTo>
                    <a:lnTo>
                      <a:pt x="9230" y="120000"/>
                    </a:lnTo>
                    <a:close/>
                  </a:path>
                </a:pathLst>
              </a:custGeom>
              <a:gradFill>
                <a:gsLst>
                  <a:gs pos="0">
                    <a:schemeClr val="lt2"/>
                  </a:gs>
                  <a:gs pos="100000">
                    <a:srgbClr val="3B95DE"/>
                  </a:gs>
                </a:gsLst>
                <a:lin ang="5400000" scaled="0"/>
              </a:gradFill>
              <a:ln>
                <a:noFill/>
              </a:ln>
            </p:spPr>
          </p:sp>
          <p:sp>
            <p:nvSpPr>
              <p:cNvPr id="446" name="Google Shape;446;p53"/>
              <p:cNvSpPr/>
              <p:nvPr/>
            </p:nvSpPr>
            <p:spPr>
              <a:xfrm>
                <a:off x="-9525" y="3549650"/>
                <a:ext cx="147638" cy="481013"/>
              </a:xfrm>
              <a:custGeom>
                <a:avLst/>
                <a:gdLst/>
                <a:ahLst/>
                <a:cxnLst/>
                <a:rect l="l" t="t" r="r" b="b"/>
                <a:pathLst>
                  <a:path w="120000" h="120000" extrusionOk="0">
                    <a:moveTo>
                      <a:pt x="120000" y="120000"/>
                    </a:moveTo>
                    <a:lnTo>
                      <a:pt x="100645" y="120000"/>
                    </a:lnTo>
                    <a:lnTo>
                      <a:pt x="100645" y="30891"/>
                    </a:lnTo>
                    <a:lnTo>
                      <a:pt x="0" y="4752"/>
                    </a:lnTo>
                    <a:lnTo>
                      <a:pt x="15483" y="0"/>
                    </a:lnTo>
                    <a:lnTo>
                      <a:pt x="120000" y="27326"/>
                    </a:lnTo>
                    <a:lnTo>
                      <a:pt x="120000" y="120000"/>
                    </a:lnTo>
                    <a:close/>
                  </a:path>
                </a:pathLst>
              </a:custGeom>
              <a:gradFill>
                <a:gsLst>
                  <a:gs pos="0">
                    <a:schemeClr val="lt2"/>
                  </a:gs>
                  <a:gs pos="100000">
                    <a:srgbClr val="3B95DE"/>
                  </a:gs>
                </a:gsLst>
                <a:lin ang="5400000" scaled="0"/>
              </a:gradFill>
              <a:ln>
                <a:noFill/>
              </a:ln>
            </p:spPr>
          </p:sp>
          <p:sp>
            <p:nvSpPr>
              <p:cNvPr id="447" name="Google Shape;447;p53"/>
              <p:cNvSpPr/>
              <p:nvPr/>
            </p:nvSpPr>
            <p:spPr>
              <a:xfrm>
                <a:off x="128587" y="1382713"/>
                <a:ext cx="142875" cy="476250"/>
              </a:xfrm>
              <a:custGeom>
                <a:avLst/>
                <a:gdLst/>
                <a:ahLst/>
                <a:cxnLst/>
                <a:rect l="l" t="t" r="r" b="b"/>
                <a:pathLst>
                  <a:path w="120000" h="120000" extrusionOk="0">
                    <a:moveTo>
                      <a:pt x="120000" y="120000"/>
                    </a:moveTo>
                    <a:lnTo>
                      <a:pt x="104000" y="120000"/>
                    </a:lnTo>
                    <a:lnTo>
                      <a:pt x="104000" y="33600"/>
                    </a:lnTo>
                    <a:lnTo>
                      <a:pt x="0" y="3600"/>
                    </a:lnTo>
                    <a:lnTo>
                      <a:pt x="12000" y="0"/>
                    </a:lnTo>
                    <a:lnTo>
                      <a:pt x="120000" y="32400"/>
                    </a:lnTo>
                    <a:lnTo>
                      <a:pt x="120000" y="120000"/>
                    </a:lnTo>
                    <a:close/>
                  </a:path>
                </a:pathLst>
              </a:custGeom>
              <a:gradFill>
                <a:gsLst>
                  <a:gs pos="0">
                    <a:schemeClr val="lt2"/>
                  </a:gs>
                  <a:gs pos="100000">
                    <a:srgbClr val="3B95DE"/>
                  </a:gs>
                </a:gsLst>
                <a:lin ang="5400000" scaled="0"/>
              </a:gradFill>
              <a:ln>
                <a:noFill/>
              </a:ln>
            </p:spPr>
          </p:sp>
          <p:sp>
            <p:nvSpPr>
              <p:cNvPr id="448" name="Google Shape;448;p53"/>
              <p:cNvSpPr/>
              <p:nvPr/>
            </p:nvSpPr>
            <p:spPr>
              <a:xfrm>
                <a:off x="204787" y="1849438"/>
                <a:ext cx="114300" cy="107950"/>
              </a:xfrm>
              <a:custGeom>
                <a:avLst/>
                <a:gdLst/>
                <a:ahLst/>
                <a:cxnLst/>
                <a:rect l="l" t="t" r="r" b="b"/>
                <a:pathLst>
                  <a:path w="120000" h="120000" extrusionOk="0">
                    <a:moveTo>
                      <a:pt x="60000" y="120000"/>
                    </a:moveTo>
                    <a:cubicBezTo>
                      <a:pt x="30000" y="120000"/>
                      <a:pt x="0" y="93913"/>
                      <a:pt x="0" y="62608"/>
                    </a:cubicBezTo>
                    <a:cubicBezTo>
                      <a:pt x="0" y="26086"/>
                      <a:pt x="30000" y="0"/>
                      <a:pt x="60000" y="0"/>
                    </a:cubicBezTo>
                    <a:cubicBezTo>
                      <a:pt x="90000" y="0"/>
                      <a:pt x="120000" y="26086"/>
                      <a:pt x="120000" y="62608"/>
                    </a:cubicBezTo>
                    <a:cubicBezTo>
                      <a:pt x="120000" y="93913"/>
                      <a:pt x="90000" y="120000"/>
                      <a:pt x="60000" y="120000"/>
                    </a:cubicBezTo>
                    <a:close/>
                    <a:moveTo>
                      <a:pt x="60000" y="20869"/>
                    </a:moveTo>
                    <a:cubicBezTo>
                      <a:pt x="40000" y="20869"/>
                      <a:pt x="20000" y="41739"/>
                      <a:pt x="20000" y="62608"/>
                    </a:cubicBezTo>
                    <a:cubicBezTo>
                      <a:pt x="20000" y="83478"/>
                      <a:pt x="40000" y="99130"/>
                      <a:pt x="60000" y="99130"/>
                    </a:cubicBezTo>
                    <a:cubicBezTo>
                      <a:pt x="80000" y="99130"/>
                      <a:pt x="100000" y="83478"/>
                      <a:pt x="100000" y="62608"/>
                    </a:cubicBezTo>
                    <a:cubicBezTo>
                      <a:pt x="100000" y="41739"/>
                      <a:pt x="80000" y="20869"/>
                      <a:pt x="60000" y="20869"/>
                    </a:cubicBezTo>
                    <a:close/>
                  </a:path>
                </a:pathLst>
              </a:custGeom>
              <a:gradFill>
                <a:gsLst>
                  <a:gs pos="0">
                    <a:schemeClr val="lt2"/>
                  </a:gs>
                  <a:gs pos="100000">
                    <a:srgbClr val="3B95DE"/>
                  </a:gs>
                </a:gsLst>
                <a:lin ang="5400000" scaled="0"/>
              </a:gra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449" name="Google Shape;449;p53"/>
              <p:cNvSpPr/>
              <p:nvPr/>
            </p:nvSpPr>
            <p:spPr>
              <a:xfrm>
                <a:off x="133350" y="4662488"/>
                <a:ext cx="23813" cy="2181225"/>
              </a:xfrm>
              <a:prstGeom prst="rect">
                <a:avLst/>
              </a:prstGeom>
              <a:gradFill>
                <a:gsLst>
                  <a:gs pos="0">
                    <a:schemeClr val="lt2"/>
                  </a:gs>
                  <a:gs pos="100000">
                    <a:srgbClr val="3B95DE"/>
                  </a:gs>
                </a:gsLst>
                <a:lin ang="5400000" scaled="0"/>
              </a:gra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450" name="Google Shape;450;p53"/>
              <p:cNvSpPr/>
              <p:nvPr/>
            </p:nvSpPr>
            <p:spPr>
              <a:xfrm>
                <a:off x="223837" y="5041900"/>
                <a:ext cx="369888" cy="1801813"/>
              </a:xfrm>
              <a:custGeom>
                <a:avLst/>
                <a:gdLst/>
                <a:ahLst/>
                <a:cxnLst/>
                <a:rect l="l" t="t" r="r" b="b"/>
                <a:pathLst>
                  <a:path w="120000" h="120000" extrusionOk="0">
                    <a:moveTo>
                      <a:pt x="7725" y="120000"/>
                    </a:moveTo>
                    <a:lnTo>
                      <a:pt x="0" y="120000"/>
                    </a:lnTo>
                    <a:lnTo>
                      <a:pt x="0" y="54449"/>
                    </a:lnTo>
                    <a:lnTo>
                      <a:pt x="0" y="54132"/>
                    </a:lnTo>
                    <a:lnTo>
                      <a:pt x="112274" y="0"/>
                    </a:lnTo>
                    <a:lnTo>
                      <a:pt x="120000" y="634"/>
                    </a:lnTo>
                    <a:lnTo>
                      <a:pt x="7725" y="54766"/>
                    </a:lnTo>
                    <a:lnTo>
                      <a:pt x="7725" y="120000"/>
                    </a:lnTo>
                    <a:close/>
                  </a:path>
                </a:pathLst>
              </a:custGeom>
              <a:gradFill>
                <a:gsLst>
                  <a:gs pos="0">
                    <a:schemeClr val="lt2"/>
                  </a:gs>
                  <a:gs pos="100000">
                    <a:srgbClr val="3B95DE"/>
                  </a:gs>
                </a:gsLst>
                <a:lin ang="5400000" scaled="0"/>
              </a:gradFill>
              <a:ln>
                <a:noFill/>
              </a:ln>
            </p:spPr>
          </p:sp>
          <p:sp>
            <p:nvSpPr>
              <p:cNvPr id="451" name="Google Shape;451;p53"/>
              <p:cNvSpPr/>
              <p:nvPr/>
            </p:nvSpPr>
            <p:spPr>
              <a:xfrm>
                <a:off x="52387" y="4481513"/>
                <a:ext cx="190500" cy="190500"/>
              </a:xfrm>
              <a:custGeom>
                <a:avLst/>
                <a:gdLst/>
                <a:ahLst/>
                <a:cxnLst/>
                <a:rect l="l" t="t" r="r" b="b"/>
                <a:pathLst>
                  <a:path w="120000" h="120000" extrusionOk="0">
                    <a:moveTo>
                      <a:pt x="60000" y="120000"/>
                    </a:moveTo>
                    <a:cubicBezTo>
                      <a:pt x="27000" y="120000"/>
                      <a:pt x="0" y="93000"/>
                      <a:pt x="0" y="60000"/>
                    </a:cubicBezTo>
                    <a:cubicBezTo>
                      <a:pt x="0" y="27000"/>
                      <a:pt x="27000" y="0"/>
                      <a:pt x="60000" y="0"/>
                    </a:cubicBezTo>
                    <a:cubicBezTo>
                      <a:pt x="93000" y="0"/>
                      <a:pt x="120000" y="27000"/>
                      <a:pt x="120000" y="60000"/>
                    </a:cubicBezTo>
                    <a:cubicBezTo>
                      <a:pt x="120000" y="93000"/>
                      <a:pt x="93000" y="120000"/>
                      <a:pt x="60000" y="120000"/>
                    </a:cubicBezTo>
                    <a:close/>
                    <a:moveTo>
                      <a:pt x="60000" y="12000"/>
                    </a:moveTo>
                    <a:cubicBezTo>
                      <a:pt x="33000" y="12000"/>
                      <a:pt x="12000" y="33000"/>
                      <a:pt x="12000" y="60000"/>
                    </a:cubicBezTo>
                    <a:cubicBezTo>
                      <a:pt x="12000" y="87000"/>
                      <a:pt x="33000" y="108000"/>
                      <a:pt x="60000" y="108000"/>
                    </a:cubicBezTo>
                    <a:cubicBezTo>
                      <a:pt x="84000" y="108000"/>
                      <a:pt x="108000" y="87000"/>
                      <a:pt x="108000" y="60000"/>
                    </a:cubicBezTo>
                    <a:cubicBezTo>
                      <a:pt x="108000" y="33000"/>
                      <a:pt x="84000" y="12000"/>
                      <a:pt x="60000" y="12000"/>
                    </a:cubicBezTo>
                    <a:close/>
                  </a:path>
                </a:pathLst>
              </a:custGeom>
              <a:gradFill>
                <a:gsLst>
                  <a:gs pos="0">
                    <a:schemeClr val="lt2"/>
                  </a:gs>
                  <a:gs pos="100000">
                    <a:srgbClr val="3B95DE"/>
                  </a:gs>
                </a:gsLst>
                <a:lin ang="5400000" scaled="0"/>
              </a:gra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452" name="Google Shape;452;p53"/>
              <p:cNvSpPr/>
              <p:nvPr/>
            </p:nvSpPr>
            <p:spPr>
              <a:xfrm>
                <a:off x="-14288" y="5627688"/>
                <a:ext cx="85725" cy="1216025"/>
              </a:xfrm>
              <a:custGeom>
                <a:avLst/>
                <a:gdLst/>
                <a:ahLst/>
                <a:cxnLst/>
                <a:rect l="l" t="t" r="r" b="b"/>
                <a:pathLst>
                  <a:path w="120000" h="120000" extrusionOk="0">
                    <a:moveTo>
                      <a:pt x="120000" y="120000"/>
                    </a:moveTo>
                    <a:lnTo>
                      <a:pt x="80000" y="120000"/>
                    </a:lnTo>
                    <a:lnTo>
                      <a:pt x="80000" y="23342"/>
                    </a:lnTo>
                    <a:lnTo>
                      <a:pt x="0" y="469"/>
                    </a:lnTo>
                    <a:lnTo>
                      <a:pt x="40000" y="0"/>
                    </a:lnTo>
                    <a:lnTo>
                      <a:pt x="120000" y="22872"/>
                    </a:lnTo>
                    <a:lnTo>
                      <a:pt x="120000" y="120000"/>
                    </a:lnTo>
                    <a:close/>
                  </a:path>
                </a:pathLst>
              </a:custGeom>
              <a:gradFill>
                <a:gsLst>
                  <a:gs pos="0">
                    <a:schemeClr val="lt2"/>
                  </a:gs>
                  <a:gs pos="100000">
                    <a:srgbClr val="3B95DE"/>
                  </a:gs>
                </a:gsLst>
                <a:lin ang="5400000" scaled="0"/>
              </a:gradFill>
              <a:ln>
                <a:noFill/>
              </a:ln>
            </p:spPr>
          </p:sp>
          <p:sp>
            <p:nvSpPr>
              <p:cNvPr id="453" name="Google Shape;453;p53"/>
              <p:cNvSpPr/>
              <p:nvPr/>
            </p:nvSpPr>
            <p:spPr>
              <a:xfrm>
                <a:off x="527050" y="4867275"/>
                <a:ext cx="190500" cy="188913"/>
              </a:xfrm>
              <a:custGeom>
                <a:avLst/>
                <a:gdLst/>
                <a:ahLst/>
                <a:cxnLst/>
                <a:rect l="l" t="t" r="r" b="b"/>
                <a:pathLst>
                  <a:path w="120000" h="120000" extrusionOk="0">
                    <a:moveTo>
                      <a:pt x="60000" y="120000"/>
                    </a:moveTo>
                    <a:cubicBezTo>
                      <a:pt x="27000" y="120000"/>
                      <a:pt x="0" y="93000"/>
                      <a:pt x="0" y="60000"/>
                    </a:cubicBezTo>
                    <a:cubicBezTo>
                      <a:pt x="0" y="27000"/>
                      <a:pt x="27000" y="0"/>
                      <a:pt x="60000" y="0"/>
                    </a:cubicBezTo>
                    <a:cubicBezTo>
                      <a:pt x="93000" y="0"/>
                      <a:pt x="120000" y="27000"/>
                      <a:pt x="120000" y="60000"/>
                    </a:cubicBezTo>
                    <a:cubicBezTo>
                      <a:pt x="120000" y="93000"/>
                      <a:pt x="93000" y="120000"/>
                      <a:pt x="60000" y="120000"/>
                    </a:cubicBezTo>
                    <a:close/>
                    <a:moveTo>
                      <a:pt x="60000" y="12000"/>
                    </a:moveTo>
                    <a:cubicBezTo>
                      <a:pt x="33000" y="12000"/>
                      <a:pt x="12000" y="33000"/>
                      <a:pt x="12000" y="60000"/>
                    </a:cubicBezTo>
                    <a:cubicBezTo>
                      <a:pt x="12000" y="87000"/>
                      <a:pt x="33000" y="108000"/>
                      <a:pt x="60000" y="108000"/>
                    </a:cubicBezTo>
                    <a:cubicBezTo>
                      <a:pt x="87000" y="108000"/>
                      <a:pt x="108000" y="87000"/>
                      <a:pt x="108000" y="60000"/>
                    </a:cubicBezTo>
                    <a:cubicBezTo>
                      <a:pt x="108000" y="33000"/>
                      <a:pt x="87000" y="12000"/>
                      <a:pt x="60000" y="12000"/>
                    </a:cubicBezTo>
                    <a:close/>
                  </a:path>
                </a:pathLst>
              </a:custGeom>
              <a:gradFill>
                <a:gsLst>
                  <a:gs pos="0">
                    <a:schemeClr val="lt2"/>
                  </a:gs>
                  <a:gs pos="100000">
                    <a:srgbClr val="3B95DE"/>
                  </a:gs>
                </a:gsLst>
                <a:lin ang="5400000" scaled="0"/>
              </a:gra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454" name="Google Shape;454;p53"/>
              <p:cNvSpPr/>
              <p:nvPr/>
            </p:nvSpPr>
            <p:spPr>
              <a:xfrm>
                <a:off x="309562" y="5422900"/>
                <a:ext cx="374650" cy="1425575"/>
              </a:xfrm>
              <a:custGeom>
                <a:avLst/>
                <a:gdLst/>
                <a:ahLst/>
                <a:cxnLst/>
                <a:rect l="l" t="t" r="r" b="b"/>
                <a:pathLst>
                  <a:path w="120000" h="120000" extrusionOk="0">
                    <a:moveTo>
                      <a:pt x="9152" y="120000"/>
                    </a:moveTo>
                    <a:lnTo>
                      <a:pt x="0" y="120000"/>
                    </a:lnTo>
                    <a:lnTo>
                      <a:pt x="0" y="68819"/>
                    </a:lnTo>
                    <a:lnTo>
                      <a:pt x="1525" y="68418"/>
                    </a:lnTo>
                    <a:lnTo>
                      <a:pt x="112372" y="0"/>
                    </a:lnTo>
                    <a:lnTo>
                      <a:pt x="120000" y="801"/>
                    </a:lnTo>
                    <a:lnTo>
                      <a:pt x="9152" y="69220"/>
                    </a:lnTo>
                    <a:lnTo>
                      <a:pt x="9152" y="120000"/>
                    </a:lnTo>
                    <a:close/>
                  </a:path>
                </a:pathLst>
              </a:custGeom>
              <a:gradFill>
                <a:gsLst>
                  <a:gs pos="0">
                    <a:schemeClr val="lt2"/>
                  </a:gs>
                  <a:gs pos="100000">
                    <a:srgbClr val="3B95DE"/>
                  </a:gs>
                </a:gsLst>
                <a:lin ang="5400000" scaled="0"/>
              </a:gradFill>
              <a:ln>
                <a:noFill/>
              </a:ln>
            </p:spPr>
          </p:sp>
          <p:sp>
            <p:nvSpPr>
              <p:cNvPr id="455" name="Google Shape;455;p53"/>
              <p:cNvSpPr/>
              <p:nvPr/>
            </p:nvSpPr>
            <p:spPr>
              <a:xfrm>
                <a:off x="569912" y="5945188"/>
                <a:ext cx="152400" cy="912813"/>
              </a:xfrm>
              <a:custGeom>
                <a:avLst/>
                <a:gdLst/>
                <a:ahLst/>
                <a:cxnLst/>
                <a:rect l="l" t="t" r="r" b="b"/>
                <a:pathLst>
                  <a:path w="120000" h="120000" extrusionOk="0">
                    <a:moveTo>
                      <a:pt x="18750" y="120000"/>
                    </a:moveTo>
                    <a:lnTo>
                      <a:pt x="0" y="118747"/>
                    </a:lnTo>
                    <a:lnTo>
                      <a:pt x="101250" y="79930"/>
                    </a:lnTo>
                    <a:lnTo>
                      <a:pt x="101250" y="0"/>
                    </a:lnTo>
                    <a:lnTo>
                      <a:pt x="120000" y="0"/>
                    </a:lnTo>
                    <a:lnTo>
                      <a:pt x="120000" y="80556"/>
                    </a:lnTo>
                    <a:lnTo>
                      <a:pt x="18750" y="120000"/>
                    </a:lnTo>
                    <a:close/>
                  </a:path>
                </a:pathLst>
              </a:custGeom>
              <a:gradFill>
                <a:gsLst>
                  <a:gs pos="0">
                    <a:schemeClr val="lt2"/>
                  </a:gs>
                  <a:gs pos="100000">
                    <a:srgbClr val="3B95DE"/>
                  </a:gs>
                </a:gsLst>
                <a:lin ang="5400000" scaled="0"/>
              </a:gradFill>
              <a:ln>
                <a:noFill/>
              </a:ln>
            </p:spPr>
          </p:sp>
          <p:sp>
            <p:nvSpPr>
              <p:cNvPr id="456" name="Google Shape;456;p53"/>
              <p:cNvSpPr/>
              <p:nvPr/>
            </p:nvSpPr>
            <p:spPr>
              <a:xfrm>
                <a:off x="612775" y="5246688"/>
                <a:ext cx="190500" cy="190500"/>
              </a:xfrm>
              <a:custGeom>
                <a:avLst/>
                <a:gdLst/>
                <a:ahLst/>
                <a:cxnLst/>
                <a:rect l="l" t="t" r="r" b="b"/>
                <a:pathLst>
                  <a:path w="120000" h="120000" extrusionOk="0">
                    <a:moveTo>
                      <a:pt x="60000" y="120000"/>
                    </a:moveTo>
                    <a:cubicBezTo>
                      <a:pt x="27000" y="120000"/>
                      <a:pt x="0" y="93000"/>
                      <a:pt x="0" y="60000"/>
                    </a:cubicBezTo>
                    <a:cubicBezTo>
                      <a:pt x="0" y="27000"/>
                      <a:pt x="27000" y="0"/>
                      <a:pt x="60000" y="0"/>
                    </a:cubicBezTo>
                    <a:cubicBezTo>
                      <a:pt x="93000" y="0"/>
                      <a:pt x="120000" y="27000"/>
                      <a:pt x="120000" y="60000"/>
                    </a:cubicBezTo>
                    <a:cubicBezTo>
                      <a:pt x="120000" y="93000"/>
                      <a:pt x="93000" y="120000"/>
                      <a:pt x="60000" y="120000"/>
                    </a:cubicBezTo>
                    <a:close/>
                    <a:moveTo>
                      <a:pt x="60000" y="12000"/>
                    </a:moveTo>
                    <a:cubicBezTo>
                      <a:pt x="36000" y="12000"/>
                      <a:pt x="12000" y="33000"/>
                      <a:pt x="12000" y="60000"/>
                    </a:cubicBezTo>
                    <a:cubicBezTo>
                      <a:pt x="12000" y="87000"/>
                      <a:pt x="36000" y="108000"/>
                      <a:pt x="60000" y="108000"/>
                    </a:cubicBezTo>
                    <a:cubicBezTo>
                      <a:pt x="87000" y="108000"/>
                      <a:pt x="108000" y="87000"/>
                      <a:pt x="108000" y="60000"/>
                    </a:cubicBezTo>
                    <a:cubicBezTo>
                      <a:pt x="108000" y="33000"/>
                      <a:pt x="87000" y="12000"/>
                      <a:pt x="60000" y="12000"/>
                    </a:cubicBezTo>
                    <a:close/>
                  </a:path>
                </a:pathLst>
              </a:custGeom>
              <a:gradFill>
                <a:gsLst>
                  <a:gs pos="0">
                    <a:schemeClr val="lt2"/>
                  </a:gs>
                  <a:gs pos="100000">
                    <a:srgbClr val="3B95DE"/>
                  </a:gs>
                </a:gsLst>
                <a:lin ang="5400000" scaled="0"/>
              </a:gra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457" name="Google Shape;457;p53"/>
              <p:cNvSpPr/>
              <p:nvPr/>
            </p:nvSpPr>
            <p:spPr>
              <a:xfrm>
                <a:off x="612775" y="5764213"/>
                <a:ext cx="190500" cy="190500"/>
              </a:xfrm>
              <a:custGeom>
                <a:avLst/>
                <a:gdLst/>
                <a:ahLst/>
                <a:cxnLst/>
                <a:rect l="l" t="t" r="r" b="b"/>
                <a:pathLst>
                  <a:path w="120000" h="120000" extrusionOk="0">
                    <a:moveTo>
                      <a:pt x="60000" y="120000"/>
                    </a:moveTo>
                    <a:cubicBezTo>
                      <a:pt x="27000" y="120000"/>
                      <a:pt x="0" y="93000"/>
                      <a:pt x="0" y="60000"/>
                    </a:cubicBezTo>
                    <a:cubicBezTo>
                      <a:pt x="0" y="27000"/>
                      <a:pt x="27000" y="0"/>
                      <a:pt x="60000" y="0"/>
                    </a:cubicBezTo>
                    <a:cubicBezTo>
                      <a:pt x="93000" y="0"/>
                      <a:pt x="120000" y="27000"/>
                      <a:pt x="120000" y="60000"/>
                    </a:cubicBezTo>
                    <a:cubicBezTo>
                      <a:pt x="120000" y="93000"/>
                      <a:pt x="93000" y="120000"/>
                      <a:pt x="60000" y="120000"/>
                    </a:cubicBezTo>
                    <a:close/>
                    <a:moveTo>
                      <a:pt x="60000" y="12000"/>
                    </a:moveTo>
                    <a:cubicBezTo>
                      <a:pt x="36000" y="12000"/>
                      <a:pt x="12000" y="33000"/>
                      <a:pt x="12000" y="60000"/>
                    </a:cubicBezTo>
                    <a:cubicBezTo>
                      <a:pt x="12000" y="87000"/>
                      <a:pt x="36000" y="108000"/>
                      <a:pt x="60000" y="108000"/>
                    </a:cubicBezTo>
                    <a:cubicBezTo>
                      <a:pt x="87000" y="108000"/>
                      <a:pt x="108000" y="87000"/>
                      <a:pt x="108000" y="60000"/>
                    </a:cubicBezTo>
                    <a:cubicBezTo>
                      <a:pt x="108000" y="33000"/>
                      <a:pt x="87000" y="12000"/>
                      <a:pt x="60000" y="12000"/>
                    </a:cubicBezTo>
                    <a:close/>
                  </a:path>
                </a:pathLst>
              </a:custGeom>
              <a:gradFill>
                <a:gsLst>
                  <a:gs pos="0">
                    <a:schemeClr val="lt2"/>
                  </a:gs>
                  <a:gs pos="100000">
                    <a:srgbClr val="3B95DE"/>
                  </a:gs>
                </a:gsLst>
                <a:lin ang="5400000" scaled="0"/>
              </a:gra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458" name="Google Shape;458;p53"/>
              <p:cNvSpPr/>
              <p:nvPr/>
            </p:nvSpPr>
            <p:spPr>
              <a:xfrm>
                <a:off x="669925" y="6330950"/>
                <a:ext cx="417513" cy="517525"/>
              </a:xfrm>
              <a:custGeom>
                <a:avLst/>
                <a:gdLst/>
                <a:ahLst/>
                <a:cxnLst/>
                <a:rect l="l" t="t" r="r" b="b"/>
                <a:pathLst>
                  <a:path w="120000" h="120000" extrusionOk="0">
                    <a:moveTo>
                      <a:pt x="6844" y="120000"/>
                    </a:moveTo>
                    <a:lnTo>
                      <a:pt x="0" y="117791"/>
                    </a:lnTo>
                    <a:lnTo>
                      <a:pt x="20532" y="75828"/>
                    </a:lnTo>
                    <a:lnTo>
                      <a:pt x="21901" y="75828"/>
                    </a:lnTo>
                    <a:lnTo>
                      <a:pt x="115893" y="0"/>
                    </a:lnTo>
                    <a:lnTo>
                      <a:pt x="120000" y="4417"/>
                    </a:lnTo>
                    <a:lnTo>
                      <a:pt x="27376" y="79141"/>
                    </a:lnTo>
                    <a:lnTo>
                      <a:pt x="6844" y="120000"/>
                    </a:lnTo>
                    <a:close/>
                  </a:path>
                </a:pathLst>
              </a:custGeom>
              <a:gradFill>
                <a:gsLst>
                  <a:gs pos="0">
                    <a:schemeClr val="lt2"/>
                  </a:gs>
                  <a:gs pos="100000">
                    <a:srgbClr val="3B95DE"/>
                  </a:gs>
                </a:gsLst>
                <a:lin ang="5400000" scaled="0"/>
              </a:gradFill>
              <a:ln>
                <a:noFill/>
              </a:ln>
            </p:spPr>
          </p:sp>
          <p:sp>
            <p:nvSpPr>
              <p:cNvPr id="459" name="Google Shape;459;p53"/>
              <p:cNvSpPr/>
              <p:nvPr/>
            </p:nvSpPr>
            <p:spPr>
              <a:xfrm>
                <a:off x="1049337" y="6221413"/>
                <a:ext cx="157163" cy="147638"/>
              </a:xfrm>
              <a:custGeom>
                <a:avLst/>
                <a:gdLst/>
                <a:ahLst/>
                <a:cxnLst/>
                <a:rect l="l" t="t" r="r" b="b"/>
                <a:pathLst>
                  <a:path w="120000" h="120000" extrusionOk="0">
                    <a:moveTo>
                      <a:pt x="58181" y="120000"/>
                    </a:moveTo>
                    <a:cubicBezTo>
                      <a:pt x="43636" y="120000"/>
                      <a:pt x="29090" y="112258"/>
                      <a:pt x="18181" y="100645"/>
                    </a:cubicBezTo>
                    <a:cubicBezTo>
                      <a:pt x="7272" y="92903"/>
                      <a:pt x="0" y="77419"/>
                      <a:pt x="0" y="58064"/>
                    </a:cubicBezTo>
                    <a:cubicBezTo>
                      <a:pt x="0" y="42580"/>
                      <a:pt x="7272" y="27096"/>
                      <a:pt x="18181" y="15483"/>
                    </a:cubicBezTo>
                    <a:cubicBezTo>
                      <a:pt x="29090" y="3870"/>
                      <a:pt x="43636" y="0"/>
                      <a:pt x="58181" y="0"/>
                    </a:cubicBezTo>
                    <a:cubicBezTo>
                      <a:pt x="72727" y="0"/>
                      <a:pt x="87272" y="3870"/>
                      <a:pt x="98181" y="15483"/>
                    </a:cubicBezTo>
                    <a:cubicBezTo>
                      <a:pt x="120000" y="38709"/>
                      <a:pt x="120000" y="77419"/>
                      <a:pt x="98181" y="100645"/>
                    </a:cubicBezTo>
                    <a:cubicBezTo>
                      <a:pt x="87272" y="112258"/>
                      <a:pt x="72727" y="120000"/>
                      <a:pt x="58181" y="120000"/>
                    </a:cubicBezTo>
                    <a:close/>
                    <a:moveTo>
                      <a:pt x="58181" y="15483"/>
                    </a:moveTo>
                    <a:cubicBezTo>
                      <a:pt x="47272" y="15483"/>
                      <a:pt x="36363" y="19354"/>
                      <a:pt x="29090" y="27096"/>
                    </a:cubicBezTo>
                    <a:cubicBezTo>
                      <a:pt x="21818" y="34838"/>
                      <a:pt x="14545" y="46451"/>
                      <a:pt x="14545" y="58064"/>
                    </a:cubicBezTo>
                    <a:cubicBezTo>
                      <a:pt x="14545" y="73548"/>
                      <a:pt x="21818" y="81290"/>
                      <a:pt x="29090" y="92903"/>
                    </a:cubicBezTo>
                    <a:cubicBezTo>
                      <a:pt x="36363" y="100645"/>
                      <a:pt x="47272" y="104516"/>
                      <a:pt x="58181" y="104516"/>
                    </a:cubicBezTo>
                    <a:cubicBezTo>
                      <a:pt x="69090" y="104516"/>
                      <a:pt x="80000" y="100645"/>
                      <a:pt x="87272" y="92903"/>
                    </a:cubicBezTo>
                    <a:cubicBezTo>
                      <a:pt x="105454" y="73548"/>
                      <a:pt x="105454" y="46451"/>
                      <a:pt x="87272" y="27096"/>
                    </a:cubicBezTo>
                    <a:cubicBezTo>
                      <a:pt x="80000" y="19354"/>
                      <a:pt x="69090" y="15483"/>
                      <a:pt x="58181" y="15483"/>
                    </a:cubicBezTo>
                    <a:close/>
                  </a:path>
                </a:pathLst>
              </a:custGeom>
              <a:gradFill>
                <a:gsLst>
                  <a:gs pos="0">
                    <a:schemeClr val="lt2"/>
                  </a:gs>
                  <a:gs pos="100000">
                    <a:srgbClr val="3B95DE"/>
                  </a:gs>
                </a:gsLst>
                <a:lin ang="5400000" scaled="0"/>
              </a:gra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grpSp>
        <p:grpSp>
          <p:nvGrpSpPr>
            <p:cNvPr id="460" name="Google Shape;460;p53"/>
            <p:cNvGrpSpPr/>
            <p:nvPr/>
          </p:nvGrpSpPr>
          <p:grpSpPr>
            <a:xfrm>
              <a:off x="11364912" y="0"/>
              <a:ext cx="674688" cy="6848476"/>
              <a:chOff x="11364912" y="0"/>
              <a:chExt cx="674688" cy="6848476"/>
            </a:xfrm>
          </p:grpSpPr>
          <p:sp>
            <p:nvSpPr>
              <p:cNvPr id="461" name="Google Shape;461;p53"/>
              <p:cNvSpPr/>
              <p:nvPr/>
            </p:nvSpPr>
            <p:spPr>
              <a:xfrm>
                <a:off x="11483975" y="0"/>
                <a:ext cx="417513" cy="512763"/>
              </a:xfrm>
              <a:custGeom>
                <a:avLst/>
                <a:gdLst/>
                <a:ahLst/>
                <a:cxnLst/>
                <a:rect l="l" t="t" r="r" b="b"/>
                <a:pathLst>
                  <a:path w="120000" h="120000" extrusionOk="0">
                    <a:moveTo>
                      <a:pt x="5475" y="120000"/>
                    </a:moveTo>
                    <a:lnTo>
                      <a:pt x="0" y="116656"/>
                    </a:lnTo>
                    <a:lnTo>
                      <a:pt x="92623" y="40123"/>
                    </a:lnTo>
                    <a:lnTo>
                      <a:pt x="113155" y="0"/>
                    </a:lnTo>
                    <a:lnTo>
                      <a:pt x="120000" y="2229"/>
                    </a:lnTo>
                    <a:lnTo>
                      <a:pt x="99467" y="43467"/>
                    </a:lnTo>
                    <a:lnTo>
                      <a:pt x="99467" y="43467"/>
                    </a:lnTo>
                    <a:lnTo>
                      <a:pt x="5475" y="120000"/>
                    </a:lnTo>
                    <a:close/>
                  </a:path>
                </a:pathLst>
              </a:custGeom>
              <a:gradFill>
                <a:gsLst>
                  <a:gs pos="0">
                    <a:srgbClr val="82FFFF">
                      <a:alpha val="80000"/>
                    </a:srgbClr>
                  </a:gs>
                  <a:gs pos="100000">
                    <a:srgbClr val="3B95DE">
                      <a:alpha val="60000"/>
                    </a:srgbClr>
                  </a:gs>
                </a:gsLst>
                <a:lin ang="5400000" scaled="0"/>
              </a:gradFill>
              <a:ln>
                <a:noFill/>
              </a:ln>
            </p:spPr>
          </p:sp>
          <p:sp>
            <p:nvSpPr>
              <p:cNvPr id="462" name="Google Shape;462;p53"/>
              <p:cNvSpPr/>
              <p:nvPr/>
            </p:nvSpPr>
            <p:spPr>
              <a:xfrm>
                <a:off x="11364912" y="474663"/>
                <a:ext cx="157163" cy="152400"/>
              </a:xfrm>
              <a:custGeom>
                <a:avLst/>
                <a:gdLst/>
                <a:ahLst/>
                <a:cxnLst/>
                <a:rect l="l" t="t" r="r" b="b"/>
                <a:pathLst>
                  <a:path w="120000" h="120000" extrusionOk="0">
                    <a:moveTo>
                      <a:pt x="61818" y="120000"/>
                    </a:moveTo>
                    <a:cubicBezTo>
                      <a:pt x="47272" y="120000"/>
                      <a:pt x="32727" y="112500"/>
                      <a:pt x="21818" y="101250"/>
                    </a:cubicBezTo>
                    <a:cubicBezTo>
                      <a:pt x="0" y="78750"/>
                      <a:pt x="0" y="41250"/>
                      <a:pt x="21818" y="18750"/>
                    </a:cubicBezTo>
                    <a:cubicBezTo>
                      <a:pt x="32727" y="7500"/>
                      <a:pt x="47272" y="0"/>
                      <a:pt x="61818" y="0"/>
                    </a:cubicBezTo>
                    <a:cubicBezTo>
                      <a:pt x="76363" y="0"/>
                      <a:pt x="90909" y="7500"/>
                      <a:pt x="101818" y="18750"/>
                    </a:cubicBezTo>
                    <a:cubicBezTo>
                      <a:pt x="112727" y="30000"/>
                      <a:pt x="120000" y="45000"/>
                      <a:pt x="120000" y="60000"/>
                    </a:cubicBezTo>
                    <a:cubicBezTo>
                      <a:pt x="120000" y="75000"/>
                      <a:pt x="112727" y="90000"/>
                      <a:pt x="101818" y="101250"/>
                    </a:cubicBezTo>
                    <a:cubicBezTo>
                      <a:pt x="90909" y="112500"/>
                      <a:pt x="76363" y="120000"/>
                      <a:pt x="61818" y="120000"/>
                    </a:cubicBezTo>
                    <a:close/>
                    <a:moveTo>
                      <a:pt x="61818" y="15000"/>
                    </a:moveTo>
                    <a:cubicBezTo>
                      <a:pt x="50909" y="15000"/>
                      <a:pt x="40000" y="22500"/>
                      <a:pt x="32727" y="30000"/>
                    </a:cubicBezTo>
                    <a:cubicBezTo>
                      <a:pt x="14545" y="45000"/>
                      <a:pt x="14545" y="75000"/>
                      <a:pt x="32727" y="90000"/>
                    </a:cubicBezTo>
                    <a:cubicBezTo>
                      <a:pt x="40000" y="101250"/>
                      <a:pt x="50909" y="105000"/>
                      <a:pt x="61818" y="105000"/>
                    </a:cubicBezTo>
                    <a:cubicBezTo>
                      <a:pt x="72727" y="105000"/>
                      <a:pt x="83636" y="101250"/>
                      <a:pt x="94545" y="90000"/>
                    </a:cubicBezTo>
                    <a:cubicBezTo>
                      <a:pt x="109090" y="75000"/>
                      <a:pt x="109090" y="45000"/>
                      <a:pt x="94545" y="30000"/>
                    </a:cubicBezTo>
                    <a:cubicBezTo>
                      <a:pt x="83636" y="22500"/>
                      <a:pt x="72727" y="15000"/>
                      <a:pt x="61818" y="15000"/>
                    </a:cubicBezTo>
                    <a:close/>
                  </a:path>
                </a:pathLst>
              </a:custGeom>
              <a:gradFill>
                <a:gsLst>
                  <a:gs pos="0">
                    <a:srgbClr val="82FFFF">
                      <a:alpha val="80000"/>
                    </a:srgbClr>
                  </a:gs>
                  <a:gs pos="100000">
                    <a:srgbClr val="3B95DE">
                      <a:alpha val="60000"/>
                    </a:srgbClr>
                  </a:gs>
                </a:gsLst>
                <a:lin ang="5400000" scaled="0"/>
              </a:gra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463" name="Google Shape;463;p53"/>
              <p:cNvSpPr/>
              <p:nvPr/>
            </p:nvSpPr>
            <p:spPr>
              <a:xfrm>
                <a:off x="11631612" y="1539875"/>
                <a:ext cx="188913" cy="190500"/>
              </a:xfrm>
              <a:custGeom>
                <a:avLst/>
                <a:gdLst/>
                <a:ahLst/>
                <a:cxnLst/>
                <a:rect l="l" t="t" r="r" b="b"/>
                <a:pathLst>
                  <a:path w="120000" h="120000" extrusionOk="0">
                    <a:moveTo>
                      <a:pt x="60000" y="120000"/>
                    </a:moveTo>
                    <a:cubicBezTo>
                      <a:pt x="27000" y="120000"/>
                      <a:pt x="0" y="93000"/>
                      <a:pt x="0" y="60000"/>
                    </a:cubicBezTo>
                    <a:cubicBezTo>
                      <a:pt x="0" y="27000"/>
                      <a:pt x="27000" y="0"/>
                      <a:pt x="60000" y="0"/>
                    </a:cubicBezTo>
                    <a:cubicBezTo>
                      <a:pt x="93000" y="0"/>
                      <a:pt x="120000" y="27000"/>
                      <a:pt x="120000" y="60000"/>
                    </a:cubicBezTo>
                    <a:cubicBezTo>
                      <a:pt x="120000" y="93000"/>
                      <a:pt x="93000" y="120000"/>
                      <a:pt x="60000" y="120000"/>
                    </a:cubicBezTo>
                    <a:close/>
                    <a:moveTo>
                      <a:pt x="60000" y="12000"/>
                    </a:moveTo>
                    <a:cubicBezTo>
                      <a:pt x="33000" y="12000"/>
                      <a:pt x="12000" y="33000"/>
                      <a:pt x="12000" y="60000"/>
                    </a:cubicBezTo>
                    <a:cubicBezTo>
                      <a:pt x="12000" y="87000"/>
                      <a:pt x="33000" y="108000"/>
                      <a:pt x="60000" y="108000"/>
                    </a:cubicBezTo>
                    <a:cubicBezTo>
                      <a:pt x="87000" y="108000"/>
                      <a:pt x="108000" y="87000"/>
                      <a:pt x="108000" y="60000"/>
                    </a:cubicBezTo>
                    <a:cubicBezTo>
                      <a:pt x="108000" y="33000"/>
                      <a:pt x="87000" y="12000"/>
                      <a:pt x="60000" y="12000"/>
                    </a:cubicBezTo>
                    <a:close/>
                  </a:path>
                </a:pathLst>
              </a:custGeom>
              <a:gradFill>
                <a:gsLst>
                  <a:gs pos="0">
                    <a:srgbClr val="82FFFF">
                      <a:alpha val="80000"/>
                    </a:srgbClr>
                  </a:gs>
                  <a:gs pos="100000">
                    <a:srgbClr val="3B95DE">
                      <a:alpha val="60000"/>
                    </a:srgbClr>
                  </a:gs>
                </a:gsLst>
                <a:lin ang="5400000" scaled="0"/>
              </a:gra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464" name="Google Shape;464;p53"/>
              <p:cNvSpPr/>
              <p:nvPr/>
            </p:nvSpPr>
            <p:spPr>
              <a:xfrm>
                <a:off x="11531600" y="5694363"/>
                <a:ext cx="298450" cy="1154113"/>
              </a:xfrm>
              <a:custGeom>
                <a:avLst/>
                <a:gdLst/>
                <a:ahLst/>
                <a:cxnLst/>
                <a:rect l="l" t="t" r="r" b="b"/>
                <a:pathLst>
                  <a:path w="120000" h="120000" extrusionOk="0">
                    <a:moveTo>
                      <a:pt x="9574" y="120000"/>
                    </a:moveTo>
                    <a:lnTo>
                      <a:pt x="0" y="120000"/>
                    </a:lnTo>
                    <a:lnTo>
                      <a:pt x="0" y="67180"/>
                    </a:lnTo>
                    <a:lnTo>
                      <a:pt x="0" y="67180"/>
                    </a:lnTo>
                    <a:lnTo>
                      <a:pt x="112340" y="0"/>
                    </a:lnTo>
                    <a:lnTo>
                      <a:pt x="120000" y="990"/>
                    </a:lnTo>
                    <a:lnTo>
                      <a:pt x="9574" y="67675"/>
                    </a:lnTo>
                    <a:lnTo>
                      <a:pt x="9574" y="120000"/>
                    </a:lnTo>
                    <a:close/>
                  </a:path>
                </a:pathLst>
              </a:custGeom>
              <a:gradFill>
                <a:gsLst>
                  <a:gs pos="0">
                    <a:srgbClr val="82FFFF">
                      <a:alpha val="80000"/>
                    </a:srgbClr>
                  </a:gs>
                  <a:gs pos="100000">
                    <a:srgbClr val="3B95DE">
                      <a:alpha val="60000"/>
                    </a:srgbClr>
                  </a:gs>
                </a:gsLst>
                <a:lin ang="5400000" scaled="0"/>
              </a:gradFill>
              <a:ln>
                <a:noFill/>
              </a:ln>
            </p:spPr>
          </p:sp>
          <p:sp>
            <p:nvSpPr>
              <p:cNvPr id="465" name="Google Shape;465;p53"/>
              <p:cNvSpPr/>
              <p:nvPr/>
            </p:nvSpPr>
            <p:spPr>
              <a:xfrm>
                <a:off x="11772900" y="5551488"/>
                <a:ext cx="157163" cy="155575"/>
              </a:xfrm>
              <a:custGeom>
                <a:avLst/>
                <a:gdLst/>
                <a:ahLst/>
                <a:cxnLst/>
                <a:rect l="l" t="t" r="r" b="b"/>
                <a:pathLst>
                  <a:path w="120000" h="120000" extrusionOk="0">
                    <a:moveTo>
                      <a:pt x="61818" y="120000"/>
                    </a:moveTo>
                    <a:cubicBezTo>
                      <a:pt x="29090" y="120000"/>
                      <a:pt x="0" y="90909"/>
                      <a:pt x="0" y="58181"/>
                    </a:cubicBezTo>
                    <a:cubicBezTo>
                      <a:pt x="0" y="25454"/>
                      <a:pt x="29090" y="0"/>
                      <a:pt x="61818" y="0"/>
                    </a:cubicBezTo>
                    <a:cubicBezTo>
                      <a:pt x="94545" y="0"/>
                      <a:pt x="120000" y="25454"/>
                      <a:pt x="120000" y="58181"/>
                    </a:cubicBezTo>
                    <a:cubicBezTo>
                      <a:pt x="120000" y="90909"/>
                      <a:pt x="94545" y="120000"/>
                      <a:pt x="61818" y="120000"/>
                    </a:cubicBezTo>
                    <a:close/>
                    <a:moveTo>
                      <a:pt x="61818" y="14545"/>
                    </a:moveTo>
                    <a:cubicBezTo>
                      <a:pt x="36363" y="14545"/>
                      <a:pt x="14545" y="32727"/>
                      <a:pt x="14545" y="58181"/>
                    </a:cubicBezTo>
                    <a:cubicBezTo>
                      <a:pt x="14545" y="83636"/>
                      <a:pt x="36363" y="105454"/>
                      <a:pt x="61818" y="105454"/>
                    </a:cubicBezTo>
                    <a:cubicBezTo>
                      <a:pt x="83636" y="105454"/>
                      <a:pt x="105454" y="83636"/>
                      <a:pt x="105454" y="58181"/>
                    </a:cubicBezTo>
                    <a:cubicBezTo>
                      <a:pt x="105454" y="32727"/>
                      <a:pt x="83636" y="14545"/>
                      <a:pt x="61818" y="14545"/>
                    </a:cubicBezTo>
                    <a:close/>
                  </a:path>
                </a:pathLst>
              </a:custGeom>
              <a:gradFill>
                <a:gsLst>
                  <a:gs pos="0">
                    <a:srgbClr val="82FFFF">
                      <a:alpha val="80000"/>
                    </a:srgbClr>
                  </a:gs>
                  <a:gs pos="100000">
                    <a:srgbClr val="3B95DE">
                      <a:alpha val="60000"/>
                    </a:srgbClr>
                  </a:gs>
                </a:gsLst>
                <a:lin ang="5400000" scaled="0"/>
              </a:gra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466" name="Google Shape;466;p53"/>
              <p:cNvSpPr/>
              <p:nvPr/>
            </p:nvSpPr>
            <p:spPr>
              <a:xfrm>
                <a:off x="11710987" y="4763"/>
                <a:ext cx="304800" cy="1544638"/>
              </a:xfrm>
              <a:custGeom>
                <a:avLst/>
                <a:gdLst/>
                <a:ahLst/>
                <a:cxnLst/>
                <a:rect l="l" t="t" r="r" b="b"/>
                <a:pathLst>
                  <a:path w="120000" h="120000" extrusionOk="0">
                    <a:moveTo>
                      <a:pt x="9375" y="120000"/>
                    </a:moveTo>
                    <a:lnTo>
                      <a:pt x="0" y="120000"/>
                    </a:lnTo>
                    <a:lnTo>
                      <a:pt x="0" y="97430"/>
                    </a:lnTo>
                    <a:lnTo>
                      <a:pt x="108750" y="75724"/>
                    </a:lnTo>
                    <a:lnTo>
                      <a:pt x="108750" y="0"/>
                    </a:lnTo>
                    <a:lnTo>
                      <a:pt x="120000" y="0"/>
                    </a:lnTo>
                    <a:lnTo>
                      <a:pt x="120000" y="76464"/>
                    </a:lnTo>
                    <a:lnTo>
                      <a:pt x="9375" y="98170"/>
                    </a:lnTo>
                    <a:lnTo>
                      <a:pt x="9375" y="120000"/>
                    </a:lnTo>
                    <a:close/>
                  </a:path>
                </a:pathLst>
              </a:custGeom>
              <a:gradFill>
                <a:gsLst>
                  <a:gs pos="0">
                    <a:srgbClr val="82FFFF">
                      <a:alpha val="80000"/>
                    </a:srgbClr>
                  </a:gs>
                  <a:gs pos="100000">
                    <a:srgbClr val="3B95DE">
                      <a:alpha val="60000"/>
                    </a:srgbClr>
                  </a:gs>
                </a:gsLst>
                <a:lin ang="5400000" scaled="0"/>
              </a:gradFill>
              <a:ln>
                <a:noFill/>
              </a:ln>
            </p:spPr>
          </p:sp>
          <p:sp>
            <p:nvSpPr>
              <p:cNvPr id="467" name="Google Shape;467;p53"/>
              <p:cNvSpPr/>
              <p:nvPr/>
            </p:nvSpPr>
            <p:spPr>
              <a:xfrm>
                <a:off x="11636375" y="4867275"/>
                <a:ext cx="188913" cy="188913"/>
              </a:xfrm>
              <a:custGeom>
                <a:avLst/>
                <a:gdLst/>
                <a:ahLst/>
                <a:cxnLst/>
                <a:rect l="l" t="t" r="r" b="b"/>
                <a:pathLst>
                  <a:path w="120000" h="120000" extrusionOk="0">
                    <a:moveTo>
                      <a:pt x="60000" y="120000"/>
                    </a:moveTo>
                    <a:cubicBezTo>
                      <a:pt x="27000" y="120000"/>
                      <a:pt x="0" y="93000"/>
                      <a:pt x="0" y="60000"/>
                    </a:cubicBezTo>
                    <a:cubicBezTo>
                      <a:pt x="0" y="27000"/>
                      <a:pt x="27000" y="0"/>
                      <a:pt x="60000" y="0"/>
                    </a:cubicBezTo>
                    <a:cubicBezTo>
                      <a:pt x="93000" y="0"/>
                      <a:pt x="120000" y="27000"/>
                      <a:pt x="120000" y="60000"/>
                    </a:cubicBezTo>
                    <a:cubicBezTo>
                      <a:pt x="120000" y="93000"/>
                      <a:pt x="93000" y="120000"/>
                      <a:pt x="60000" y="120000"/>
                    </a:cubicBezTo>
                    <a:close/>
                    <a:moveTo>
                      <a:pt x="60000" y="12000"/>
                    </a:moveTo>
                    <a:cubicBezTo>
                      <a:pt x="33000" y="12000"/>
                      <a:pt x="12000" y="33000"/>
                      <a:pt x="12000" y="60000"/>
                    </a:cubicBezTo>
                    <a:cubicBezTo>
                      <a:pt x="12000" y="87000"/>
                      <a:pt x="33000" y="108000"/>
                      <a:pt x="60000" y="108000"/>
                    </a:cubicBezTo>
                    <a:cubicBezTo>
                      <a:pt x="87000" y="108000"/>
                      <a:pt x="108000" y="87000"/>
                      <a:pt x="108000" y="60000"/>
                    </a:cubicBezTo>
                    <a:cubicBezTo>
                      <a:pt x="108000" y="33000"/>
                      <a:pt x="87000" y="12000"/>
                      <a:pt x="60000" y="12000"/>
                    </a:cubicBezTo>
                    <a:close/>
                  </a:path>
                </a:pathLst>
              </a:custGeom>
              <a:gradFill>
                <a:gsLst>
                  <a:gs pos="0">
                    <a:srgbClr val="82FFFF">
                      <a:alpha val="80000"/>
                    </a:srgbClr>
                  </a:gs>
                  <a:gs pos="100000">
                    <a:srgbClr val="3B95DE">
                      <a:alpha val="60000"/>
                    </a:srgbClr>
                  </a:gs>
                </a:gsLst>
                <a:lin ang="5400000" scaled="0"/>
              </a:gra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468" name="Google Shape;468;p53"/>
              <p:cNvSpPr/>
              <p:nvPr/>
            </p:nvSpPr>
            <p:spPr>
              <a:xfrm>
                <a:off x="11441112" y="5046663"/>
                <a:ext cx="307975" cy="1801813"/>
              </a:xfrm>
              <a:custGeom>
                <a:avLst/>
                <a:gdLst/>
                <a:ahLst/>
                <a:cxnLst/>
                <a:rect l="l" t="t" r="r" b="b"/>
                <a:pathLst>
                  <a:path w="120000" h="120000" extrusionOk="0">
                    <a:moveTo>
                      <a:pt x="11134" y="120000"/>
                    </a:moveTo>
                    <a:lnTo>
                      <a:pt x="0" y="120000"/>
                    </a:lnTo>
                    <a:lnTo>
                      <a:pt x="0" y="37427"/>
                    </a:lnTo>
                    <a:lnTo>
                      <a:pt x="108865" y="18713"/>
                    </a:lnTo>
                    <a:lnTo>
                      <a:pt x="108865" y="0"/>
                    </a:lnTo>
                    <a:lnTo>
                      <a:pt x="120000" y="0"/>
                    </a:lnTo>
                    <a:lnTo>
                      <a:pt x="120000" y="19348"/>
                    </a:lnTo>
                    <a:lnTo>
                      <a:pt x="11134" y="38061"/>
                    </a:lnTo>
                    <a:lnTo>
                      <a:pt x="11134" y="120000"/>
                    </a:lnTo>
                    <a:close/>
                  </a:path>
                </a:pathLst>
              </a:custGeom>
              <a:gradFill>
                <a:gsLst>
                  <a:gs pos="0">
                    <a:srgbClr val="82FFFF">
                      <a:alpha val="80000"/>
                    </a:srgbClr>
                  </a:gs>
                  <a:gs pos="100000">
                    <a:srgbClr val="3B95DE">
                      <a:alpha val="60000"/>
                    </a:srgbClr>
                  </a:gs>
                </a:gsLst>
                <a:lin ang="5400000" scaled="0"/>
              </a:gradFill>
              <a:ln>
                <a:noFill/>
              </a:ln>
            </p:spPr>
          </p:sp>
          <p:sp>
            <p:nvSpPr>
              <p:cNvPr id="469" name="Google Shape;469;p53"/>
              <p:cNvSpPr/>
              <p:nvPr/>
            </p:nvSpPr>
            <p:spPr>
              <a:xfrm>
                <a:off x="11849100" y="6416675"/>
                <a:ext cx="190500" cy="188913"/>
              </a:xfrm>
              <a:custGeom>
                <a:avLst/>
                <a:gdLst/>
                <a:ahLst/>
                <a:cxnLst/>
                <a:rect l="l" t="t" r="r" b="b"/>
                <a:pathLst>
                  <a:path w="120000" h="120000" extrusionOk="0">
                    <a:moveTo>
                      <a:pt x="60000" y="120000"/>
                    </a:moveTo>
                    <a:cubicBezTo>
                      <a:pt x="27000" y="120000"/>
                      <a:pt x="0" y="93000"/>
                      <a:pt x="0" y="60000"/>
                    </a:cubicBezTo>
                    <a:cubicBezTo>
                      <a:pt x="0" y="27000"/>
                      <a:pt x="27000" y="0"/>
                      <a:pt x="60000" y="0"/>
                    </a:cubicBezTo>
                    <a:cubicBezTo>
                      <a:pt x="93000" y="0"/>
                      <a:pt x="120000" y="27000"/>
                      <a:pt x="120000" y="60000"/>
                    </a:cubicBezTo>
                    <a:cubicBezTo>
                      <a:pt x="120000" y="93000"/>
                      <a:pt x="93000" y="120000"/>
                      <a:pt x="60000" y="120000"/>
                    </a:cubicBezTo>
                    <a:close/>
                    <a:moveTo>
                      <a:pt x="60000" y="12000"/>
                    </a:moveTo>
                    <a:cubicBezTo>
                      <a:pt x="36000" y="12000"/>
                      <a:pt x="12000" y="33000"/>
                      <a:pt x="12000" y="60000"/>
                    </a:cubicBezTo>
                    <a:cubicBezTo>
                      <a:pt x="12000" y="87000"/>
                      <a:pt x="36000" y="108000"/>
                      <a:pt x="60000" y="108000"/>
                    </a:cubicBezTo>
                    <a:cubicBezTo>
                      <a:pt x="87000" y="108000"/>
                      <a:pt x="108000" y="87000"/>
                      <a:pt x="108000" y="60000"/>
                    </a:cubicBezTo>
                    <a:cubicBezTo>
                      <a:pt x="108000" y="33000"/>
                      <a:pt x="87000" y="12000"/>
                      <a:pt x="60000" y="12000"/>
                    </a:cubicBezTo>
                    <a:close/>
                  </a:path>
                </a:pathLst>
              </a:custGeom>
              <a:gradFill>
                <a:gsLst>
                  <a:gs pos="0">
                    <a:srgbClr val="82FFFF">
                      <a:alpha val="80000"/>
                    </a:srgbClr>
                  </a:gs>
                  <a:gs pos="100000">
                    <a:srgbClr val="3B95DE">
                      <a:alpha val="60000"/>
                    </a:srgbClr>
                  </a:gs>
                </a:gsLst>
                <a:lin ang="5400000" scaled="0"/>
              </a:gra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470" name="Google Shape;470;p53"/>
              <p:cNvSpPr/>
              <p:nvPr/>
            </p:nvSpPr>
            <p:spPr>
              <a:xfrm>
                <a:off x="11939587" y="6596063"/>
                <a:ext cx="23813" cy="252413"/>
              </a:xfrm>
              <a:prstGeom prst="rect">
                <a:avLst/>
              </a:prstGeom>
              <a:gradFill>
                <a:gsLst>
                  <a:gs pos="0">
                    <a:srgbClr val="82FFFF">
                      <a:alpha val="80000"/>
                    </a:srgbClr>
                  </a:gs>
                  <a:gs pos="100000">
                    <a:srgbClr val="3B95DE">
                      <a:alpha val="60000"/>
                    </a:srgbClr>
                  </a:gs>
                </a:gsLst>
                <a:lin ang="5400000" scaled="0"/>
              </a:gra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grpSp>
      </p:grpSp>
      <p:sp>
        <p:nvSpPr>
          <p:cNvPr id="471" name="Google Shape;471;p53"/>
          <p:cNvSpPr txBox="1">
            <a:spLocks noGrp="1"/>
          </p:cNvSpPr>
          <p:nvPr>
            <p:ph type="title"/>
          </p:nvPr>
        </p:nvSpPr>
        <p:spPr>
          <a:xfrm>
            <a:off x="856060" y="463889"/>
            <a:ext cx="7429498" cy="1108928"/>
          </a:xfrm>
          <a:prstGeom prst="rect">
            <a:avLst/>
          </a:prstGeom>
          <a:noFill/>
          <a:ln>
            <a:noFill/>
          </a:ln>
        </p:spPr>
        <p:txBody>
          <a:bodyPr spcFirstLastPara="1" wrap="square" lIns="68575" tIns="68575" rIns="68575" bIns="68575" anchor="ctr" anchorCtr="0">
            <a:noAutofit/>
          </a:bodyPr>
          <a:lstStyle>
            <a:lvl1pPr marL="0" marR="0" lvl="0" indent="0" algn="l" rtl="0">
              <a:lnSpc>
                <a:spcPct val="90000"/>
              </a:lnSpc>
              <a:spcBef>
                <a:spcPts val="0"/>
              </a:spcBef>
              <a:spcAft>
                <a:spcPts val="0"/>
              </a:spcAft>
              <a:buClr>
                <a:schemeClr val="lt1"/>
              </a:buClr>
              <a:buSzPts val="1100"/>
              <a:buFont typeface="Questrial"/>
              <a:buNone/>
              <a:defRPr sz="2700" b="0" i="0" u="none" strike="noStrike" cap="none">
                <a:solidFill>
                  <a:schemeClr val="lt1"/>
                </a:solidFill>
                <a:latin typeface="Questrial"/>
                <a:ea typeface="Questrial"/>
                <a:cs typeface="Questrial"/>
                <a:sym typeface="Questrial"/>
              </a:defRPr>
            </a:lvl1pPr>
            <a:lvl2pPr lvl="1" indent="0">
              <a:spcBef>
                <a:spcPts val="0"/>
              </a:spcBef>
              <a:spcAft>
                <a:spcPts val="0"/>
              </a:spcAft>
              <a:buSzPts val="1100"/>
              <a:buNone/>
              <a:defRPr sz="1400"/>
            </a:lvl2pPr>
            <a:lvl3pPr lvl="2" indent="0">
              <a:spcBef>
                <a:spcPts val="0"/>
              </a:spcBef>
              <a:spcAft>
                <a:spcPts val="0"/>
              </a:spcAft>
              <a:buSzPts val="1100"/>
              <a:buNone/>
              <a:defRPr sz="1400"/>
            </a:lvl3pPr>
            <a:lvl4pPr lvl="3" indent="0">
              <a:spcBef>
                <a:spcPts val="0"/>
              </a:spcBef>
              <a:spcAft>
                <a:spcPts val="0"/>
              </a:spcAft>
              <a:buSzPts val="1100"/>
              <a:buNone/>
              <a:defRPr sz="1400"/>
            </a:lvl4pPr>
            <a:lvl5pPr lvl="4" indent="0">
              <a:spcBef>
                <a:spcPts val="0"/>
              </a:spcBef>
              <a:spcAft>
                <a:spcPts val="0"/>
              </a:spcAft>
              <a:buSzPts val="1100"/>
              <a:buNone/>
              <a:defRPr sz="1400"/>
            </a:lvl5pPr>
            <a:lvl6pPr lvl="5" indent="0">
              <a:spcBef>
                <a:spcPts val="0"/>
              </a:spcBef>
              <a:spcAft>
                <a:spcPts val="0"/>
              </a:spcAft>
              <a:buSzPts val="1100"/>
              <a:buNone/>
              <a:defRPr sz="1400"/>
            </a:lvl6pPr>
            <a:lvl7pPr lvl="6" indent="0">
              <a:spcBef>
                <a:spcPts val="0"/>
              </a:spcBef>
              <a:spcAft>
                <a:spcPts val="0"/>
              </a:spcAft>
              <a:buSzPts val="1100"/>
              <a:buNone/>
              <a:defRPr sz="1400"/>
            </a:lvl7pPr>
            <a:lvl8pPr lvl="7" indent="0">
              <a:spcBef>
                <a:spcPts val="0"/>
              </a:spcBef>
              <a:spcAft>
                <a:spcPts val="0"/>
              </a:spcAft>
              <a:buSzPts val="1100"/>
              <a:buNone/>
              <a:defRPr sz="1400"/>
            </a:lvl8pPr>
            <a:lvl9pPr lvl="8" indent="0">
              <a:spcBef>
                <a:spcPts val="0"/>
              </a:spcBef>
              <a:spcAft>
                <a:spcPts val="0"/>
              </a:spcAft>
              <a:buSzPts val="1100"/>
              <a:buNone/>
              <a:defRPr sz="1400"/>
            </a:lvl9pPr>
          </a:lstStyle>
          <a:p>
            <a:endParaRPr/>
          </a:p>
        </p:txBody>
      </p:sp>
      <p:sp>
        <p:nvSpPr>
          <p:cNvPr id="472" name="Google Shape;472;p53"/>
          <p:cNvSpPr txBox="1">
            <a:spLocks noGrp="1"/>
          </p:cNvSpPr>
          <p:nvPr>
            <p:ph type="body" idx="1"/>
          </p:nvPr>
        </p:nvSpPr>
        <p:spPr>
          <a:xfrm>
            <a:off x="856059" y="1687115"/>
            <a:ext cx="7429499" cy="2656285"/>
          </a:xfrm>
          <a:prstGeom prst="rect">
            <a:avLst/>
          </a:prstGeom>
          <a:noFill/>
          <a:ln>
            <a:noFill/>
          </a:ln>
        </p:spPr>
        <p:txBody>
          <a:bodyPr spcFirstLastPara="1" wrap="square" lIns="68575" tIns="68575" rIns="68575" bIns="68575" anchor="t" anchorCtr="0">
            <a:noAutofit/>
          </a:bodyPr>
          <a:lstStyle>
            <a:lvl1pPr marL="457200" marR="0" lvl="0" indent="-368300" algn="l" rtl="0">
              <a:lnSpc>
                <a:spcPct val="120000"/>
              </a:lnSpc>
              <a:spcBef>
                <a:spcPts val="800"/>
              </a:spcBef>
              <a:spcAft>
                <a:spcPts val="0"/>
              </a:spcAft>
              <a:buClr>
                <a:schemeClr val="lt1"/>
              </a:buClr>
              <a:buSzPts val="2200"/>
              <a:buFont typeface="Arial"/>
              <a:buChar char="•"/>
              <a:defRPr sz="1800" b="0" i="0" u="none" strike="noStrike" cap="none">
                <a:solidFill>
                  <a:schemeClr val="lt1"/>
                </a:solidFill>
                <a:latin typeface="Questrial"/>
                <a:ea typeface="Questrial"/>
                <a:cs typeface="Questrial"/>
                <a:sym typeface="Questrial"/>
              </a:defRPr>
            </a:lvl1pPr>
            <a:lvl2pPr marL="914400" marR="0" lvl="1" indent="-349250" algn="l" rtl="0">
              <a:lnSpc>
                <a:spcPct val="120000"/>
              </a:lnSpc>
              <a:spcBef>
                <a:spcPts val="400"/>
              </a:spcBef>
              <a:spcAft>
                <a:spcPts val="0"/>
              </a:spcAft>
              <a:buClr>
                <a:schemeClr val="lt1"/>
              </a:buClr>
              <a:buSzPts val="1900"/>
              <a:buFont typeface="Arial"/>
              <a:buChar char="•"/>
              <a:defRPr sz="1500" b="0" i="0" u="none" strike="noStrike" cap="none">
                <a:solidFill>
                  <a:schemeClr val="lt1"/>
                </a:solidFill>
                <a:latin typeface="Questrial"/>
                <a:ea typeface="Questrial"/>
                <a:cs typeface="Questrial"/>
                <a:sym typeface="Questrial"/>
              </a:defRPr>
            </a:lvl2pPr>
            <a:lvl3pPr marL="1371600" marR="0" lvl="2" indent="-336550" algn="l" rtl="0">
              <a:lnSpc>
                <a:spcPct val="120000"/>
              </a:lnSpc>
              <a:spcBef>
                <a:spcPts val="400"/>
              </a:spcBef>
              <a:spcAft>
                <a:spcPts val="0"/>
              </a:spcAft>
              <a:buClr>
                <a:schemeClr val="lt1"/>
              </a:buClr>
              <a:buSzPts val="1700"/>
              <a:buFont typeface="Arial"/>
              <a:buChar char="•"/>
              <a:defRPr sz="1300" b="0" i="0" u="none" strike="noStrike" cap="none">
                <a:solidFill>
                  <a:schemeClr val="lt1"/>
                </a:solidFill>
                <a:latin typeface="Questrial"/>
                <a:ea typeface="Questrial"/>
                <a:cs typeface="Questrial"/>
                <a:sym typeface="Questrial"/>
              </a:defRPr>
            </a:lvl3pPr>
            <a:lvl4pPr marL="1828800" marR="0" lvl="3" indent="-323850" algn="l" rtl="0">
              <a:lnSpc>
                <a:spcPct val="120000"/>
              </a:lnSpc>
              <a:spcBef>
                <a:spcPts val="400"/>
              </a:spcBef>
              <a:spcAft>
                <a:spcPts val="0"/>
              </a:spcAft>
              <a:buClr>
                <a:schemeClr val="lt1"/>
              </a:buClr>
              <a:buSzPts val="1500"/>
              <a:buFont typeface="Arial"/>
              <a:buChar char="•"/>
              <a:defRPr sz="1200" b="0" i="0" u="none" strike="noStrike" cap="none">
                <a:solidFill>
                  <a:schemeClr val="lt1"/>
                </a:solidFill>
                <a:latin typeface="Questrial"/>
                <a:ea typeface="Questrial"/>
                <a:cs typeface="Questrial"/>
                <a:sym typeface="Questrial"/>
              </a:defRPr>
            </a:lvl4pPr>
            <a:lvl5pPr marL="2286000" marR="0" lvl="4" indent="-323850" algn="l" rtl="0">
              <a:lnSpc>
                <a:spcPct val="120000"/>
              </a:lnSpc>
              <a:spcBef>
                <a:spcPts val="400"/>
              </a:spcBef>
              <a:spcAft>
                <a:spcPts val="0"/>
              </a:spcAft>
              <a:buClr>
                <a:schemeClr val="lt1"/>
              </a:buClr>
              <a:buSzPts val="1500"/>
              <a:buFont typeface="Arial"/>
              <a:buChar char="•"/>
              <a:defRPr sz="1200" b="0" i="0" u="none" strike="noStrike" cap="none">
                <a:solidFill>
                  <a:schemeClr val="lt1"/>
                </a:solidFill>
                <a:latin typeface="Questrial"/>
                <a:ea typeface="Questrial"/>
                <a:cs typeface="Questrial"/>
                <a:sym typeface="Questrial"/>
              </a:defRPr>
            </a:lvl5pPr>
            <a:lvl6pPr marL="2743200" marR="0" lvl="5" indent="-311150" algn="l" rtl="0">
              <a:lnSpc>
                <a:spcPct val="120000"/>
              </a:lnSpc>
              <a:spcBef>
                <a:spcPts val="400"/>
              </a:spcBef>
              <a:spcAft>
                <a:spcPts val="0"/>
              </a:spcAft>
              <a:buClr>
                <a:schemeClr val="lt1"/>
              </a:buClr>
              <a:buSzPts val="1300"/>
              <a:buFont typeface="Arial"/>
              <a:buChar char="•"/>
              <a:defRPr sz="1100" b="0" i="0" u="none" strike="noStrike" cap="none">
                <a:solidFill>
                  <a:schemeClr val="lt1"/>
                </a:solidFill>
                <a:latin typeface="Questrial"/>
                <a:ea typeface="Questrial"/>
                <a:cs typeface="Questrial"/>
                <a:sym typeface="Questrial"/>
              </a:defRPr>
            </a:lvl6pPr>
            <a:lvl7pPr marL="3200400" marR="0" lvl="6" indent="-311150" algn="l" rtl="0">
              <a:lnSpc>
                <a:spcPct val="120000"/>
              </a:lnSpc>
              <a:spcBef>
                <a:spcPts val="400"/>
              </a:spcBef>
              <a:spcAft>
                <a:spcPts val="0"/>
              </a:spcAft>
              <a:buClr>
                <a:schemeClr val="lt1"/>
              </a:buClr>
              <a:buSzPts val="1300"/>
              <a:buFont typeface="Arial"/>
              <a:buChar char="•"/>
              <a:defRPr sz="1100" b="0" i="0" u="none" strike="noStrike" cap="none">
                <a:solidFill>
                  <a:schemeClr val="lt1"/>
                </a:solidFill>
                <a:latin typeface="Questrial"/>
                <a:ea typeface="Questrial"/>
                <a:cs typeface="Questrial"/>
                <a:sym typeface="Questrial"/>
              </a:defRPr>
            </a:lvl7pPr>
            <a:lvl8pPr marL="3657600" marR="0" lvl="7" indent="-311150" algn="l" rtl="0">
              <a:lnSpc>
                <a:spcPct val="120000"/>
              </a:lnSpc>
              <a:spcBef>
                <a:spcPts val="400"/>
              </a:spcBef>
              <a:spcAft>
                <a:spcPts val="0"/>
              </a:spcAft>
              <a:buClr>
                <a:schemeClr val="lt1"/>
              </a:buClr>
              <a:buSzPts val="1300"/>
              <a:buFont typeface="Arial"/>
              <a:buChar char="•"/>
              <a:defRPr sz="1100" b="0" i="0" u="none" strike="noStrike" cap="none">
                <a:solidFill>
                  <a:schemeClr val="lt1"/>
                </a:solidFill>
                <a:latin typeface="Questrial"/>
                <a:ea typeface="Questrial"/>
                <a:cs typeface="Questrial"/>
                <a:sym typeface="Questrial"/>
              </a:defRPr>
            </a:lvl8pPr>
            <a:lvl9pPr marL="4114800" marR="0" lvl="8" indent="-311150" algn="l" rtl="0">
              <a:lnSpc>
                <a:spcPct val="120000"/>
              </a:lnSpc>
              <a:spcBef>
                <a:spcPts val="400"/>
              </a:spcBef>
              <a:spcAft>
                <a:spcPts val="0"/>
              </a:spcAft>
              <a:buClr>
                <a:schemeClr val="lt1"/>
              </a:buClr>
              <a:buSzPts val="1300"/>
              <a:buFont typeface="Arial"/>
              <a:buChar char="•"/>
              <a:defRPr sz="1100" b="0" i="0" u="none" strike="noStrike" cap="none">
                <a:solidFill>
                  <a:schemeClr val="lt1"/>
                </a:solidFill>
                <a:latin typeface="Questrial"/>
                <a:ea typeface="Questrial"/>
                <a:cs typeface="Questrial"/>
                <a:sym typeface="Questrial"/>
              </a:defRPr>
            </a:lvl9pPr>
          </a:lstStyle>
          <a:p>
            <a:endParaRPr/>
          </a:p>
        </p:txBody>
      </p:sp>
      <p:sp>
        <p:nvSpPr>
          <p:cNvPr id="473" name="Google Shape;473;p53"/>
          <p:cNvSpPr txBox="1">
            <a:spLocks noGrp="1"/>
          </p:cNvSpPr>
          <p:nvPr>
            <p:ph type="dt" idx="10"/>
          </p:nvPr>
        </p:nvSpPr>
        <p:spPr>
          <a:xfrm>
            <a:off x="5592691" y="4412458"/>
            <a:ext cx="2057400" cy="273844"/>
          </a:xfrm>
          <a:prstGeom prst="rect">
            <a:avLst/>
          </a:prstGeom>
          <a:noFill/>
          <a:ln>
            <a:noFill/>
          </a:ln>
        </p:spPr>
        <p:txBody>
          <a:bodyPr spcFirstLastPara="1" wrap="square" lIns="68575" tIns="68575" rIns="68575" bIns="68575" anchor="ctr" anchorCtr="0">
            <a:noAutofit/>
          </a:bodyPr>
          <a:lstStyle>
            <a:lvl1pPr marL="0" marR="0" lvl="0" indent="0" algn="r" rtl="0">
              <a:spcBef>
                <a:spcPts val="0"/>
              </a:spcBef>
              <a:spcAft>
                <a:spcPts val="0"/>
              </a:spcAft>
              <a:buSzPts val="1100"/>
              <a:buNone/>
              <a:defRPr sz="800" b="0" i="0" u="none" strike="noStrike" cap="none">
                <a:solidFill>
                  <a:schemeClr val="lt1"/>
                </a:solidFill>
                <a:latin typeface="Questrial"/>
                <a:ea typeface="Questrial"/>
                <a:cs typeface="Questrial"/>
                <a:sym typeface="Questrial"/>
              </a:defRPr>
            </a:lvl1pPr>
            <a:lvl2pPr marL="342900" marR="0" lvl="1" indent="0" algn="l" rtl="0">
              <a:spcBef>
                <a:spcPts val="0"/>
              </a:spcBef>
              <a:spcAft>
                <a:spcPts val="0"/>
              </a:spcAft>
              <a:buSzPts val="1100"/>
              <a:buNone/>
              <a:defRPr sz="1400" b="0" i="0" u="none" strike="noStrike" cap="none">
                <a:solidFill>
                  <a:schemeClr val="lt1"/>
                </a:solidFill>
                <a:latin typeface="Questrial"/>
                <a:ea typeface="Questrial"/>
                <a:cs typeface="Questrial"/>
                <a:sym typeface="Questrial"/>
              </a:defRPr>
            </a:lvl2pPr>
            <a:lvl3pPr marL="685800" marR="0" lvl="2" indent="0" algn="l" rtl="0">
              <a:spcBef>
                <a:spcPts val="0"/>
              </a:spcBef>
              <a:spcAft>
                <a:spcPts val="0"/>
              </a:spcAft>
              <a:buSzPts val="1100"/>
              <a:buNone/>
              <a:defRPr sz="1400" b="0" i="0" u="none" strike="noStrike" cap="none">
                <a:solidFill>
                  <a:schemeClr val="lt1"/>
                </a:solidFill>
                <a:latin typeface="Questrial"/>
                <a:ea typeface="Questrial"/>
                <a:cs typeface="Questrial"/>
                <a:sym typeface="Questrial"/>
              </a:defRPr>
            </a:lvl3pPr>
            <a:lvl4pPr marL="1028700" marR="0" lvl="3" indent="0" algn="l" rtl="0">
              <a:spcBef>
                <a:spcPts val="0"/>
              </a:spcBef>
              <a:spcAft>
                <a:spcPts val="0"/>
              </a:spcAft>
              <a:buSzPts val="1100"/>
              <a:buNone/>
              <a:defRPr sz="1400" b="0" i="0" u="none" strike="noStrike" cap="none">
                <a:solidFill>
                  <a:schemeClr val="lt1"/>
                </a:solidFill>
                <a:latin typeface="Questrial"/>
                <a:ea typeface="Questrial"/>
                <a:cs typeface="Questrial"/>
                <a:sym typeface="Questrial"/>
              </a:defRPr>
            </a:lvl4pPr>
            <a:lvl5pPr marL="1371600" marR="0" lvl="4" indent="0" algn="l" rtl="0">
              <a:spcBef>
                <a:spcPts val="0"/>
              </a:spcBef>
              <a:spcAft>
                <a:spcPts val="0"/>
              </a:spcAft>
              <a:buSzPts val="1100"/>
              <a:buNone/>
              <a:defRPr sz="1400" b="0" i="0" u="none" strike="noStrike" cap="none">
                <a:solidFill>
                  <a:schemeClr val="lt1"/>
                </a:solidFill>
                <a:latin typeface="Questrial"/>
                <a:ea typeface="Questrial"/>
                <a:cs typeface="Questrial"/>
                <a:sym typeface="Questrial"/>
              </a:defRPr>
            </a:lvl5pPr>
            <a:lvl6pPr marL="1714500" marR="0" lvl="5" indent="0" algn="l" rtl="0">
              <a:spcBef>
                <a:spcPts val="0"/>
              </a:spcBef>
              <a:spcAft>
                <a:spcPts val="0"/>
              </a:spcAft>
              <a:buSzPts val="1100"/>
              <a:buNone/>
              <a:defRPr sz="1400" b="0" i="0" u="none" strike="noStrike" cap="none">
                <a:solidFill>
                  <a:schemeClr val="lt1"/>
                </a:solidFill>
                <a:latin typeface="Questrial"/>
                <a:ea typeface="Questrial"/>
                <a:cs typeface="Questrial"/>
                <a:sym typeface="Questrial"/>
              </a:defRPr>
            </a:lvl6pPr>
            <a:lvl7pPr marL="2057400" marR="0" lvl="6" indent="0" algn="l" rtl="0">
              <a:spcBef>
                <a:spcPts val="0"/>
              </a:spcBef>
              <a:spcAft>
                <a:spcPts val="0"/>
              </a:spcAft>
              <a:buSzPts val="1100"/>
              <a:buNone/>
              <a:defRPr sz="1400" b="0" i="0" u="none" strike="noStrike" cap="none">
                <a:solidFill>
                  <a:schemeClr val="lt1"/>
                </a:solidFill>
                <a:latin typeface="Questrial"/>
                <a:ea typeface="Questrial"/>
                <a:cs typeface="Questrial"/>
                <a:sym typeface="Questrial"/>
              </a:defRPr>
            </a:lvl7pPr>
            <a:lvl8pPr marL="2400300" marR="0" lvl="7" indent="0" algn="l" rtl="0">
              <a:spcBef>
                <a:spcPts val="0"/>
              </a:spcBef>
              <a:spcAft>
                <a:spcPts val="0"/>
              </a:spcAft>
              <a:buSzPts val="1100"/>
              <a:buNone/>
              <a:defRPr sz="1400" b="0" i="0" u="none" strike="noStrike" cap="none">
                <a:solidFill>
                  <a:schemeClr val="lt1"/>
                </a:solidFill>
                <a:latin typeface="Questrial"/>
                <a:ea typeface="Questrial"/>
                <a:cs typeface="Questrial"/>
                <a:sym typeface="Questrial"/>
              </a:defRPr>
            </a:lvl8pPr>
            <a:lvl9pPr marL="2743200" marR="0" lvl="8" indent="0" algn="l" rtl="0">
              <a:spcBef>
                <a:spcPts val="0"/>
              </a:spcBef>
              <a:spcAft>
                <a:spcPts val="0"/>
              </a:spcAft>
              <a:buSzPts val="1100"/>
              <a:buNone/>
              <a:defRPr sz="1400" b="0" i="0" u="none" strike="noStrike" cap="none">
                <a:solidFill>
                  <a:schemeClr val="lt1"/>
                </a:solidFill>
                <a:latin typeface="Questrial"/>
                <a:ea typeface="Questrial"/>
                <a:cs typeface="Questrial"/>
                <a:sym typeface="Questrial"/>
              </a:defRPr>
            </a:lvl9pPr>
          </a:lstStyle>
          <a:p>
            <a:endParaRPr/>
          </a:p>
        </p:txBody>
      </p:sp>
      <p:sp>
        <p:nvSpPr>
          <p:cNvPr id="474" name="Google Shape;474;p53"/>
          <p:cNvSpPr txBox="1">
            <a:spLocks noGrp="1"/>
          </p:cNvSpPr>
          <p:nvPr>
            <p:ph type="ftr" idx="11"/>
          </p:nvPr>
        </p:nvSpPr>
        <p:spPr>
          <a:xfrm>
            <a:off x="856058" y="4412457"/>
            <a:ext cx="4679481" cy="273844"/>
          </a:xfrm>
          <a:prstGeom prst="rect">
            <a:avLst/>
          </a:prstGeom>
          <a:noFill/>
          <a:ln>
            <a:noFill/>
          </a:ln>
        </p:spPr>
        <p:txBody>
          <a:bodyPr spcFirstLastPara="1" wrap="square" lIns="68575" tIns="68575" rIns="68575" bIns="68575" anchor="ctr" anchorCtr="0">
            <a:noAutofit/>
          </a:bodyPr>
          <a:lstStyle>
            <a:lvl1pPr marL="0" marR="0" lvl="0" indent="0" algn="l" rtl="0">
              <a:spcBef>
                <a:spcPts val="0"/>
              </a:spcBef>
              <a:spcAft>
                <a:spcPts val="0"/>
              </a:spcAft>
              <a:buSzPts val="1100"/>
              <a:buNone/>
              <a:defRPr sz="800" b="0" i="0" u="none" strike="noStrike" cap="none">
                <a:solidFill>
                  <a:schemeClr val="lt1"/>
                </a:solidFill>
                <a:latin typeface="Questrial"/>
                <a:ea typeface="Questrial"/>
                <a:cs typeface="Questrial"/>
                <a:sym typeface="Questrial"/>
              </a:defRPr>
            </a:lvl1pPr>
            <a:lvl2pPr marL="342900" marR="0" lvl="1" indent="0" algn="l" rtl="0">
              <a:spcBef>
                <a:spcPts val="0"/>
              </a:spcBef>
              <a:spcAft>
                <a:spcPts val="0"/>
              </a:spcAft>
              <a:buSzPts val="1100"/>
              <a:buNone/>
              <a:defRPr sz="1400" b="0" i="0" u="none" strike="noStrike" cap="none">
                <a:solidFill>
                  <a:schemeClr val="lt1"/>
                </a:solidFill>
                <a:latin typeface="Questrial"/>
                <a:ea typeface="Questrial"/>
                <a:cs typeface="Questrial"/>
                <a:sym typeface="Questrial"/>
              </a:defRPr>
            </a:lvl2pPr>
            <a:lvl3pPr marL="685800" marR="0" lvl="2" indent="0" algn="l" rtl="0">
              <a:spcBef>
                <a:spcPts val="0"/>
              </a:spcBef>
              <a:spcAft>
                <a:spcPts val="0"/>
              </a:spcAft>
              <a:buSzPts val="1100"/>
              <a:buNone/>
              <a:defRPr sz="1400" b="0" i="0" u="none" strike="noStrike" cap="none">
                <a:solidFill>
                  <a:schemeClr val="lt1"/>
                </a:solidFill>
                <a:latin typeface="Questrial"/>
                <a:ea typeface="Questrial"/>
                <a:cs typeface="Questrial"/>
                <a:sym typeface="Questrial"/>
              </a:defRPr>
            </a:lvl3pPr>
            <a:lvl4pPr marL="1028700" marR="0" lvl="3" indent="0" algn="l" rtl="0">
              <a:spcBef>
                <a:spcPts val="0"/>
              </a:spcBef>
              <a:spcAft>
                <a:spcPts val="0"/>
              </a:spcAft>
              <a:buSzPts val="1100"/>
              <a:buNone/>
              <a:defRPr sz="1400" b="0" i="0" u="none" strike="noStrike" cap="none">
                <a:solidFill>
                  <a:schemeClr val="lt1"/>
                </a:solidFill>
                <a:latin typeface="Questrial"/>
                <a:ea typeface="Questrial"/>
                <a:cs typeface="Questrial"/>
                <a:sym typeface="Questrial"/>
              </a:defRPr>
            </a:lvl4pPr>
            <a:lvl5pPr marL="1371600" marR="0" lvl="4" indent="0" algn="l" rtl="0">
              <a:spcBef>
                <a:spcPts val="0"/>
              </a:spcBef>
              <a:spcAft>
                <a:spcPts val="0"/>
              </a:spcAft>
              <a:buSzPts val="1100"/>
              <a:buNone/>
              <a:defRPr sz="1400" b="0" i="0" u="none" strike="noStrike" cap="none">
                <a:solidFill>
                  <a:schemeClr val="lt1"/>
                </a:solidFill>
                <a:latin typeface="Questrial"/>
                <a:ea typeface="Questrial"/>
                <a:cs typeface="Questrial"/>
                <a:sym typeface="Questrial"/>
              </a:defRPr>
            </a:lvl5pPr>
            <a:lvl6pPr marL="1714500" marR="0" lvl="5" indent="0" algn="l" rtl="0">
              <a:spcBef>
                <a:spcPts val="0"/>
              </a:spcBef>
              <a:spcAft>
                <a:spcPts val="0"/>
              </a:spcAft>
              <a:buSzPts val="1100"/>
              <a:buNone/>
              <a:defRPr sz="1400" b="0" i="0" u="none" strike="noStrike" cap="none">
                <a:solidFill>
                  <a:schemeClr val="lt1"/>
                </a:solidFill>
                <a:latin typeface="Questrial"/>
                <a:ea typeface="Questrial"/>
                <a:cs typeface="Questrial"/>
                <a:sym typeface="Questrial"/>
              </a:defRPr>
            </a:lvl6pPr>
            <a:lvl7pPr marL="2057400" marR="0" lvl="6" indent="0" algn="l" rtl="0">
              <a:spcBef>
                <a:spcPts val="0"/>
              </a:spcBef>
              <a:spcAft>
                <a:spcPts val="0"/>
              </a:spcAft>
              <a:buSzPts val="1100"/>
              <a:buNone/>
              <a:defRPr sz="1400" b="0" i="0" u="none" strike="noStrike" cap="none">
                <a:solidFill>
                  <a:schemeClr val="lt1"/>
                </a:solidFill>
                <a:latin typeface="Questrial"/>
                <a:ea typeface="Questrial"/>
                <a:cs typeface="Questrial"/>
                <a:sym typeface="Questrial"/>
              </a:defRPr>
            </a:lvl7pPr>
            <a:lvl8pPr marL="2400300" marR="0" lvl="7" indent="0" algn="l" rtl="0">
              <a:spcBef>
                <a:spcPts val="0"/>
              </a:spcBef>
              <a:spcAft>
                <a:spcPts val="0"/>
              </a:spcAft>
              <a:buSzPts val="1100"/>
              <a:buNone/>
              <a:defRPr sz="1400" b="0" i="0" u="none" strike="noStrike" cap="none">
                <a:solidFill>
                  <a:schemeClr val="lt1"/>
                </a:solidFill>
                <a:latin typeface="Questrial"/>
                <a:ea typeface="Questrial"/>
                <a:cs typeface="Questrial"/>
                <a:sym typeface="Questrial"/>
              </a:defRPr>
            </a:lvl8pPr>
            <a:lvl9pPr marL="2743200" marR="0" lvl="8" indent="0" algn="l" rtl="0">
              <a:spcBef>
                <a:spcPts val="0"/>
              </a:spcBef>
              <a:spcAft>
                <a:spcPts val="0"/>
              </a:spcAft>
              <a:buSzPts val="1100"/>
              <a:buNone/>
              <a:defRPr sz="1400" b="0" i="0" u="none" strike="noStrike" cap="none">
                <a:solidFill>
                  <a:schemeClr val="lt1"/>
                </a:solidFill>
                <a:latin typeface="Questrial"/>
                <a:ea typeface="Questrial"/>
                <a:cs typeface="Questrial"/>
                <a:sym typeface="Questrial"/>
              </a:defRPr>
            </a:lvl9pPr>
          </a:lstStyle>
          <a:p>
            <a:endParaRPr/>
          </a:p>
        </p:txBody>
      </p:sp>
      <p:sp>
        <p:nvSpPr>
          <p:cNvPr id="475" name="Google Shape;475;p53"/>
          <p:cNvSpPr txBox="1">
            <a:spLocks noGrp="1"/>
          </p:cNvSpPr>
          <p:nvPr>
            <p:ph type="sldNum" idx="12"/>
          </p:nvPr>
        </p:nvSpPr>
        <p:spPr>
          <a:xfrm>
            <a:off x="7707241" y="4412456"/>
            <a:ext cx="578317" cy="273844"/>
          </a:xfrm>
          <a:prstGeom prst="rect">
            <a:avLst/>
          </a:prstGeom>
          <a:noFill/>
          <a:ln>
            <a:noFill/>
          </a:ln>
        </p:spPr>
        <p:txBody>
          <a:bodyPr spcFirstLastPara="1" wrap="square" lIns="68575" tIns="34275" rIns="68575" bIns="34275" anchor="ctr" anchorCtr="0">
            <a:noAutofit/>
          </a:bodyPr>
          <a:lstStyle>
            <a:lvl1pPr marL="0" marR="0" lvl="0" indent="0" algn="r" rtl="0">
              <a:spcBef>
                <a:spcPts val="0"/>
              </a:spcBef>
              <a:buNone/>
              <a:defRPr sz="800" b="0" i="0" u="none" strike="noStrike" cap="none">
                <a:solidFill>
                  <a:schemeClr val="lt1"/>
                </a:solidFill>
                <a:latin typeface="Questrial"/>
                <a:ea typeface="Questrial"/>
                <a:cs typeface="Questrial"/>
                <a:sym typeface="Questrial"/>
              </a:defRPr>
            </a:lvl1pPr>
            <a:lvl2pPr marL="0" marR="0" lvl="1" indent="0" algn="r" rtl="0">
              <a:spcBef>
                <a:spcPts val="0"/>
              </a:spcBef>
              <a:buNone/>
              <a:defRPr sz="800" b="0" i="0" u="none" strike="noStrike" cap="none">
                <a:solidFill>
                  <a:schemeClr val="lt1"/>
                </a:solidFill>
                <a:latin typeface="Questrial"/>
                <a:ea typeface="Questrial"/>
                <a:cs typeface="Questrial"/>
                <a:sym typeface="Questrial"/>
              </a:defRPr>
            </a:lvl2pPr>
            <a:lvl3pPr marL="0" marR="0" lvl="2" indent="0" algn="r" rtl="0">
              <a:spcBef>
                <a:spcPts val="0"/>
              </a:spcBef>
              <a:buNone/>
              <a:defRPr sz="800" b="0" i="0" u="none" strike="noStrike" cap="none">
                <a:solidFill>
                  <a:schemeClr val="lt1"/>
                </a:solidFill>
                <a:latin typeface="Questrial"/>
                <a:ea typeface="Questrial"/>
                <a:cs typeface="Questrial"/>
                <a:sym typeface="Questrial"/>
              </a:defRPr>
            </a:lvl3pPr>
            <a:lvl4pPr marL="0" marR="0" lvl="3" indent="0" algn="r" rtl="0">
              <a:spcBef>
                <a:spcPts val="0"/>
              </a:spcBef>
              <a:buNone/>
              <a:defRPr sz="800" b="0" i="0" u="none" strike="noStrike" cap="none">
                <a:solidFill>
                  <a:schemeClr val="lt1"/>
                </a:solidFill>
                <a:latin typeface="Questrial"/>
                <a:ea typeface="Questrial"/>
                <a:cs typeface="Questrial"/>
                <a:sym typeface="Questrial"/>
              </a:defRPr>
            </a:lvl4pPr>
            <a:lvl5pPr marL="0" marR="0" lvl="4" indent="0" algn="r" rtl="0">
              <a:spcBef>
                <a:spcPts val="0"/>
              </a:spcBef>
              <a:buNone/>
              <a:defRPr sz="800" b="0" i="0" u="none" strike="noStrike" cap="none">
                <a:solidFill>
                  <a:schemeClr val="lt1"/>
                </a:solidFill>
                <a:latin typeface="Questrial"/>
                <a:ea typeface="Questrial"/>
                <a:cs typeface="Questrial"/>
                <a:sym typeface="Questrial"/>
              </a:defRPr>
            </a:lvl5pPr>
            <a:lvl6pPr marL="0" marR="0" lvl="5" indent="0" algn="r" rtl="0">
              <a:spcBef>
                <a:spcPts val="0"/>
              </a:spcBef>
              <a:buNone/>
              <a:defRPr sz="800" b="0" i="0" u="none" strike="noStrike" cap="none">
                <a:solidFill>
                  <a:schemeClr val="lt1"/>
                </a:solidFill>
                <a:latin typeface="Questrial"/>
                <a:ea typeface="Questrial"/>
                <a:cs typeface="Questrial"/>
                <a:sym typeface="Questrial"/>
              </a:defRPr>
            </a:lvl6pPr>
            <a:lvl7pPr marL="0" marR="0" lvl="6" indent="0" algn="r" rtl="0">
              <a:spcBef>
                <a:spcPts val="0"/>
              </a:spcBef>
              <a:buNone/>
              <a:defRPr sz="800" b="0" i="0" u="none" strike="noStrike" cap="none">
                <a:solidFill>
                  <a:schemeClr val="lt1"/>
                </a:solidFill>
                <a:latin typeface="Questrial"/>
                <a:ea typeface="Questrial"/>
                <a:cs typeface="Questrial"/>
                <a:sym typeface="Questrial"/>
              </a:defRPr>
            </a:lvl7pPr>
            <a:lvl8pPr marL="0" marR="0" lvl="7" indent="0" algn="r" rtl="0">
              <a:spcBef>
                <a:spcPts val="0"/>
              </a:spcBef>
              <a:buNone/>
              <a:defRPr sz="800" b="0" i="0" u="none" strike="noStrike" cap="none">
                <a:solidFill>
                  <a:schemeClr val="lt1"/>
                </a:solidFill>
                <a:latin typeface="Questrial"/>
                <a:ea typeface="Questrial"/>
                <a:cs typeface="Questrial"/>
                <a:sym typeface="Questrial"/>
              </a:defRPr>
            </a:lvl8pPr>
            <a:lvl9pPr marL="0" marR="0" lvl="8" indent="0" algn="r" rtl="0">
              <a:spcBef>
                <a:spcPts val="0"/>
              </a:spcBef>
              <a:buNone/>
              <a:defRPr sz="800" b="0" i="0" u="none" strike="noStrike" cap="none">
                <a:solidFill>
                  <a:schemeClr val="lt1"/>
                </a:solidFill>
                <a:latin typeface="Questrial"/>
                <a:ea typeface="Questrial"/>
                <a:cs typeface="Questrial"/>
                <a:sym typeface="Questria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 id="2147483709" r:id="rId13"/>
    <p:sldLayoutId id="2147483710" r:id="rId14"/>
    <p:sldLayoutId id="2147483711" r:id="rId15"/>
    <p:sldLayoutId id="2147483712" r:id="rId16"/>
    <p:sldLayoutId id="2147483713" r:id="rId1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www.flickr.com/photos/9437343@N05/4417468638/" TargetMode="External"/><Relationship Id="rId13" Type="http://schemas.openxmlformats.org/officeDocument/2006/relationships/hyperlink" Target="https://www.flickr.com/photos/49062413@N00/242478693" TargetMode="External"/><Relationship Id="rId3" Type="http://schemas.openxmlformats.org/officeDocument/2006/relationships/image" Target="../media/image4.jpg"/><Relationship Id="rId7" Type="http://schemas.openxmlformats.org/officeDocument/2006/relationships/hyperlink" Target="https://creativecommons.org/licenses/by-sa/2.0/" TargetMode="External"/><Relationship Id="rId12" Type="http://schemas.openxmlformats.org/officeDocument/2006/relationships/hyperlink" Target="https://creativecommons.org/licenses/by/2.0/" TargetMode="External"/><Relationship Id="rId2" Type="http://schemas.openxmlformats.org/officeDocument/2006/relationships/notesSlide" Target="../notesSlides/notesSlide1.xml"/><Relationship Id="rId1" Type="http://schemas.openxmlformats.org/officeDocument/2006/relationships/slideLayout" Target="../slideLayouts/slideLayout29.xml"/><Relationship Id="rId6" Type="http://schemas.openxmlformats.org/officeDocument/2006/relationships/image" Target="../media/image7.jpg"/><Relationship Id="rId11" Type="http://schemas.openxmlformats.org/officeDocument/2006/relationships/hyperlink" Target="https://en.wikipedia.org/wiki/NeueHouse#/media/File:NeueHouse_Madison_Square_The_Library_151218.jpg" TargetMode="External"/><Relationship Id="rId5" Type="http://schemas.openxmlformats.org/officeDocument/2006/relationships/image" Target="../media/image6.jpg"/><Relationship Id="rId10" Type="http://schemas.openxmlformats.org/officeDocument/2006/relationships/hyperlink" Target="https://creativecommons.org/licenses/by/3.0/" TargetMode="External"/><Relationship Id="rId4" Type="http://schemas.openxmlformats.org/officeDocument/2006/relationships/image" Target="../media/image5.jpg"/><Relationship Id="rId9" Type="http://schemas.openxmlformats.org/officeDocument/2006/relationships/hyperlink" Target="https://pixabay.com/en/home-office-workstation-office-336377/" TargetMode="Externa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9.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5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51.xml"/></Relationships>
</file>

<file path=ppt/slides/_rels/slide13.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3.xml"/><Relationship Id="rId1" Type="http://schemas.openxmlformats.org/officeDocument/2006/relationships/slideLayout" Target="../slideLayouts/slideLayout30.xml"/><Relationship Id="rId6" Type="http://schemas.openxmlformats.org/officeDocument/2006/relationships/image" Target="../media/image15.jpg"/><Relationship Id="rId5" Type="http://schemas.openxmlformats.org/officeDocument/2006/relationships/image" Target="../media/image14.jpg"/><Relationship Id="rId4" Type="http://schemas.openxmlformats.org/officeDocument/2006/relationships/image" Target="../media/image13.jpg"/></Relationships>
</file>

<file path=ppt/slides/_rels/slide14.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4.xml"/><Relationship Id="rId1" Type="http://schemas.openxmlformats.org/officeDocument/2006/relationships/slideLayout" Target="../slideLayouts/slideLayout35.xml"/><Relationship Id="rId4" Type="http://schemas.openxmlformats.org/officeDocument/2006/relationships/image" Target="../media/image16.jp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5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5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51.xml"/></Relationships>
</file>

<file path=ppt/slides/_rels/slide18.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8.xml"/><Relationship Id="rId1" Type="http://schemas.openxmlformats.org/officeDocument/2006/relationships/slideLayout" Target="../slideLayouts/slideLayout51.xml"/><Relationship Id="rId6" Type="http://schemas.openxmlformats.org/officeDocument/2006/relationships/hyperlink" Target="http://unl.libguides.com/scipoptalks" TargetMode="External"/><Relationship Id="rId5" Type="http://schemas.openxmlformats.org/officeDocument/2006/relationships/hyperlink" Target="https://twitter.com/KiyomiD" TargetMode="External"/><Relationship Id="rId4" Type="http://schemas.openxmlformats.org/officeDocument/2006/relationships/hyperlink" Target="mailto:kdeards2@unl.edu" TargetMode="External"/></Relationships>
</file>

<file path=ppt/slides/_rels/slide19.xml.rels><?xml version="1.0" encoding="UTF-8" standalone="yes"?>
<Relationships xmlns="http://schemas.openxmlformats.org/package/2006/relationships"><Relationship Id="rId3" Type="http://schemas.openxmlformats.org/officeDocument/2006/relationships/hyperlink" Target="https://www.wmfdp.com/learning-labs/" TargetMode="External"/><Relationship Id="rId2" Type="http://schemas.openxmlformats.org/officeDocument/2006/relationships/notesSlide" Target="../notesSlides/notesSlide19.xml"/><Relationship Id="rId1" Type="http://schemas.openxmlformats.org/officeDocument/2006/relationships/slideLayout" Target="../slideLayouts/slideLayout51.xml"/><Relationship Id="rId5" Type="http://schemas.openxmlformats.org/officeDocument/2006/relationships/hyperlink" Target="https://www.racialequityalliance.org/" TargetMode="External"/><Relationship Id="rId4" Type="http://schemas.openxmlformats.org/officeDocument/2006/relationships/hyperlink" Target="https://www.kornferry.com/resource-center" TargetMode="Externa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1.xml"/></Relationships>
</file>

<file path=ppt/slides/_rels/slide20.xml.rels><?xml version="1.0" encoding="UTF-8" standalone="yes"?>
<Relationships xmlns="http://schemas.openxmlformats.org/package/2006/relationships"><Relationship Id="rId3" Type="http://schemas.openxmlformats.org/officeDocument/2006/relationships/hyperlink" Target="https://hbr.org/2019/04/how-to-work-for-a-boss-who-has-unrealistic-expectations" TargetMode="External"/><Relationship Id="rId2" Type="http://schemas.openxmlformats.org/officeDocument/2006/relationships/notesSlide" Target="../notesSlides/notesSlide20.xml"/><Relationship Id="rId1" Type="http://schemas.openxmlformats.org/officeDocument/2006/relationships/slideLayout" Target="../slideLayouts/slideLayout51.xml"/><Relationship Id="rId5" Type="http://schemas.openxmlformats.org/officeDocument/2006/relationships/hyperlink" Target="http://acrl.libguides.com/EDI/" TargetMode="External"/><Relationship Id="rId4" Type="http://schemas.openxmlformats.org/officeDocument/2006/relationships/hyperlink" Target="https://acrl2019-acrl.ipostersessions.com/default.aspx?s=7A-24-42-73-0B-E3-71-AA-89-0C-BB-B2-F5-01-0C-31" TargetMode="External"/></Relationships>
</file>

<file path=ppt/slides/_rels/slide21.xml.rels><?xml version="1.0" encoding="UTF-8" standalone="yes"?>
<Relationships xmlns="http://schemas.openxmlformats.org/package/2006/relationships"><Relationship Id="rId3" Type="http://schemas.openxmlformats.org/officeDocument/2006/relationships/hyperlink" Target="https://www.aacu.org/diversitydemocracy/2018/winter/golom" TargetMode="External"/><Relationship Id="rId2" Type="http://schemas.openxmlformats.org/officeDocument/2006/relationships/notesSlide" Target="../notesSlides/notesSlide21.xml"/><Relationship Id="rId1" Type="http://schemas.openxmlformats.org/officeDocument/2006/relationships/slideLayout" Target="../slideLayouts/slideLayout51.xml"/><Relationship Id="rId5" Type="http://schemas.openxmlformats.org/officeDocument/2006/relationships/hyperlink" Target="https://healourcommunities.org/day-of-racial-healing/" TargetMode="External"/><Relationship Id="rId4" Type="http://schemas.openxmlformats.org/officeDocument/2006/relationships/hyperlink" Target="https://sr.ithaka.org/publications/inclusion-diversity-and-equity-arl/" TargetMode="External"/></Relationships>
</file>

<file path=ppt/slides/_rels/slide22.xml.rels><?xml version="1.0" encoding="UTF-8" standalone="yes"?>
<Relationships xmlns="http://schemas.openxmlformats.org/package/2006/relationships"><Relationship Id="rId3" Type="http://schemas.openxmlformats.org/officeDocument/2006/relationships/hyperlink" Target="https://renewerslis.wordpress.com/" TargetMode="External"/><Relationship Id="rId2" Type="http://schemas.openxmlformats.org/officeDocument/2006/relationships/notesSlide" Target="../notesSlides/notesSlide22.xml"/><Relationship Id="rId1" Type="http://schemas.openxmlformats.org/officeDocument/2006/relationships/slideLayout" Target="../slideLayouts/slideLayout51.xml"/><Relationship Id="rId4" Type="http://schemas.openxmlformats.org/officeDocument/2006/relationships/hyperlink" Target="https://twitter.com/librariankqm/status/1412902662039867392" TargetMode="External"/></Relationships>
</file>

<file path=ppt/slides/_rels/slide23.xml.rels><?xml version="1.0" encoding="UTF-8" standalone="yes"?>
<Relationships xmlns="http://schemas.openxmlformats.org/package/2006/relationships"><Relationship Id="rId3" Type="http://schemas.openxmlformats.org/officeDocument/2006/relationships/hyperlink" Target="https://www.wehere.space/" TargetMode="External"/><Relationship Id="rId2" Type="http://schemas.openxmlformats.org/officeDocument/2006/relationships/notesSlide" Target="../notesSlides/notesSlide23.xml"/><Relationship Id="rId1" Type="http://schemas.openxmlformats.org/officeDocument/2006/relationships/slideLayout" Target="../slideLayouts/slideLayout51.xml"/></Relationships>
</file>

<file path=ppt/slides/_rels/slide24.xml.rels><?xml version="1.0" encoding="UTF-8" standalone="yes"?>
<Relationships xmlns="http://schemas.openxmlformats.org/package/2006/relationships"><Relationship Id="rId3" Type="http://schemas.openxmlformats.org/officeDocument/2006/relationships/hyperlink" Target="http://www.humiliationstudies.org/documents/26thAnnualHumanDHSConferenceDynamicDignilogue.pdf" TargetMode="External"/><Relationship Id="rId2" Type="http://schemas.openxmlformats.org/officeDocument/2006/relationships/notesSlide" Target="../notesSlides/notesSlide24.xml"/><Relationship Id="rId1" Type="http://schemas.openxmlformats.org/officeDocument/2006/relationships/slideLayout" Target="../slideLayouts/slideLayout51.xml"/><Relationship Id="rId5" Type="http://schemas.openxmlformats.org/officeDocument/2006/relationships/hyperlink" Target="https://knowledgequest.aasl.org/diversity-and-inclusion-in-libraries-more-than-books-on-the-shelves/" TargetMode="External"/><Relationship Id="rId4" Type="http://schemas.openxmlformats.org/officeDocument/2006/relationships/hyperlink" Target="https://digital.lib.washington.edu/researchworks/handle/1773/42597" TargetMode="External"/></Relationships>
</file>

<file path=ppt/slides/_rels/slide25.xml.rels><?xml version="1.0" encoding="UTF-8" standalone="yes"?>
<Relationships xmlns="http://schemas.openxmlformats.org/package/2006/relationships"><Relationship Id="rId3" Type="http://schemas.openxmlformats.org/officeDocument/2006/relationships/hyperlink" Target="http://www.ala.org/acrl/sites/ala.org.acrl/files/content/conferences/confsandpreconfs/2019/ChallengingtheGoodFitNarrative.pdf" TargetMode="External"/><Relationship Id="rId2" Type="http://schemas.openxmlformats.org/officeDocument/2006/relationships/notesSlide" Target="../notesSlides/notesSlide25.xml"/><Relationship Id="rId1" Type="http://schemas.openxmlformats.org/officeDocument/2006/relationships/slideLayout" Target="../slideLayouts/slideLayout51.xml"/><Relationship Id="rId5" Type="http://schemas.openxmlformats.org/officeDocument/2006/relationships/hyperlink" Target="https://sr.ithaka.org/wp-content/uploads/2018/09/Museum_Diversity_Capstone_Report_09202018.pdf" TargetMode="External"/><Relationship Id="rId4" Type="http://schemas.openxmlformats.org/officeDocument/2006/relationships/hyperlink" Target="https://libraries.indiana.edu/file/indiana-university-libraries-diversity-strategic-plan-pdf" TargetMode="External"/></Relationships>
</file>

<file path=ppt/slides/_rels/slide26.xml.rels><?xml version="1.0" encoding="UTF-8" standalone="yes"?>
<Relationships xmlns="http://schemas.openxmlformats.org/package/2006/relationships"><Relationship Id="rId3" Type="http://schemas.openxmlformats.org/officeDocument/2006/relationships/hyperlink" Target="https://www.theatlantic.com/projects/pride-month-stonewall/" TargetMode="External"/><Relationship Id="rId2" Type="http://schemas.openxmlformats.org/officeDocument/2006/relationships/notesSlide" Target="../notesSlides/notesSlide26.xml"/><Relationship Id="rId1" Type="http://schemas.openxmlformats.org/officeDocument/2006/relationships/slideLayout" Target="../slideLayouts/slideLayout51.xml"/><Relationship Id="rId4" Type="http://schemas.openxmlformats.org/officeDocument/2006/relationships/hyperlink" Target="https://ehne.fr/en/encyclopedia/themes/gender-and-europe/demographic-transition-sexual-revolutions/gay-rights-and-lgbtqi-movements-in-europe" TargetMode="External"/></Relationships>
</file>

<file path=ppt/slides/_rels/slide27.xml.rels><?xml version="1.0" encoding="UTF-8" standalone="yes"?>
<Relationships xmlns="http://schemas.openxmlformats.org/package/2006/relationships"><Relationship Id="rId3" Type="http://schemas.openxmlformats.org/officeDocument/2006/relationships/hyperlink" Target="https://thesafezoneproject.com/activities/level/beginner/" TargetMode="External"/><Relationship Id="rId2" Type="http://schemas.openxmlformats.org/officeDocument/2006/relationships/notesSlide" Target="../notesSlides/notesSlide27.xml"/><Relationship Id="rId1" Type="http://schemas.openxmlformats.org/officeDocument/2006/relationships/slideLayout" Target="../slideLayouts/slideLayout51.xml"/></Relationships>
</file>

<file path=ppt/slides/_rels/slide28.xml.rels><?xml version="1.0" encoding="UTF-8" standalone="yes"?>
<Relationships xmlns="http://schemas.openxmlformats.org/package/2006/relationships"><Relationship Id="rId3" Type="http://schemas.openxmlformats.org/officeDocument/2006/relationships/hyperlink" Target="https://www.glaad.org/reference/offensive" TargetMode="External"/><Relationship Id="rId2" Type="http://schemas.openxmlformats.org/officeDocument/2006/relationships/notesSlide" Target="../notesSlides/notesSlide28.xml"/><Relationship Id="rId1" Type="http://schemas.openxmlformats.org/officeDocument/2006/relationships/slideLayout" Target="../slideLayouts/slideLayout51.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3.xml"/><Relationship Id="rId1" Type="http://schemas.openxmlformats.org/officeDocument/2006/relationships/slideLayout" Target="../slideLayouts/slideLayout16.xml"/></Relationships>
</file>

<file path=ppt/slides/_rels/slide30.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30.xml"/><Relationship Id="rId1" Type="http://schemas.openxmlformats.org/officeDocument/2006/relationships/slideLayout" Target="../slideLayouts/slideLayout11.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51.xml"/></Relationships>
</file>

<file path=ppt/slides/_rels/slide32.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32.xml"/><Relationship Id="rId1" Type="http://schemas.openxmlformats.org/officeDocument/2006/relationships/slideLayout" Target="../slideLayouts/slideLayout15.xml"/><Relationship Id="rId4" Type="http://schemas.openxmlformats.org/officeDocument/2006/relationships/hyperlink" Target="http://www.straightforequality.org/" TargetMode="Externa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5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53.xml"/></Relationships>
</file>

<file path=ppt/slides/_rels/slide3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5.xml"/><Relationship Id="rId1" Type="http://schemas.openxmlformats.org/officeDocument/2006/relationships/slideLayout" Target="../slideLayouts/slideLayout28.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61.xml"/></Relationships>
</file>

<file path=ppt/slides/_rels/slide37.xml.rels><?xml version="1.0" encoding="UTF-8" standalone="yes"?>
<Relationships xmlns="http://schemas.openxmlformats.org/package/2006/relationships"><Relationship Id="rId3" Type="http://schemas.openxmlformats.org/officeDocument/2006/relationships/hyperlink" Target="https://app.acspubs.org/e/er?s=1913652004&amp;lid=43399&amp;elqTrackId=6CD848CBC0E463150433B6D1AA6672A9&amp;elq=00000000000000000000000000000000&amp;elqaid=3414&amp;elqat=2" TargetMode="External"/><Relationship Id="rId2" Type="http://schemas.openxmlformats.org/officeDocument/2006/relationships/notesSlide" Target="../notesSlides/notesSlide37.xml"/><Relationship Id="rId1" Type="http://schemas.openxmlformats.org/officeDocument/2006/relationships/slideLayout" Target="../slideLayouts/slideLayout55.xml"/><Relationship Id="rId4" Type="http://schemas.openxmlformats.org/officeDocument/2006/relationships/hyperlink" Target="https://kaetrenadaviskendrick.wordpress.com/published-articles/" TargetMode="External"/></Relationships>
</file>

<file path=ppt/slides/_rels/slide38.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38.xml"/><Relationship Id="rId1" Type="http://schemas.openxmlformats.org/officeDocument/2006/relationships/slideLayout" Target="../slideLayouts/slideLayout35.xml"/><Relationship Id="rId4" Type="http://schemas.openxmlformats.org/officeDocument/2006/relationships/hyperlink" Target="https://pubs.acs.org/doi/abs/10.1021/acs.jchemed.7b00070" TargetMode="Externa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51.xml"/></Relationships>
</file>

<file path=ppt/slides/_rels/slide4.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4.xml"/><Relationship Id="rId1" Type="http://schemas.openxmlformats.org/officeDocument/2006/relationships/slideLayout" Target="../slideLayouts/slideLayout64.xml"/><Relationship Id="rId4" Type="http://schemas.openxmlformats.org/officeDocument/2006/relationships/image" Target="../media/image10.jp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51.xml"/></Relationships>
</file>

<file path=ppt/slides/_rels/slide5.xml.rels><?xml version="1.0" encoding="UTF-8" standalone="yes"?>
<Relationships xmlns="http://schemas.openxmlformats.org/package/2006/relationships"><Relationship Id="rId3" Type="http://schemas.openxmlformats.org/officeDocument/2006/relationships/hyperlink" Target="https://www.montana.edu/nsfadvance/worklife/index.html" TargetMode="External"/><Relationship Id="rId2" Type="http://schemas.openxmlformats.org/officeDocument/2006/relationships/notesSlide" Target="../notesSlides/notesSlide5.xml"/><Relationship Id="rId1" Type="http://schemas.openxmlformats.org/officeDocument/2006/relationships/slideLayout" Target="../slideLayouts/slideLayout63.xml"/><Relationship Id="rId5" Type="http://schemas.openxmlformats.org/officeDocument/2006/relationships/image" Target="../media/image11.png"/><Relationship Id="rId4" Type="http://schemas.openxmlformats.org/officeDocument/2006/relationships/hyperlink" Target="https://bf.unl.edu/policies/gender-neutral-restrooms" TargetMode="Externa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51.xml"/></Relationships>
</file>

<file path=ppt/slides/_rels/slide8.xml.rels><?xml version="1.0" encoding="UTF-8" standalone="yes"?>
<Relationships xmlns="http://schemas.openxmlformats.org/package/2006/relationships"><Relationship Id="rId3" Type="http://schemas.openxmlformats.org/officeDocument/2006/relationships/hyperlink" Target="https://monaminkara.com/blind-scientist-tools/" TargetMode="External"/><Relationship Id="rId2" Type="http://schemas.openxmlformats.org/officeDocument/2006/relationships/notesSlide" Target="../notesSlides/notesSlide8.xml"/><Relationship Id="rId1" Type="http://schemas.openxmlformats.org/officeDocument/2006/relationships/slideLayout" Target="../slideLayouts/slideLayout52.xml"/><Relationship Id="rId5" Type="http://schemas.openxmlformats.org/officeDocument/2006/relationships/hyperlink" Target="https://webaim.org/" TargetMode="External"/><Relationship Id="rId4" Type="http://schemas.openxmlformats.org/officeDocument/2006/relationships/hyperlink" Target="https://www.youtube.com/channel/UCYBXlV5HoElWXs5zCKNEtaQ" TargetMode="Externa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5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657"/>
        <p:cNvGrpSpPr/>
        <p:nvPr/>
      </p:nvGrpSpPr>
      <p:grpSpPr>
        <a:xfrm>
          <a:off x="0" y="0"/>
          <a:ext cx="0" cy="0"/>
          <a:chOff x="0" y="0"/>
          <a:chExt cx="0" cy="0"/>
        </a:xfrm>
      </p:grpSpPr>
      <p:pic>
        <p:nvPicPr>
          <p:cNvPr id="658" name="Google Shape;658;p71" descr="File:House of the Temple library.jpg - Wikimedia Commons"/>
          <p:cNvPicPr preferRelativeResize="0"/>
          <p:nvPr/>
        </p:nvPicPr>
        <p:blipFill rotWithShape="1">
          <a:blip r:embed="rId3">
            <a:alphaModFix/>
          </a:blip>
          <a:srcRect t="12502" b="12495"/>
          <a:stretch/>
        </p:blipFill>
        <p:spPr>
          <a:xfrm>
            <a:off x="4572000" y="2571750"/>
            <a:ext cx="4571932" cy="2571752"/>
          </a:xfrm>
          <a:prstGeom prst="rect">
            <a:avLst/>
          </a:prstGeom>
          <a:noFill/>
          <a:ln>
            <a:noFill/>
          </a:ln>
        </p:spPr>
      </p:pic>
      <p:pic>
        <p:nvPicPr>
          <p:cNvPr id="659" name="Google Shape;659;p71" descr="File:CubeSpace.jpg - Wikimedia Commons"/>
          <p:cNvPicPr preferRelativeResize="0"/>
          <p:nvPr/>
        </p:nvPicPr>
        <p:blipFill rotWithShape="1">
          <a:blip r:embed="rId4">
            <a:alphaModFix/>
          </a:blip>
          <a:srcRect t="7698" b="7698"/>
          <a:stretch/>
        </p:blipFill>
        <p:spPr>
          <a:xfrm>
            <a:off x="75" y="0"/>
            <a:ext cx="4571927" cy="2571755"/>
          </a:xfrm>
          <a:prstGeom prst="rect">
            <a:avLst/>
          </a:prstGeom>
          <a:noFill/>
          <a:ln>
            <a:noFill/>
          </a:ln>
        </p:spPr>
      </p:pic>
      <p:pic>
        <p:nvPicPr>
          <p:cNvPr id="660" name="Google Shape;660;p71" descr="Free photo: Home Office, Workstation, Office - Free Image on ..."/>
          <p:cNvPicPr preferRelativeResize="0"/>
          <p:nvPr/>
        </p:nvPicPr>
        <p:blipFill rotWithShape="1">
          <a:blip r:embed="rId5">
            <a:alphaModFix/>
          </a:blip>
          <a:srcRect t="7813" b="7813"/>
          <a:stretch/>
        </p:blipFill>
        <p:spPr>
          <a:xfrm>
            <a:off x="75" y="2571749"/>
            <a:ext cx="4571926" cy="2571757"/>
          </a:xfrm>
          <a:prstGeom prst="rect">
            <a:avLst/>
          </a:prstGeom>
          <a:noFill/>
          <a:ln>
            <a:noFill/>
          </a:ln>
        </p:spPr>
      </p:pic>
      <p:pic>
        <p:nvPicPr>
          <p:cNvPr id="661" name="Google Shape;661;p71" descr="NeueHouse - Wikipedia"/>
          <p:cNvPicPr preferRelativeResize="0"/>
          <p:nvPr/>
        </p:nvPicPr>
        <p:blipFill rotWithShape="1">
          <a:blip r:embed="rId6">
            <a:alphaModFix/>
          </a:blip>
          <a:srcRect t="7827" b="7827"/>
          <a:stretch/>
        </p:blipFill>
        <p:spPr>
          <a:xfrm>
            <a:off x="4572000" y="0"/>
            <a:ext cx="4571934" cy="2571754"/>
          </a:xfrm>
          <a:prstGeom prst="rect">
            <a:avLst/>
          </a:prstGeom>
          <a:noFill/>
          <a:ln>
            <a:noFill/>
          </a:ln>
        </p:spPr>
      </p:pic>
      <p:sp>
        <p:nvSpPr>
          <p:cNvPr id="662" name="Google Shape;662;p71" descr="White circle with dark gray text that reads DEIR in Chemistry Libraries&#10;"/>
          <p:cNvSpPr/>
          <p:nvPr/>
        </p:nvSpPr>
        <p:spPr>
          <a:xfrm>
            <a:off x="2571750" y="571500"/>
            <a:ext cx="4000500" cy="4000500"/>
          </a:xfrm>
          <a:prstGeom prst="ellipse">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 name="Google Shape;663;p71"/>
          <p:cNvSpPr txBox="1">
            <a:spLocks noGrp="1"/>
          </p:cNvSpPr>
          <p:nvPr>
            <p:ph type="ctrTitle"/>
          </p:nvPr>
        </p:nvSpPr>
        <p:spPr>
          <a:xfrm>
            <a:off x="2571750" y="571500"/>
            <a:ext cx="4000500" cy="40005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6000" dirty="0">
                <a:latin typeface="Questrial"/>
              </a:rPr>
              <a:t>DEIR in Chemistry Libraries</a:t>
            </a:r>
            <a:endParaRPr sz="6000" b="1" dirty="0">
              <a:latin typeface="Questrial"/>
            </a:endParaRPr>
          </a:p>
        </p:txBody>
      </p:sp>
      <p:sp>
        <p:nvSpPr>
          <p:cNvPr id="664" name="Google Shape;664;p71"/>
          <p:cNvSpPr txBox="1"/>
          <p:nvPr/>
        </p:nvSpPr>
        <p:spPr>
          <a:xfrm>
            <a:off x="944250" y="4572000"/>
            <a:ext cx="7255500" cy="571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dirty="0">
                <a:solidFill>
                  <a:schemeClr val="lt1"/>
                </a:solidFill>
                <a:highlight>
                  <a:schemeClr val="accent1"/>
                </a:highlight>
              </a:rPr>
              <a:t>Kiyomi D. Deards, University of Nebraska-Lincoln, July 27, 2020</a:t>
            </a:r>
            <a:endParaRPr dirty="0">
              <a:solidFill>
                <a:schemeClr val="lt1"/>
              </a:solidFill>
              <a:highlight>
                <a:schemeClr val="accent1"/>
              </a:highlight>
            </a:endParaRPr>
          </a:p>
          <a:p>
            <a:pPr marL="0" lvl="0" indent="0" algn="ctr" rtl="0">
              <a:spcBef>
                <a:spcPts val="0"/>
              </a:spcBef>
              <a:spcAft>
                <a:spcPts val="0"/>
              </a:spcAft>
              <a:buNone/>
            </a:pPr>
            <a:r>
              <a:rPr lang="en" sz="1200" u="sng" dirty="0">
                <a:solidFill>
                  <a:schemeClr val="lt1"/>
                </a:solidFill>
                <a:highlight>
                  <a:schemeClr val="accent1"/>
                </a:highlight>
                <a:hlinkClick r:id="rId7">
                  <a:extLst>
                    <a:ext uri="{A12FA001-AC4F-418D-AE19-62706E023703}">
                      <ahyp:hlinkClr xmlns:ahyp="http://schemas.microsoft.com/office/drawing/2018/hyperlinkcolor" val="tx"/>
                    </a:ext>
                  </a:extLst>
                </a:hlinkClick>
              </a:rPr>
              <a:t>CC by SA2.0</a:t>
            </a:r>
            <a:r>
              <a:rPr lang="en" sz="1200" dirty="0">
                <a:solidFill>
                  <a:schemeClr val="lt1"/>
                </a:solidFill>
                <a:highlight>
                  <a:schemeClr val="accent1"/>
                </a:highlight>
              </a:rPr>
              <a:t> by </a:t>
            </a:r>
            <a:r>
              <a:rPr lang="en" sz="1200" u="sng" dirty="0">
                <a:solidFill>
                  <a:schemeClr val="lt1"/>
                </a:solidFill>
                <a:highlight>
                  <a:schemeClr val="accent1"/>
                </a:highlight>
                <a:hlinkClick r:id="rId8">
                  <a:extLst>
                    <a:ext uri="{A12FA001-AC4F-418D-AE19-62706E023703}">
                      <ahyp:hlinkClr xmlns:ahyp="http://schemas.microsoft.com/office/drawing/2018/hyperlinkcolor" val="tx"/>
                    </a:ext>
                  </a:extLst>
                </a:hlinkClick>
              </a:rPr>
              <a:t>Asa Wilson</a:t>
            </a:r>
            <a:r>
              <a:rPr lang="en" sz="1200" dirty="0">
                <a:solidFill>
                  <a:schemeClr val="lt1"/>
                </a:solidFill>
                <a:highlight>
                  <a:schemeClr val="accent1"/>
                </a:highlight>
              </a:rPr>
              <a:t>, CC0 by </a:t>
            </a:r>
            <a:r>
              <a:rPr lang="en" sz="1200" u="sng" dirty="0">
                <a:solidFill>
                  <a:schemeClr val="lt1"/>
                </a:solidFill>
                <a:highlight>
                  <a:schemeClr val="accent1"/>
                </a:highlight>
                <a:hlinkClick r:id="rId9">
                  <a:extLst>
                    <a:ext uri="{A12FA001-AC4F-418D-AE19-62706E023703}">
                      <ahyp:hlinkClr xmlns:ahyp="http://schemas.microsoft.com/office/drawing/2018/hyperlinkcolor" val="tx"/>
                    </a:ext>
                  </a:extLst>
                </a:hlinkClick>
              </a:rPr>
              <a:t>Unsplash</a:t>
            </a:r>
            <a:r>
              <a:rPr lang="en" sz="1200" dirty="0">
                <a:solidFill>
                  <a:schemeClr val="lt1"/>
                </a:solidFill>
                <a:highlight>
                  <a:schemeClr val="accent1"/>
                </a:highlight>
              </a:rPr>
              <a:t>,  </a:t>
            </a:r>
            <a:r>
              <a:rPr lang="en" sz="1200" u="sng" dirty="0">
                <a:solidFill>
                  <a:schemeClr val="lt1"/>
                </a:solidFill>
                <a:highlight>
                  <a:schemeClr val="accent1"/>
                </a:highlight>
                <a:hlinkClick r:id="rId10">
                  <a:extLst>
                    <a:ext uri="{A12FA001-AC4F-418D-AE19-62706E023703}">
                      <ahyp:hlinkClr xmlns:ahyp="http://schemas.microsoft.com/office/drawing/2018/hyperlinkcolor" val="tx"/>
                    </a:ext>
                  </a:extLst>
                </a:hlinkClick>
              </a:rPr>
              <a:t>CC3.0</a:t>
            </a:r>
            <a:r>
              <a:rPr lang="en" sz="1200" dirty="0">
                <a:solidFill>
                  <a:schemeClr val="lt1"/>
                </a:solidFill>
                <a:highlight>
                  <a:schemeClr val="accent1"/>
                </a:highlight>
              </a:rPr>
              <a:t> by  </a:t>
            </a:r>
            <a:r>
              <a:rPr lang="en" sz="1200" u="sng" dirty="0">
                <a:solidFill>
                  <a:schemeClr val="lt1"/>
                </a:solidFill>
                <a:highlight>
                  <a:schemeClr val="accent1"/>
                </a:highlight>
                <a:hlinkClick r:id="rId11">
                  <a:extLst>
                    <a:ext uri="{A12FA001-AC4F-418D-AE19-62706E023703}">
                      <ahyp:hlinkClr xmlns:ahyp="http://schemas.microsoft.com/office/drawing/2018/hyperlinkcolor" val="tx"/>
                    </a:ext>
                  </a:extLst>
                </a:hlinkClick>
              </a:rPr>
              <a:t>Senseitells</a:t>
            </a:r>
            <a:r>
              <a:rPr lang="en" sz="1200" dirty="0">
                <a:solidFill>
                  <a:schemeClr val="lt1"/>
                </a:solidFill>
                <a:highlight>
                  <a:schemeClr val="accent1"/>
                </a:highlight>
              </a:rPr>
              <a:t>, </a:t>
            </a:r>
            <a:r>
              <a:rPr lang="en" sz="1200" u="sng" dirty="0">
                <a:solidFill>
                  <a:schemeClr val="lt1"/>
                </a:solidFill>
                <a:highlight>
                  <a:schemeClr val="accent1"/>
                </a:highlight>
                <a:hlinkClick r:id="rId12">
                  <a:extLst>
                    <a:ext uri="{A12FA001-AC4F-418D-AE19-62706E023703}">
                      <ahyp:hlinkClr xmlns:ahyp="http://schemas.microsoft.com/office/drawing/2018/hyperlinkcolor" val="tx"/>
                    </a:ext>
                  </a:extLst>
                </a:hlinkClick>
              </a:rPr>
              <a:t>CC by 2.0</a:t>
            </a:r>
            <a:r>
              <a:rPr lang="en" sz="1200" dirty="0">
                <a:solidFill>
                  <a:schemeClr val="lt1"/>
                </a:solidFill>
                <a:highlight>
                  <a:schemeClr val="accent1"/>
                </a:highlight>
              </a:rPr>
              <a:t> by </a:t>
            </a:r>
            <a:r>
              <a:rPr lang="en" sz="1200" u="sng" dirty="0">
                <a:solidFill>
                  <a:schemeClr val="lt1"/>
                </a:solidFill>
                <a:highlight>
                  <a:schemeClr val="accent1"/>
                </a:highlight>
                <a:hlinkClick r:id="rId13">
                  <a:extLst>
                    <a:ext uri="{A12FA001-AC4F-418D-AE19-62706E023703}">
                      <ahyp:hlinkClr xmlns:ahyp="http://schemas.microsoft.com/office/drawing/2018/hyperlinkcolor" val="tx"/>
                    </a:ext>
                  </a:extLst>
                </a:hlinkClick>
              </a:rPr>
              <a:t>J_B</a:t>
            </a:r>
            <a:endParaRPr sz="1200" dirty="0">
              <a:solidFill>
                <a:schemeClr val="lt1"/>
              </a:solidFill>
              <a:highlight>
                <a:schemeClr val="accent1"/>
              </a:highlight>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722"/>
        <p:cNvGrpSpPr/>
        <p:nvPr/>
      </p:nvGrpSpPr>
      <p:grpSpPr>
        <a:xfrm>
          <a:off x="0" y="0"/>
          <a:ext cx="0" cy="0"/>
          <a:chOff x="0" y="0"/>
          <a:chExt cx="0" cy="0"/>
        </a:xfrm>
      </p:grpSpPr>
      <p:sp>
        <p:nvSpPr>
          <p:cNvPr id="723" name="Google Shape;723;p79"/>
          <p:cNvSpPr txBox="1">
            <a:spLocks noGrp="1"/>
          </p:cNvSpPr>
          <p:nvPr>
            <p:ph type="title"/>
          </p:nvPr>
        </p:nvSpPr>
        <p:spPr>
          <a:xfrm>
            <a:off x="1527900" y="1314775"/>
            <a:ext cx="6088200" cy="2542800"/>
          </a:xfrm>
          <a:prstGeom prst="rect">
            <a:avLst/>
          </a:prstGeom>
          <a:noFill/>
          <a:ln>
            <a:noFill/>
          </a:ln>
        </p:spPr>
        <p:txBody>
          <a:bodyPr spcFirstLastPara="1" wrap="square" lIns="91425" tIns="91425" rIns="91425" bIns="91425" anchor="ctr" anchorCtr="0">
            <a:noAutofit/>
          </a:bodyPr>
          <a:lstStyle/>
          <a:p>
            <a:pPr marL="0" lvl="0" indent="0" algn="ctr" rtl="0">
              <a:lnSpc>
                <a:spcPct val="150000"/>
              </a:lnSpc>
              <a:spcBef>
                <a:spcPts val="0"/>
              </a:spcBef>
              <a:spcAft>
                <a:spcPts val="0"/>
              </a:spcAft>
              <a:buSzPts val="3200"/>
              <a:buNone/>
            </a:pPr>
            <a:r>
              <a:rPr lang="en" sz="3600" dirty="0">
                <a:latin typeface="Lucida Sans"/>
                <a:ea typeface="Lucida Sans"/>
                <a:cs typeface="Lucida Sans"/>
                <a:sym typeface="Lucida Sans"/>
              </a:rPr>
              <a:t>Collections</a:t>
            </a:r>
            <a:endParaRPr sz="3600" dirty="0">
              <a:latin typeface="Lucida Sans"/>
              <a:ea typeface="Lucida Sans"/>
              <a:cs typeface="Lucida Sans"/>
              <a:sym typeface="Lucida Sans"/>
            </a:endParaRPr>
          </a:p>
          <a:p>
            <a:pPr marL="0" lvl="0" indent="0" algn="ctr" rtl="0">
              <a:lnSpc>
                <a:spcPct val="100000"/>
              </a:lnSpc>
              <a:spcBef>
                <a:spcPts val="0"/>
              </a:spcBef>
              <a:spcAft>
                <a:spcPts val="0"/>
              </a:spcAft>
              <a:buSzPts val="3200"/>
              <a:buNone/>
            </a:pPr>
            <a:r>
              <a:rPr lang="en" sz="3600" dirty="0">
                <a:latin typeface="Lucida Sans"/>
                <a:ea typeface="Lucida Sans"/>
                <a:cs typeface="Lucida Sans"/>
                <a:sym typeface="Lucida Sans"/>
              </a:rPr>
              <a:t>“Don’t exclude the minority by focusing on the majority.”</a:t>
            </a:r>
            <a:endParaRPr sz="3600" dirty="0">
              <a:latin typeface="Lucida Sans"/>
              <a:ea typeface="Lucida Sans"/>
              <a:cs typeface="Lucida Sans"/>
              <a:sym typeface="Lucida Sans"/>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735"/>
        <p:cNvGrpSpPr/>
        <p:nvPr/>
      </p:nvGrpSpPr>
      <p:grpSpPr>
        <a:xfrm>
          <a:off x="0" y="0"/>
          <a:ext cx="0" cy="0"/>
          <a:chOff x="0" y="0"/>
          <a:chExt cx="0" cy="0"/>
        </a:xfrm>
      </p:grpSpPr>
      <p:sp>
        <p:nvSpPr>
          <p:cNvPr id="736" name="Google Shape;736;p81"/>
          <p:cNvSpPr txBox="1">
            <a:spLocks noGrp="1"/>
          </p:cNvSpPr>
          <p:nvPr>
            <p:ph type="title"/>
          </p:nvPr>
        </p:nvSpPr>
        <p:spPr>
          <a:xfrm>
            <a:off x="1142108" y="0"/>
            <a:ext cx="7602900" cy="1978572"/>
          </a:xfrm>
          <a:prstGeom prst="rect">
            <a:avLst/>
          </a:prstGeom>
          <a:noFill/>
          <a:ln>
            <a:noFill/>
          </a:ln>
        </p:spPr>
        <p:txBody>
          <a:bodyPr spcFirstLastPara="1" wrap="square" lIns="68575" tIns="34275" rIns="68575" bIns="34275" anchor="ctr" anchorCtr="0">
            <a:noAutofit/>
          </a:bodyPr>
          <a:lstStyle/>
          <a:p>
            <a:pPr marL="0" marR="0" lvl="0" indent="0" algn="l" rtl="0">
              <a:lnSpc>
                <a:spcPct val="90000"/>
              </a:lnSpc>
              <a:spcBef>
                <a:spcPts val="0"/>
              </a:spcBef>
              <a:spcAft>
                <a:spcPts val="0"/>
              </a:spcAft>
              <a:buClr>
                <a:schemeClr val="lt1"/>
              </a:buClr>
              <a:buFont typeface="Questrial"/>
              <a:buNone/>
            </a:pPr>
            <a:r>
              <a:rPr lang="en" sz="4000" b="1" dirty="0"/>
              <a:t>Instructional Resource Requests</a:t>
            </a:r>
            <a:br>
              <a:rPr lang="en" sz="4000" b="1" dirty="0"/>
            </a:br>
            <a:r>
              <a:rPr lang="en" sz="4000" b="1" dirty="0"/>
              <a:t>&amp; Research Consultations</a:t>
            </a:r>
            <a:endParaRPr sz="4000" b="1" i="0" u="none" strike="noStrike" cap="none" dirty="0">
              <a:solidFill>
                <a:schemeClr val="lt1"/>
              </a:solidFill>
              <a:latin typeface="Questrial"/>
              <a:ea typeface="Questrial"/>
              <a:cs typeface="Questrial"/>
              <a:sym typeface="Questrial"/>
            </a:endParaRPr>
          </a:p>
        </p:txBody>
      </p:sp>
      <p:sp>
        <p:nvSpPr>
          <p:cNvPr id="737" name="Google Shape;737;p81"/>
          <p:cNvSpPr txBox="1">
            <a:spLocks noGrp="1"/>
          </p:cNvSpPr>
          <p:nvPr>
            <p:ph type="body" idx="1"/>
          </p:nvPr>
        </p:nvSpPr>
        <p:spPr>
          <a:xfrm>
            <a:off x="1142100" y="1978572"/>
            <a:ext cx="7431300" cy="3092578"/>
          </a:xfrm>
          <a:prstGeom prst="rect">
            <a:avLst/>
          </a:prstGeom>
          <a:noFill/>
          <a:ln>
            <a:noFill/>
          </a:ln>
        </p:spPr>
        <p:txBody>
          <a:bodyPr spcFirstLastPara="1" wrap="square" lIns="68575" tIns="34275" rIns="68575" bIns="34275" anchor="t" anchorCtr="0">
            <a:noAutofit/>
          </a:bodyPr>
          <a:lstStyle/>
          <a:p>
            <a:pPr marL="508000" marR="0" lvl="1" indent="-254000" algn="l" rtl="0">
              <a:lnSpc>
                <a:spcPct val="120000"/>
              </a:lnSpc>
              <a:spcBef>
                <a:spcPts val="800"/>
              </a:spcBef>
              <a:spcAft>
                <a:spcPts val="0"/>
              </a:spcAft>
              <a:buClr>
                <a:schemeClr val="lt1"/>
              </a:buClr>
              <a:buSzPts val="3200"/>
              <a:buFont typeface="Arial"/>
              <a:buChar char="•"/>
            </a:pPr>
            <a:r>
              <a:rPr lang="en" sz="3000" b="1" dirty="0"/>
              <a:t>Include extra resources of interest by diverse authors</a:t>
            </a:r>
            <a:endParaRPr sz="3000" b="1" dirty="0"/>
          </a:p>
          <a:p>
            <a:pPr marL="508000" marR="0" lvl="1" indent="-209550" algn="l" rtl="0">
              <a:lnSpc>
                <a:spcPct val="120000"/>
              </a:lnSpc>
              <a:spcBef>
                <a:spcPts val="800"/>
              </a:spcBef>
              <a:spcAft>
                <a:spcPts val="0"/>
              </a:spcAft>
              <a:buSzPts val="2500"/>
              <a:buChar char="•"/>
            </a:pPr>
            <a:r>
              <a:rPr lang="en" sz="3000" b="1" dirty="0"/>
              <a:t>Suggest search strategies that include international and diverse points of view</a:t>
            </a:r>
            <a:endParaRPr sz="3000" b="1" dirty="0"/>
          </a:p>
        </p:txBody>
      </p:sp>
    </p:spTree>
  </p:cSld>
  <p:clrMapOvr>
    <a:masterClrMapping/>
  </p:clrMapOvr>
  <p:transition spd="med">
    <p:fade thruBlk="1"/>
  </p:transition>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735"/>
        <p:cNvGrpSpPr/>
        <p:nvPr/>
      </p:nvGrpSpPr>
      <p:grpSpPr>
        <a:xfrm>
          <a:off x="0" y="0"/>
          <a:ext cx="0" cy="0"/>
          <a:chOff x="0" y="0"/>
          <a:chExt cx="0" cy="0"/>
        </a:xfrm>
      </p:grpSpPr>
      <p:sp>
        <p:nvSpPr>
          <p:cNvPr id="736" name="Google Shape;736;p81"/>
          <p:cNvSpPr txBox="1">
            <a:spLocks noGrp="1"/>
          </p:cNvSpPr>
          <p:nvPr>
            <p:ph type="title"/>
          </p:nvPr>
        </p:nvSpPr>
        <p:spPr>
          <a:xfrm>
            <a:off x="1142108" y="0"/>
            <a:ext cx="7602900" cy="1915510"/>
          </a:xfrm>
          <a:prstGeom prst="rect">
            <a:avLst/>
          </a:prstGeom>
          <a:noFill/>
          <a:ln>
            <a:noFill/>
          </a:ln>
        </p:spPr>
        <p:txBody>
          <a:bodyPr spcFirstLastPara="1" wrap="square" lIns="68575" tIns="34275" rIns="68575" bIns="34275" anchor="ctr" anchorCtr="0">
            <a:noAutofit/>
          </a:bodyPr>
          <a:lstStyle/>
          <a:p>
            <a:pPr marL="0" marR="0" lvl="0" indent="0" algn="l" rtl="0">
              <a:lnSpc>
                <a:spcPct val="90000"/>
              </a:lnSpc>
              <a:spcBef>
                <a:spcPts val="0"/>
              </a:spcBef>
              <a:spcAft>
                <a:spcPts val="0"/>
              </a:spcAft>
              <a:buClr>
                <a:schemeClr val="lt1"/>
              </a:buClr>
              <a:buFont typeface="Questrial"/>
              <a:buNone/>
            </a:pPr>
            <a:r>
              <a:rPr lang="en" sz="4000" b="1" dirty="0"/>
              <a:t>Instructional Resource Requests</a:t>
            </a:r>
            <a:br>
              <a:rPr lang="en" sz="4000" b="1" dirty="0"/>
            </a:br>
            <a:r>
              <a:rPr lang="en" sz="4000" b="1" dirty="0"/>
              <a:t>&amp; Research Consultations 2</a:t>
            </a:r>
            <a:endParaRPr sz="4000" b="1" i="0" u="none" strike="noStrike" cap="none" dirty="0">
              <a:solidFill>
                <a:schemeClr val="lt1"/>
              </a:solidFill>
              <a:latin typeface="Questrial"/>
              <a:ea typeface="Questrial"/>
              <a:cs typeface="Questrial"/>
              <a:sym typeface="Questrial"/>
            </a:endParaRPr>
          </a:p>
        </p:txBody>
      </p:sp>
      <p:sp>
        <p:nvSpPr>
          <p:cNvPr id="737" name="Google Shape;737;p81"/>
          <p:cNvSpPr txBox="1">
            <a:spLocks noGrp="1"/>
          </p:cNvSpPr>
          <p:nvPr>
            <p:ph type="body" idx="1"/>
          </p:nvPr>
        </p:nvSpPr>
        <p:spPr>
          <a:xfrm>
            <a:off x="1142100" y="1663262"/>
            <a:ext cx="7431300" cy="3407888"/>
          </a:xfrm>
          <a:prstGeom prst="rect">
            <a:avLst/>
          </a:prstGeom>
          <a:noFill/>
          <a:ln>
            <a:noFill/>
          </a:ln>
        </p:spPr>
        <p:txBody>
          <a:bodyPr spcFirstLastPara="1" wrap="square" lIns="68575" tIns="34275" rIns="68575" bIns="34275" anchor="t" anchorCtr="0">
            <a:noAutofit/>
          </a:bodyPr>
          <a:lstStyle/>
          <a:p>
            <a:pPr marL="508000" marR="0" lvl="1" indent="-209550" algn="l" rtl="0">
              <a:lnSpc>
                <a:spcPct val="120000"/>
              </a:lnSpc>
              <a:spcBef>
                <a:spcPts val="800"/>
              </a:spcBef>
              <a:spcAft>
                <a:spcPts val="0"/>
              </a:spcAft>
              <a:buSzPts val="2500"/>
              <a:buChar char="•"/>
            </a:pPr>
            <a:r>
              <a:rPr lang="en" sz="3000" b="1" dirty="0"/>
              <a:t>Suggest research resources written by people in the community for the community</a:t>
            </a:r>
          </a:p>
          <a:p>
            <a:pPr marL="508000" marR="0" lvl="1" indent="-209550" algn="l" rtl="0">
              <a:lnSpc>
                <a:spcPct val="120000"/>
              </a:lnSpc>
              <a:spcBef>
                <a:spcPts val="800"/>
              </a:spcBef>
              <a:spcAft>
                <a:spcPts val="0"/>
              </a:spcAft>
              <a:buSzPts val="2500"/>
              <a:buChar char="•"/>
            </a:pPr>
            <a:r>
              <a:rPr lang="en" sz="3000" b="1" dirty="0"/>
              <a:t>Special collections (Popular Science)</a:t>
            </a:r>
          </a:p>
          <a:p>
            <a:pPr marL="508000" marR="0" lvl="1" indent="-209550" algn="l" rtl="0">
              <a:lnSpc>
                <a:spcPct val="120000"/>
              </a:lnSpc>
              <a:spcBef>
                <a:spcPts val="800"/>
              </a:spcBef>
              <a:spcAft>
                <a:spcPts val="0"/>
              </a:spcAft>
              <a:buSzPts val="2500"/>
              <a:buChar char="•"/>
            </a:pPr>
            <a:r>
              <a:rPr lang="en" sz="3000" b="1" dirty="0"/>
              <a:t>Inclusive not Exclusive</a:t>
            </a:r>
            <a:endParaRPr sz="3000" b="1" dirty="0"/>
          </a:p>
        </p:txBody>
      </p:sp>
    </p:spTree>
    <p:extLst>
      <p:ext uri="{BB962C8B-B14F-4D97-AF65-F5344CB8AC3E}">
        <p14:creationId xmlns:p14="http://schemas.microsoft.com/office/powerpoint/2010/main" val="1852824622"/>
      </p:ext>
    </p:extLst>
  </p:cSld>
  <p:clrMapOvr>
    <a:masterClrMapping/>
  </p:clrMapOvr>
  <p:transition spd="med">
    <p:fade thruBlk="1"/>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741"/>
        <p:cNvGrpSpPr/>
        <p:nvPr/>
      </p:nvGrpSpPr>
      <p:grpSpPr>
        <a:xfrm>
          <a:off x="0" y="0"/>
          <a:ext cx="0" cy="0"/>
          <a:chOff x="0" y="0"/>
          <a:chExt cx="0" cy="0"/>
        </a:xfrm>
      </p:grpSpPr>
      <p:pic>
        <p:nvPicPr>
          <p:cNvPr id="742" name="Google Shape;742;p82" descr="Lower left hand corner, flying dragon and Rebecca’s Lai’s talk title."/>
          <p:cNvPicPr preferRelativeResize="0"/>
          <p:nvPr/>
        </p:nvPicPr>
        <p:blipFill rotWithShape="1">
          <a:blip r:embed="rId3">
            <a:alphaModFix/>
          </a:blip>
          <a:srcRect t="29" b="28"/>
          <a:stretch/>
        </p:blipFill>
        <p:spPr>
          <a:xfrm>
            <a:off x="75" y="2571750"/>
            <a:ext cx="4571931" cy="2571752"/>
          </a:xfrm>
          <a:prstGeom prst="rect">
            <a:avLst/>
          </a:prstGeom>
          <a:noFill/>
          <a:ln>
            <a:noFill/>
          </a:ln>
        </p:spPr>
      </p:pic>
      <p:pic>
        <p:nvPicPr>
          <p:cNvPr id="743" name="Google Shape;743;p82" descr="1)Upper left corner film strip with Mark Griep’s talk title and chemical formula. "/>
          <p:cNvPicPr preferRelativeResize="0"/>
          <p:nvPr/>
        </p:nvPicPr>
        <p:blipFill rotWithShape="1">
          <a:blip r:embed="rId4">
            <a:alphaModFix/>
          </a:blip>
          <a:srcRect t="29" b="28"/>
          <a:stretch/>
        </p:blipFill>
        <p:spPr>
          <a:xfrm>
            <a:off x="75" y="0"/>
            <a:ext cx="4571926" cy="2571753"/>
          </a:xfrm>
          <a:prstGeom prst="rect">
            <a:avLst/>
          </a:prstGeom>
          <a:noFill/>
          <a:ln>
            <a:noFill/>
          </a:ln>
        </p:spPr>
      </p:pic>
      <p:pic>
        <p:nvPicPr>
          <p:cNvPr id="744" name="Google Shape;744;p82" descr="3)Lower right corner, image of man racing with flames and Dan Claes’s talk title."/>
          <p:cNvPicPr preferRelativeResize="0"/>
          <p:nvPr/>
        </p:nvPicPr>
        <p:blipFill rotWithShape="1">
          <a:blip r:embed="rId5">
            <a:alphaModFix/>
          </a:blip>
          <a:srcRect t="29" b="28"/>
          <a:stretch/>
        </p:blipFill>
        <p:spPr>
          <a:xfrm>
            <a:off x="4572000" y="2571749"/>
            <a:ext cx="4571926" cy="2571756"/>
          </a:xfrm>
          <a:prstGeom prst="rect">
            <a:avLst/>
          </a:prstGeom>
          <a:noFill/>
          <a:ln>
            <a:noFill/>
          </a:ln>
        </p:spPr>
      </p:pic>
      <p:pic>
        <p:nvPicPr>
          <p:cNvPr id="745" name="Google Shape;745;p82" descr="Upper Right corner Marilynn Schnepf’s talk title poured from a dipper of chocolate"/>
          <p:cNvPicPr preferRelativeResize="0"/>
          <p:nvPr/>
        </p:nvPicPr>
        <p:blipFill rotWithShape="1">
          <a:blip r:embed="rId6">
            <a:alphaModFix/>
          </a:blip>
          <a:srcRect l="9" r="8"/>
          <a:stretch/>
        </p:blipFill>
        <p:spPr>
          <a:xfrm>
            <a:off x="4572000" y="0"/>
            <a:ext cx="4571932" cy="2571757"/>
          </a:xfrm>
          <a:prstGeom prst="rect">
            <a:avLst/>
          </a:prstGeom>
          <a:noFill/>
          <a:ln>
            <a:noFill/>
          </a:ln>
        </p:spPr>
      </p:pic>
      <p:sp>
        <p:nvSpPr>
          <p:cNvPr id="746" name="Google Shape;746;p82" descr="White circle with grey text saying, Is my event diverse and inclusive?"/>
          <p:cNvSpPr/>
          <p:nvPr/>
        </p:nvSpPr>
        <p:spPr>
          <a:xfrm>
            <a:off x="2571750" y="571500"/>
            <a:ext cx="4000500" cy="4000500"/>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47" name="Google Shape;747;p82"/>
          <p:cNvSpPr txBox="1">
            <a:spLocks noGrp="1"/>
          </p:cNvSpPr>
          <p:nvPr>
            <p:ph type="ctrTitle"/>
          </p:nvPr>
        </p:nvSpPr>
        <p:spPr>
          <a:xfrm>
            <a:off x="2797175" y="571500"/>
            <a:ext cx="3598800" cy="4000500"/>
          </a:xfrm>
          <a:prstGeom prst="rect">
            <a:avLst/>
          </a:prstGeom>
          <a:no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SzPts val="3600"/>
              <a:buNone/>
            </a:pPr>
            <a:r>
              <a:rPr lang="en" sz="3500" dirty="0">
                <a:latin typeface="Questrial"/>
              </a:rPr>
              <a:t>Is my event diverse and inclusive?</a:t>
            </a:r>
            <a:endParaRPr sz="3500" dirty="0">
              <a:latin typeface="Questrial"/>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751"/>
        <p:cNvGrpSpPr/>
        <p:nvPr/>
      </p:nvGrpSpPr>
      <p:grpSpPr>
        <a:xfrm>
          <a:off x="0" y="0"/>
          <a:ext cx="0" cy="0"/>
          <a:chOff x="0" y="0"/>
          <a:chExt cx="0" cy="0"/>
        </a:xfrm>
      </p:grpSpPr>
      <p:pic>
        <p:nvPicPr>
          <p:cNvPr id="752" name="Google Shape;752;p83" descr="Left hand side a gray dragon flying with wings open screaming in joy with a explosive blue cloud that says SciPop inside with multi-colored action lines showing the explosive action.&#10;"/>
          <p:cNvPicPr preferRelativeResize="0"/>
          <p:nvPr/>
        </p:nvPicPr>
        <p:blipFill rotWithShape="1">
          <a:blip r:embed="rId3">
            <a:alphaModFix/>
          </a:blip>
          <a:srcRect t="29" b="28"/>
          <a:stretch/>
        </p:blipFill>
        <p:spPr>
          <a:xfrm>
            <a:off x="67850" y="52437"/>
            <a:ext cx="9008300" cy="5038625"/>
          </a:xfrm>
          <a:prstGeom prst="rect">
            <a:avLst/>
          </a:prstGeom>
          <a:noFill/>
          <a:ln>
            <a:noFill/>
          </a:ln>
        </p:spPr>
      </p:pic>
      <p:pic>
        <p:nvPicPr>
          <p:cNvPr id="753" name="Google Shape;753;p83" descr=" Right hand side and image of Dr. Rebecca Lai, with long dark hair pulled back, safety glasses, a white lab coat, with her right arm across her body holding a wand and her left arm resting on her right hand holding up a rose."/>
          <p:cNvPicPr preferRelativeResize="0"/>
          <p:nvPr/>
        </p:nvPicPr>
        <p:blipFill rotWithShape="1">
          <a:blip r:embed="rId4">
            <a:alphaModFix/>
          </a:blip>
          <a:srcRect/>
          <a:stretch/>
        </p:blipFill>
        <p:spPr>
          <a:xfrm>
            <a:off x="6760175" y="848225"/>
            <a:ext cx="1860675" cy="2268251"/>
          </a:xfrm>
          <a:prstGeom prst="rect">
            <a:avLst/>
          </a:prstGeom>
          <a:noFill/>
          <a:ln>
            <a:noFill/>
          </a:ln>
        </p:spPr>
      </p:pic>
      <p:sp>
        <p:nvSpPr>
          <p:cNvPr id="754" name="Google Shape;754;p83"/>
          <p:cNvSpPr txBox="1">
            <a:spLocks noGrp="1"/>
          </p:cNvSpPr>
          <p:nvPr>
            <p:ph type="title" idx="4294967295"/>
          </p:nvPr>
        </p:nvSpPr>
        <p:spPr>
          <a:xfrm>
            <a:off x="2502300" y="2196925"/>
            <a:ext cx="4130400" cy="2621100"/>
          </a:xfrm>
          <a:prstGeom prst="rect">
            <a:avLst/>
          </a:prstGeom>
          <a:solidFill>
            <a:srgbClr val="000000"/>
          </a:solidFill>
          <a:ln>
            <a:noFill/>
            <a:prstDash/>
          </a:ln>
          <a:effectLst/>
        </p:spPr>
        <p:txBody>
          <a:bodyPr rot="0" spcFirstLastPara="1" vertOverflow="overflow" horzOverflow="overflow" vert="horz" wrap="square" lIns="91425" tIns="91425" rIns="91425" bIns="91425"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
                <a:srgbClr val="000000"/>
              </a:buClr>
              <a:buSzPts val="3600"/>
              <a:buFont typeface="Arial"/>
              <a:buNone/>
              <a:tabLst/>
              <a:defRPr/>
            </a:pPr>
            <a:r>
              <a:rPr kumimoji="0" lang="en-US" sz="3600" b="1" i="0" u="none" strike="noStrike" kern="0" cap="none" spc="0" normalizeH="0" baseline="0" noProof="0" dirty="0">
                <a:ln>
                  <a:noFill/>
                </a:ln>
                <a:solidFill>
                  <a:schemeClr val="dk1"/>
                </a:solidFill>
                <a:effectLst/>
                <a:uLnTx/>
                <a:uFillTx/>
                <a:latin typeface="Questrial"/>
                <a:ea typeface="Roboto Slab"/>
                <a:cs typeface="Roboto Slab"/>
                <a:sym typeface="Roboto Slab"/>
              </a:rPr>
              <a:t>Balancing Diversity with Over Asking</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766"/>
        <p:cNvGrpSpPr/>
        <p:nvPr/>
      </p:nvGrpSpPr>
      <p:grpSpPr>
        <a:xfrm>
          <a:off x="0" y="0"/>
          <a:ext cx="0" cy="0"/>
          <a:chOff x="0" y="0"/>
          <a:chExt cx="0" cy="0"/>
        </a:xfrm>
      </p:grpSpPr>
      <p:sp>
        <p:nvSpPr>
          <p:cNvPr id="767" name="Google Shape;767;p85"/>
          <p:cNvSpPr txBox="1">
            <a:spLocks noGrp="1"/>
          </p:cNvSpPr>
          <p:nvPr>
            <p:ph type="title"/>
          </p:nvPr>
        </p:nvSpPr>
        <p:spPr>
          <a:xfrm>
            <a:off x="856060" y="291662"/>
            <a:ext cx="7429500" cy="1024759"/>
          </a:xfrm>
          <a:prstGeom prst="rect">
            <a:avLst/>
          </a:prstGeom>
          <a:noFill/>
          <a:ln>
            <a:noFill/>
          </a:ln>
        </p:spPr>
        <p:txBody>
          <a:bodyPr spcFirstLastPara="1" wrap="square" lIns="68575" tIns="34275" rIns="68575" bIns="34275" anchor="ctr" anchorCtr="0">
            <a:noAutofit/>
          </a:bodyPr>
          <a:lstStyle/>
          <a:p>
            <a:pPr marL="0" marR="0" lvl="0" indent="0" algn="l" rtl="0">
              <a:lnSpc>
                <a:spcPct val="90000"/>
              </a:lnSpc>
              <a:spcBef>
                <a:spcPts val="0"/>
              </a:spcBef>
              <a:spcAft>
                <a:spcPts val="0"/>
              </a:spcAft>
              <a:buClr>
                <a:schemeClr val="lt1"/>
              </a:buClr>
              <a:buFont typeface="Questrial"/>
              <a:buNone/>
            </a:pPr>
            <a:r>
              <a:rPr lang="en" sz="3500" b="1" dirty="0"/>
              <a:t>Accessibility Issues</a:t>
            </a:r>
            <a:endParaRPr sz="3500" b="1" i="0" u="none" strike="noStrike" cap="none" dirty="0">
              <a:solidFill>
                <a:schemeClr val="lt1"/>
              </a:solidFill>
              <a:latin typeface="Questrial"/>
              <a:ea typeface="Questrial"/>
              <a:cs typeface="Questrial"/>
              <a:sym typeface="Questrial"/>
            </a:endParaRPr>
          </a:p>
        </p:txBody>
      </p:sp>
      <p:sp>
        <p:nvSpPr>
          <p:cNvPr id="768" name="Google Shape;768;p85"/>
          <p:cNvSpPr txBox="1">
            <a:spLocks noGrp="1"/>
          </p:cNvSpPr>
          <p:nvPr>
            <p:ph type="body" idx="1"/>
          </p:nvPr>
        </p:nvSpPr>
        <p:spPr>
          <a:xfrm>
            <a:off x="856050" y="1253359"/>
            <a:ext cx="7429500" cy="3803366"/>
          </a:xfrm>
          <a:prstGeom prst="rect">
            <a:avLst/>
          </a:prstGeom>
        </p:spPr>
        <p:txBody>
          <a:bodyPr spcFirstLastPara="1" wrap="square" lIns="68575" tIns="68575" rIns="68575" bIns="68575" anchor="t" anchorCtr="0">
            <a:noAutofit/>
          </a:bodyPr>
          <a:lstStyle/>
          <a:p>
            <a:pPr marL="69850" lvl="0" indent="0" algn="l" rtl="0">
              <a:spcBef>
                <a:spcPts val="800"/>
              </a:spcBef>
              <a:spcAft>
                <a:spcPts val="0"/>
              </a:spcAft>
              <a:buSzPts val="2500"/>
              <a:buNone/>
            </a:pPr>
            <a:r>
              <a:rPr lang="en" sz="3000" b="1" dirty="0"/>
              <a:t>Did you ….</a:t>
            </a:r>
          </a:p>
          <a:p>
            <a:pPr marL="457200" lvl="0" indent="-387350" algn="l" rtl="0">
              <a:spcBef>
                <a:spcPts val="800"/>
              </a:spcBef>
              <a:spcAft>
                <a:spcPts val="0"/>
              </a:spcAft>
              <a:buSzPts val="2500"/>
              <a:buChar char="•"/>
            </a:pPr>
            <a:r>
              <a:rPr lang="en-US" sz="3000" b="1" dirty="0"/>
              <a:t>…a</a:t>
            </a:r>
            <a:r>
              <a:rPr lang="en" sz="3000" b="1" dirty="0"/>
              <a:t>sk if someone needs an accommodation?</a:t>
            </a:r>
            <a:endParaRPr sz="3000" b="1" dirty="0"/>
          </a:p>
          <a:p>
            <a:pPr marL="457200" lvl="0" indent="-387350" algn="l" rtl="0">
              <a:spcBef>
                <a:spcPts val="0"/>
              </a:spcBef>
              <a:spcAft>
                <a:spcPts val="0"/>
              </a:spcAft>
              <a:buSzPts val="2500"/>
              <a:buChar char="•"/>
            </a:pPr>
            <a:r>
              <a:rPr lang="en" sz="3000" b="1" dirty="0"/>
              <a:t>…contact people who need accommodation ahead of time to tell them what accommodations you will provide?</a:t>
            </a:r>
            <a:endParaRPr sz="3000" b="1" dirty="0"/>
          </a:p>
        </p:txBody>
      </p:sp>
    </p:spTree>
  </p:cSld>
  <p:clrMapOvr>
    <a:masterClrMapping/>
  </p:clrMapOvr>
  <p:transition spd="med">
    <p:fade thruBlk="1"/>
  </p:transition>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759"/>
        <p:cNvGrpSpPr/>
        <p:nvPr/>
      </p:nvGrpSpPr>
      <p:grpSpPr>
        <a:xfrm>
          <a:off x="0" y="0"/>
          <a:ext cx="0" cy="0"/>
          <a:chOff x="0" y="0"/>
          <a:chExt cx="0" cy="0"/>
        </a:xfrm>
      </p:grpSpPr>
      <p:sp>
        <p:nvSpPr>
          <p:cNvPr id="760" name="Google Shape;760;p84"/>
          <p:cNvSpPr txBox="1">
            <a:spLocks noGrp="1"/>
          </p:cNvSpPr>
          <p:nvPr>
            <p:ph type="title"/>
          </p:nvPr>
        </p:nvSpPr>
        <p:spPr>
          <a:xfrm>
            <a:off x="856060" y="244366"/>
            <a:ext cx="7429500" cy="1016875"/>
          </a:xfrm>
          <a:prstGeom prst="rect">
            <a:avLst/>
          </a:prstGeom>
          <a:noFill/>
          <a:ln>
            <a:noFill/>
          </a:ln>
        </p:spPr>
        <p:txBody>
          <a:bodyPr spcFirstLastPara="1" wrap="square" lIns="68575" tIns="34275" rIns="68575" bIns="34275" anchor="ctr" anchorCtr="0">
            <a:noAutofit/>
          </a:bodyPr>
          <a:lstStyle/>
          <a:p>
            <a:pPr marL="0" marR="0" lvl="0" indent="0" algn="l" rtl="0">
              <a:lnSpc>
                <a:spcPct val="90000"/>
              </a:lnSpc>
              <a:spcBef>
                <a:spcPts val="0"/>
              </a:spcBef>
              <a:spcAft>
                <a:spcPts val="0"/>
              </a:spcAft>
              <a:buClr>
                <a:schemeClr val="lt1"/>
              </a:buClr>
              <a:buFont typeface="Questrial"/>
              <a:buNone/>
            </a:pPr>
            <a:r>
              <a:rPr lang="en" sz="4100" b="1" dirty="0"/>
              <a:t>Accessibility Issues 2</a:t>
            </a:r>
            <a:endParaRPr sz="4100" b="1" i="0" u="none" strike="noStrike" cap="none" dirty="0">
              <a:solidFill>
                <a:schemeClr val="lt1"/>
              </a:solidFill>
              <a:latin typeface="Questrial"/>
              <a:ea typeface="Questrial"/>
              <a:cs typeface="Questrial"/>
              <a:sym typeface="Questrial"/>
            </a:endParaRPr>
          </a:p>
        </p:txBody>
      </p:sp>
      <p:sp>
        <p:nvSpPr>
          <p:cNvPr id="761" name="Google Shape;761;p84"/>
          <p:cNvSpPr txBox="1">
            <a:spLocks noGrp="1"/>
          </p:cNvSpPr>
          <p:nvPr>
            <p:ph type="body" idx="1"/>
          </p:nvPr>
        </p:nvSpPr>
        <p:spPr>
          <a:xfrm>
            <a:off x="856050" y="1261241"/>
            <a:ext cx="7429500" cy="3795484"/>
          </a:xfrm>
          <a:prstGeom prst="rect">
            <a:avLst/>
          </a:prstGeom>
        </p:spPr>
        <p:txBody>
          <a:bodyPr spcFirstLastPara="1" wrap="square" lIns="68575" tIns="68575" rIns="68575" bIns="68575" anchor="t" anchorCtr="0">
            <a:noAutofit/>
          </a:bodyPr>
          <a:lstStyle/>
          <a:p>
            <a:pPr marL="457200" lvl="0" indent="-387350" algn="l" rtl="0">
              <a:spcBef>
                <a:spcPts val="800"/>
              </a:spcBef>
              <a:spcAft>
                <a:spcPts val="0"/>
              </a:spcAft>
              <a:buSzPts val="2500"/>
              <a:buChar char="•"/>
            </a:pPr>
            <a:r>
              <a:rPr lang="en" sz="3000" b="1" dirty="0"/>
              <a:t>Is there the option to sit or stand?</a:t>
            </a:r>
            <a:endParaRPr sz="3000" b="1" dirty="0"/>
          </a:p>
          <a:p>
            <a:pPr marL="457200" lvl="0" indent="-387350" algn="l" rtl="0">
              <a:spcBef>
                <a:spcPts val="0"/>
              </a:spcBef>
              <a:spcAft>
                <a:spcPts val="0"/>
              </a:spcAft>
              <a:buSzPts val="2500"/>
              <a:buChar char="•"/>
            </a:pPr>
            <a:r>
              <a:rPr lang="en" sz="3000" b="1" dirty="0"/>
              <a:t>Is food being provided? If so did you ask about dietary restrictions (which includes food allergies)?</a:t>
            </a:r>
            <a:endParaRPr sz="3000" b="1" dirty="0"/>
          </a:p>
          <a:p>
            <a:pPr marL="457200" lvl="0" indent="-387350" algn="l" rtl="0">
              <a:spcBef>
                <a:spcPts val="0"/>
              </a:spcBef>
              <a:spcAft>
                <a:spcPts val="0"/>
              </a:spcAft>
              <a:buSzPts val="2500"/>
              <a:buChar char="•"/>
            </a:pPr>
            <a:r>
              <a:rPr lang="en" sz="3000" b="1" dirty="0"/>
              <a:t>Is transcription or sign language interpretation available?</a:t>
            </a:r>
            <a:endParaRPr sz="3000" b="1" dirty="0"/>
          </a:p>
        </p:txBody>
      </p:sp>
    </p:spTree>
  </p:cSld>
  <p:clrMapOvr>
    <a:masterClrMapping/>
  </p:clrMapOvr>
  <p:transition spd="med">
    <p:fade thruBlk="1"/>
  </p:transition>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773"/>
        <p:cNvGrpSpPr/>
        <p:nvPr/>
      </p:nvGrpSpPr>
      <p:grpSpPr>
        <a:xfrm>
          <a:off x="0" y="0"/>
          <a:ext cx="0" cy="0"/>
          <a:chOff x="0" y="0"/>
          <a:chExt cx="0" cy="0"/>
        </a:xfrm>
      </p:grpSpPr>
      <p:sp>
        <p:nvSpPr>
          <p:cNvPr id="774" name="Google Shape;774;p86"/>
          <p:cNvSpPr txBox="1">
            <a:spLocks noGrp="1"/>
          </p:cNvSpPr>
          <p:nvPr>
            <p:ph type="title"/>
          </p:nvPr>
        </p:nvSpPr>
        <p:spPr>
          <a:xfrm>
            <a:off x="1735950" y="236425"/>
            <a:ext cx="5672100" cy="2165700"/>
          </a:xfrm>
          <a:prstGeom prst="rect">
            <a:avLst/>
          </a:prstGeom>
          <a:noFill/>
          <a:ln>
            <a:noFill/>
          </a:ln>
        </p:spPr>
        <p:txBody>
          <a:bodyPr spcFirstLastPara="1" wrap="square" lIns="68575" tIns="34275" rIns="68575" bIns="34275" anchor="ctr" anchorCtr="0">
            <a:noAutofit/>
          </a:bodyPr>
          <a:lstStyle/>
          <a:p>
            <a:pPr marL="0" marR="0" lvl="0" indent="0" algn="ctr" rtl="0">
              <a:lnSpc>
                <a:spcPct val="90000"/>
              </a:lnSpc>
              <a:spcBef>
                <a:spcPts val="0"/>
              </a:spcBef>
              <a:spcAft>
                <a:spcPts val="0"/>
              </a:spcAft>
              <a:buClr>
                <a:schemeClr val="lt1"/>
              </a:buClr>
              <a:buFont typeface="Questrial"/>
              <a:buNone/>
            </a:pPr>
            <a:r>
              <a:rPr lang="en" sz="7500" b="1"/>
              <a:t>No.</a:t>
            </a:r>
            <a:endParaRPr sz="7500" b="1" i="0" u="none" strike="noStrike" cap="none">
              <a:solidFill>
                <a:schemeClr val="lt1"/>
              </a:solidFill>
              <a:latin typeface="Questrial"/>
              <a:ea typeface="Questrial"/>
              <a:cs typeface="Questrial"/>
              <a:sym typeface="Questrial"/>
            </a:endParaRPr>
          </a:p>
        </p:txBody>
      </p:sp>
      <p:sp>
        <p:nvSpPr>
          <p:cNvPr id="775" name="Google Shape;775;p86"/>
          <p:cNvSpPr txBox="1">
            <a:spLocks noGrp="1"/>
          </p:cNvSpPr>
          <p:nvPr>
            <p:ph type="body" idx="1"/>
          </p:nvPr>
        </p:nvSpPr>
        <p:spPr>
          <a:xfrm>
            <a:off x="855300" y="2571750"/>
            <a:ext cx="7433400" cy="1516500"/>
          </a:xfrm>
          <a:prstGeom prst="rect">
            <a:avLst/>
          </a:prstGeom>
          <a:noFill/>
          <a:ln>
            <a:noFill/>
          </a:ln>
        </p:spPr>
        <p:txBody>
          <a:bodyPr spcFirstLastPara="1" wrap="square" lIns="68575" tIns="34275" rIns="68575" bIns="34275" anchor="t" anchorCtr="0">
            <a:noAutofit/>
          </a:bodyPr>
          <a:lstStyle/>
          <a:p>
            <a:pPr marL="0" marR="0" lvl="0" indent="0" algn="ctr" rtl="0">
              <a:lnSpc>
                <a:spcPct val="140000"/>
              </a:lnSpc>
              <a:spcBef>
                <a:spcPts val="0"/>
              </a:spcBef>
              <a:spcAft>
                <a:spcPts val="0"/>
              </a:spcAft>
              <a:buClr>
                <a:schemeClr val="lt1"/>
              </a:buClr>
              <a:buFont typeface="Arial"/>
              <a:buNone/>
            </a:pPr>
            <a:r>
              <a:rPr lang="en" sz="4500" b="1"/>
              <a:t>No, is a complete sentence.</a:t>
            </a:r>
            <a:endParaRPr sz="4500" b="1"/>
          </a:p>
        </p:txBody>
      </p:sp>
    </p:spTree>
  </p:cSld>
  <p:clrMapOvr>
    <a:masterClrMapping/>
  </p:clrMapOvr>
  <p:transition spd="med">
    <p:fade thruBlk="1"/>
  </p:transition>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780"/>
        <p:cNvGrpSpPr/>
        <p:nvPr/>
      </p:nvGrpSpPr>
      <p:grpSpPr>
        <a:xfrm>
          <a:off x="0" y="0"/>
          <a:ext cx="0" cy="0"/>
          <a:chOff x="0" y="0"/>
          <a:chExt cx="0" cy="0"/>
        </a:xfrm>
      </p:grpSpPr>
      <p:sp>
        <p:nvSpPr>
          <p:cNvPr id="781" name="Google Shape;781;p87"/>
          <p:cNvSpPr txBox="1">
            <a:spLocks noGrp="1"/>
          </p:cNvSpPr>
          <p:nvPr>
            <p:ph type="title"/>
          </p:nvPr>
        </p:nvSpPr>
        <p:spPr>
          <a:xfrm>
            <a:off x="1142108" y="205978"/>
            <a:ext cx="6859785" cy="1051322"/>
          </a:xfrm>
          <a:prstGeom prst="rect">
            <a:avLst/>
          </a:prstGeom>
          <a:noFill/>
          <a:ln>
            <a:noFill/>
          </a:ln>
        </p:spPr>
        <p:txBody>
          <a:bodyPr spcFirstLastPara="1" wrap="square" lIns="68575" tIns="34275" rIns="68575" bIns="34275" anchor="ctr" anchorCtr="0">
            <a:noAutofit/>
          </a:bodyPr>
          <a:lstStyle/>
          <a:p>
            <a:pPr marL="0" marR="0" lvl="0" indent="0" algn="l" rtl="0">
              <a:lnSpc>
                <a:spcPct val="90000"/>
              </a:lnSpc>
              <a:spcBef>
                <a:spcPts val="0"/>
              </a:spcBef>
              <a:spcAft>
                <a:spcPts val="0"/>
              </a:spcAft>
              <a:buClr>
                <a:schemeClr val="lt1"/>
              </a:buClr>
              <a:buFont typeface="Questrial"/>
              <a:buNone/>
            </a:pPr>
            <a:r>
              <a:rPr lang="en" sz="4100"/>
              <a:t>Contact Me</a:t>
            </a:r>
            <a:endParaRPr sz="4100" b="0" i="0" u="none" strike="noStrike" cap="none">
              <a:solidFill>
                <a:schemeClr val="lt1"/>
              </a:solidFill>
              <a:latin typeface="Questrial"/>
              <a:ea typeface="Questrial"/>
              <a:cs typeface="Questrial"/>
              <a:sym typeface="Questrial"/>
            </a:endParaRPr>
          </a:p>
        </p:txBody>
      </p:sp>
      <p:pic>
        <p:nvPicPr>
          <p:cNvPr id="782" name="Google Shape;782;p87" descr="Circle of a headshot of a smiling, dark haired Japanese American woman with light skin.&#10;I’ve included my contact information on this slide to make it easy to get in touch with me. &#10;"/>
          <p:cNvPicPr preferRelativeResize="0">
            <a:picLocks noGrp="1"/>
          </p:cNvPicPr>
          <p:nvPr>
            <p:ph type="body" idx="1"/>
          </p:nvPr>
        </p:nvPicPr>
        <p:blipFill rotWithShape="1">
          <a:blip r:embed="rId3">
            <a:alphaModFix/>
          </a:blip>
          <a:srcRect/>
          <a:stretch/>
        </p:blipFill>
        <p:spPr>
          <a:xfrm>
            <a:off x="1035089" y="1714500"/>
            <a:ext cx="1885950" cy="1885950"/>
          </a:xfrm>
          <a:prstGeom prst="ellipse">
            <a:avLst/>
          </a:prstGeom>
          <a:noFill/>
          <a:ln>
            <a:noFill/>
          </a:ln>
        </p:spPr>
      </p:pic>
      <p:sp>
        <p:nvSpPr>
          <p:cNvPr id="783" name="Google Shape;783;p87"/>
          <p:cNvSpPr txBox="1"/>
          <p:nvPr/>
        </p:nvSpPr>
        <p:spPr>
          <a:xfrm>
            <a:off x="1035089" y="3869153"/>
            <a:ext cx="7073823" cy="817147"/>
          </a:xfrm>
          <a:prstGeom prst="rect">
            <a:avLst/>
          </a:prstGeom>
          <a:noFill/>
          <a:ln>
            <a:noFill/>
          </a:ln>
        </p:spPr>
        <p:txBody>
          <a:bodyPr spcFirstLastPara="1" wrap="square" lIns="68575" tIns="34275" rIns="68575" bIns="34275" anchor="t" anchorCtr="0">
            <a:noAutofit/>
          </a:bodyPr>
          <a:lstStyle/>
          <a:p>
            <a:pPr marL="0" marR="0" lvl="0" indent="0" algn="l" rtl="0">
              <a:lnSpc>
                <a:spcPct val="90000"/>
              </a:lnSpc>
              <a:spcBef>
                <a:spcPts val="0"/>
              </a:spcBef>
              <a:spcAft>
                <a:spcPts val="0"/>
              </a:spcAft>
              <a:buNone/>
            </a:pPr>
            <a:r>
              <a:rPr lang="en" sz="1800" b="0" i="0" u="none" strike="noStrike" cap="none" dirty="0">
                <a:solidFill>
                  <a:schemeClr val="bg1"/>
                </a:solidFill>
                <a:latin typeface="Questrial"/>
                <a:ea typeface="Questrial"/>
                <a:cs typeface="Questrial"/>
                <a:sym typeface="Questrial"/>
              </a:rPr>
              <a:t>E-mail: </a:t>
            </a:r>
            <a:r>
              <a:rPr lang="en" sz="1800" b="0" i="0" u="sng" strike="noStrike" cap="none" dirty="0">
                <a:solidFill>
                  <a:schemeClr val="bg1"/>
                </a:solidFill>
                <a:latin typeface="Questrial"/>
                <a:ea typeface="Questrial"/>
                <a:cs typeface="Questrial"/>
                <a:sym typeface="Questrial"/>
                <a:hlinkClick r:id="rId4">
                  <a:extLst>
                    <a:ext uri="{A12FA001-AC4F-418D-AE19-62706E023703}">
                      <ahyp:hlinkClr xmlns:ahyp="http://schemas.microsoft.com/office/drawing/2018/hyperlinkcolor" val="tx"/>
                    </a:ext>
                  </a:extLst>
                </a:hlinkClick>
              </a:rPr>
              <a:t>kdeards2@unl.edu</a:t>
            </a:r>
            <a:r>
              <a:rPr lang="en" sz="1800" b="0" i="0" u="none" strike="noStrike" cap="none" dirty="0">
                <a:solidFill>
                  <a:schemeClr val="bg1"/>
                </a:solidFill>
                <a:latin typeface="Questrial"/>
                <a:ea typeface="Questrial"/>
                <a:cs typeface="Questrial"/>
                <a:sym typeface="Questrial"/>
              </a:rPr>
              <a:t>	</a:t>
            </a:r>
            <a:endParaRPr sz="1100" dirty="0">
              <a:solidFill>
                <a:schemeClr val="bg1"/>
              </a:solidFill>
            </a:endParaRPr>
          </a:p>
          <a:p>
            <a:pPr marL="0" marR="0" lvl="0" indent="0" algn="l" rtl="0">
              <a:lnSpc>
                <a:spcPct val="90000"/>
              </a:lnSpc>
              <a:spcBef>
                <a:spcPts val="0"/>
              </a:spcBef>
              <a:spcAft>
                <a:spcPts val="0"/>
              </a:spcAft>
              <a:buNone/>
            </a:pPr>
            <a:r>
              <a:rPr lang="en" sz="1800" b="0" i="0" u="none" strike="noStrike" cap="none" dirty="0">
                <a:solidFill>
                  <a:schemeClr val="bg1"/>
                </a:solidFill>
                <a:latin typeface="Questrial"/>
                <a:ea typeface="Questrial"/>
                <a:cs typeface="Questrial"/>
                <a:sym typeface="Questrial"/>
              </a:rPr>
              <a:t>Twitter: </a:t>
            </a:r>
            <a:r>
              <a:rPr lang="en" sz="1800" b="0" i="0" u="sng" strike="noStrike" cap="none" dirty="0">
                <a:solidFill>
                  <a:schemeClr val="bg1"/>
                </a:solidFill>
                <a:latin typeface="Questrial"/>
                <a:ea typeface="Questrial"/>
                <a:cs typeface="Questrial"/>
                <a:sym typeface="Questrial"/>
                <a:hlinkClick r:id="rId5">
                  <a:extLst>
                    <a:ext uri="{A12FA001-AC4F-418D-AE19-62706E023703}">
                      <ahyp:hlinkClr xmlns:ahyp="http://schemas.microsoft.com/office/drawing/2018/hyperlinkcolor" val="tx"/>
                    </a:ext>
                  </a:extLst>
                </a:hlinkClick>
              </a:rPr>
              <a:t>@KiyomiD</a:t>
            </a:r>
            <a:endParaRPr sz="1800" b="0" i="0" u="none" strike="noStrike" cap="none" dirty="0">
              <a:solidFill>
                <a:schemeClr val="bg1"/>
              </a:solidFill>
              <a:latin typeface="Questrial"/>
              <a:ea typeface="Questrial"/>
              <a:cs typeface="Questrial"/>
              <a:sym typeface="Questrial"/>
            </a:endParaRPr>
          </a:p>
          <a:p>
            <a:pPr marL="0" marR="0" lvl="0" indent="0" algn="l" rtl="0">
              <a:lnSpc>
                <a:spcPct val="90000"/>
              </a:lnSpc>
              <a:spcBef>
                <a:spcPts val="0"/>
              </a:spcBef>
              <a:spcAft>
                <a:spcPts val="0"/>
              </a:spcAft>
              <a:buNone/>
            </a:pPr>
            <a:r>
              <a:rPr lang="en" sz="1800" b="0" i="0" u="none" strike="noStrike" cap="none" dirty="0">
                <a:solidFill>
                  <a:schemeClr val="bg1"/>
                </a:solidFill>
                <a:latin typeface="Questrial"/>
                <a:ea typeface="Questrial"/>
                <a:cs typeface="Questrial"/>
                <a:sym typeface="Questrial"/>
              </a:rPr>
              <a:t>Sci Pop Talks!: </a:t>
            </a:r>
            <a:r>
              <a:rPr lang="en" sz="1800" b="0" i="0" u="sng" strike="noStrike" cap="none" dirty="0">
                <a:solidFill>
                  <a:schemeClr val="bg1"/>
                </a:solidFill>
                <a:latin typeface="Questrial"/>
                <a:ea typeface="Questrial"/>
                <a:cs typeface="Questrial"/>
                <a:sym typeface="Questrial"/>
                <a:hlinkClick r:id="rId6">
                  <a:extLst>
                    <a:ext uri="{A12FA001-AC4F-418D-AE19-62706E023703}">
                      <ahyp:hlinkClr xmlns:ahyp="http://schemas.microsoft.com/office/drawing/2018/hyperlinkcolor" val="tx"/>
                    </a:ext>
                  </a:extLst>
                </a:hlinkClick>
              </a:rPr>
              <a:t>http://unl.libguides.com/scipoptalks</a:t>
            </a:r>
            <a:r>
              <a:rPr lang="en" sz="1800" b="0" i="0" u="none" strike="noStrike" cap="none" dirty="0">
                <a:solidFill>
                  <a:schemeClr val="bg1"/>
                </a:solidFill>
                <a:latin typeface="Questrial"/>
                <a:ea typeface="Questrial"/>
                <a:cs typeface="Questrial"/>
                <a:sym typeface="Questrial"/>
              </a:rPr>
              <a:t>  </a:t>
            </a:r>
            <a:endParaRPr sz="1800" b="0" i="0" u="none" strike="noStrike" cap="none" dirty="0">
              <a:solidFill>
                <a:schemeClr val="bg1"/>
              </a:solidFill>
              <a:latin typeface="Questrial"/>
              <a:ea typeface="Questrial"/>
              <a:cs typeface="Questrial"/>
              <a:sym typeface="Questrial"/>
            </a:endParaRPr>
          </a:p>
        </p:txBody>
      </p:sp>
    </p:spTree>
  </p:cSld>
  <p:clrMapOvr>
    <a:masterClrMapping/>
  </p:clrMapOvr>
  <p:transition spd="med">
    <p:fade thruBlk="1"/>
  </p:transition>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788"/>
        <p:cNvGrpSpPr/>
        <p:nvPr/>
      </p:nvGrpSpPr>
      <p:grpSpPr>
        <a:xfrm>
          <a:off x="0" y="0"/>
          <a:ext cx="0" cy="0"/>
          <a:chOff x="0" y="0"/>
          <a:chExt cx="0" cy="0"/>
        </a:xfrm>
      </p:grpSpPr>
      <p:sp>
        <p:nvSpPr>
          <p:cNvPr id="789" name="Google Shape;789;p88"/>
          <p:cNvSpPr txBox="1">
            <a:spLocks noGrp="1"/>
          </p:cNvSpPr>
          <p:nvPr>
            <p:ph type="title"/>
          </p:nvPr>
        </p:nvSpPr>
        <p:spPr>
          <a:xfrm>
            <a:off x="951608" y="205978"/>
            <a:ext cx="6859800" cy="1051200"/>
          </a:xfrm>
          <a:prstGeom prst="rect">
            <a:avLst/>
          </a:prstGeom>
          <a:noFill/>
          <a:ln>
            <a:noFill/>
          </a:ln>
        </p:spPr>
        <p:txBody>
          <a:bodyPr spcFirstLastPara="1" wrap="square" lIns="68575" tIns="34275" rIns="68575" bIns="34275" anchor="ctr" anchorCtr="0">
            <a:noAutofit/>
          </a:bodyPr>
          <a:lstStyle/>
          <a:p>
            <a:pPr marL="0" marR="0" lvl="0" indent="0" algn="l" rtl="0">
              <a:lnSpc>
                <a:spcPct val="90000"/>
              </a:lnSpc>
              <a:spcBef>
                <a:spcPts val="0"/>
              </a:spcBef>
              <a:spcAft>
                <a:spcPts val="0"/>
              </a:spcAft>
              <a:buClr>
                <a:schemeClr val="lt1"/>
              </a:buClr>
              <a:buFont typeface="Questrial"/>
              <a:buNone/>
            </a:pPr>
            <a:r>
              <a:rPr lang="en" sz="4100"/>
              <a:t>Explore on Your Own</a:t>
            </a:r>
            <a:endParaRPr sz="4100" b="0" i="0" u="none" strike="noStrike" cap="none">
              <a:solidFill>
                <a:schemeClr val="lt1"/>
              </a:solidFill>
              <a:latin typeface="Questrial"/>
              <a:ea typeface="Questrial"/>
              <a:cs typeface="Questrial"/>
              <a:sym typeface="Questrial"/>
            </a:endParaRPr>
          </a:p>
        </p:txBody>
      </p:sp>
      <p:sp>
        <p:nvSpPr>
          <p:cNvPr id="790" name="Google Shape;790;p88"/>
          <p:cNvSpPr txBox="1"/>
          <p:nvPr/>
        </p:nvSpPr>
        <p:spPr>
          <a:xfrm>
            <a:off x="597450" y="1622475"/>
            <a:ext cx="7949100" cy="2308800"/>
          </a:xfrm>
          <a:prstGeom prst="rect">
            <a:avLst/>
          </a:prstGeom>
          <a:noFill/>
          <a:ln>
            <a:noFill/>
          </a:ln>
        </p:spPr>
        <p:txBody>
          <a:bodyPr spcFirstLastPara="1" wrap="square" lIns="91425" tIns="91425" rIns="91425" bIns="91425" anchor="t" anchorCtr="0">
            <a:spAutoFit/>
          </a:bodyPr>
          <a:lstStyle/>
          <a:p>
            <a:pPr marL="0" lvl="8" indent="0" algn="ctr" rtl="0">
              <a:spcBef>
                <a:spcPts val="0"/>
              </a:spcBef>
              <a:spcAft>
                <a:spcPts val="0"/>
              </a:spcAft>
              <a:buNone/>
            </a:pPr>
            <a:r>
              <a:rPr lang="en" sz="3000" b="1" u="sng">
                <a:solidFill>
                  <a:schemeClr val="lt1"/>
                </a:solidFill>
                <a:latin typeface="Roboto"/>
                <a:ea typeface="Roboto"/>
                <a:cs typeface="Roboto"/>
                <a:sym typeface="Roboto"/>
                <a:hlinkClick r:id="rId3">
                  <a:extLst>
                    <a:ext uri="{A12FA001-AC4F-418D-AE19-62706E023703}">
                      <ahyp:hlinkClr xmlns:ahyp="http://schemas.microsoft.com/office/drawing/2018/hyperlinkcolor" val="tx"/>
                    </a:ext>
                  </a:extLst>
                </a:hlinkClick>
              </a:rPr>
              <a:t>White Men As Full Diversity Partners</a:t>
            </a:r>
            <a:endParaRPr sz="3000" b="1">
              <a:solidFill>
                <a:schemeClr val="lt1"/>
              </a:solidFill>
              <a:latin typeface="Roboto"/>
              <a:ea typeface="Roboto"/>
              <a:cs typeface="Roboto"/>
              <a:sym typeface="Roboto"/>
            </a:endParaRPr>
          </a:p>
          <a:p>
            <a:pPr marL="0" lvl="8" indent="0" algn="ctr" rtl="0">
              <a:spcBef>
                <a:spcPts val="0"/>
              </a:spcBef>
              <a:spcAft>
                <a:spcPts val="0"/>
              </a:spcAft>
              <a:buNone/>
            </a:pPr>
            <a:endParaRPr sz="2400" b="1">
              <a:solidFill>
                <a:schemeClr val="lt1"/>
              </a:solidFill>
              <a:latin typeface="Roboto"/>
              <a:ea typeface="Roboto"/>
              <a:cs typeface="Roboto"/>
              <a:sym typeface="Roboto"/>
            </a:endParaRPr>
          </a:p>
          <a:p>
            <a:pPr marL="0" lvl="8" indent="0" algn="ctr" rtl="0">
              <a:spcBef>
                <a:spcPts val="0"/>
              </a:spcBef>
              <a:spcAft>
                <a:spcPts val="0"/>
              </a:spcAft>
              <a:buNone/>
            </a:pPr>
            <a:r>
              <a:rPr lang="en" sz="3000" b="1" u="sng">
                <a:solidFill>
                  <a:schemeClr val="lt1"/>
                </a:solidFill>
                <a:latin typeface="Roboto"/>
                <a:ea typeface="Roboto"/>
                <a:cs typeface="Roboto"/>
                <a:sym typeface="Roboto"/>
                <a:hlinkClick r:id="rId4">
                  <a:extLst>
                    <a:ext uri="{A12FA001-AC4F-418D-AE19-62706E023703}">
                      <ahyp:hlinkClr xmlns:ahyp="http://schemas.microsoft.com/office/drawing/2018/hyperlinkcolor" val="tx"/>
                    </a:ext>
                  </a:extLst>
                </a:hlinkClick>
              </a:rPr>
              <a:t>Korn Ferry</a:t>
            </a:r>
            <a:endParaRPr sz="3000" b="1">
              <a:solidFill>
                <a:schemeClr val="lt1"/>
              </a:solidFill>
              <a:latin typeface="Roboto"/>
              <a:ea typeface="Roboto"/>
              <a:cs typeface="Roboto"/>
              <a:sym typeface="Roboto"/>
            </a:endParaRPr>
          </a:p>
          <a:p>
            <a:pPr marL="0" lvl="8" indent="0" algn="ctr" rtl="0">
              <a:spcBef>
                <a:spcPts val="0"/>
              </a:spcBef>
              <a:spcAft>
                <a:spcPts val="0"/>
              </a:spcAft>
              <a:buNone/>
            </a:pPr>
            <a:endParaRPr sz="2400" b="1">
              <a:solidFill>
                <a:schemeClr val="lt1"/>
              </a:solidFill>
              <a:latin typeface="Roboto"/>
              <a:ea typeface="Roboto"/>
              <a:cs typeface="Roboto"/>
              <a:sym typeface="Roboto"/>
            </a:endParaRPr>
          </a:p>
          <a:p>
            <a:pPr marL="0" lvl="8" indent="0" algn="ctr" rtl="0">
              <a:spcBef>
                <a:spcPts val="0"/>
              </a:spcBef>
              <a:spcAft>
                <a:spcPts val="0"/>
              </a:spcAft>
              <a:buNone/>
            </a:pPr>
            <a:r>
              <a:rPr lang="en" sz="3000" b="1" u="sng">
                <a:solidFill>
                  <a:schemeClr val="lt1"/>
                </a:solidFill>
                <a:latin typeface="Roboto"/>
                <a:ea typeface="Roboto"/>
                <a:cs typeface="Roboto"/>
                <a:sym typeface="Roboto"/>
                <a:hlinkClick r:id="rId5">
                  <a:extLst>
                    <a:ext uri="{A12FA001-AC4F-418D-AE19-62706E023703}">
                      <ahyp:hlinkClr xmlns:ahyp="http://schemas.microsoft.com/office/drawing/2018/hyperlinkcolor" val="tx"/>
                    </a:ext>
                  </a:extLst>
                </a:hlinkClick>
              </a:rPr>
              <a:t>Racial Equity Alliance</a:t>
            </a:r>
            <a:endParaRPr/>
          </a:p>
        </p:txBody>
      </p:sp>
    </p:spTree>
  </p:cSld>
  <p:clrMapOvr>
    <a:masterClrMapping/>
  </p:clrMapOvr>
  <p:transition spd="med">
    <p:fade thruBlk="1"/>
  </p:transition>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669"/>
        <p:cNvGrpSpPr/>
        <p:nvPr/>
      </p:nvGrpSpPr>
      <p:grpSpPr>
        <a:xfrm>
          <a:off x="0" y="0"/>
          <a:ext cx="0" cy="0"/>
          <a:chOff x="0" y="0"/>
          <a:chExt cx="0" cy="0"/>
        </a:xfrm>
      </p:grpSpPr>
      <p:sp>
        <p:nvSpPr>
          <p:cNvPr id="670" name="Google Shape;670;p72"/>
          <p:cNvSpPr txBox="1">
            <a:spLocks noGrp="1"/>
          </p:cNvSpPr>
          <p:nvPr>
            <p:ph type="title"/>
          </p:nvPr>
        </p:nvSpPr>
        <p:spPr>
          <a:xfrm>
            <a:off x="1142108" y="205978"/>
            <a:ext cx="6859785" cy="1051322"/>
          </a:xfrm>
          <a:prstGeom prst="rect">
            <a:avLst/>
          </a:prstGeom>
          <a:noFill/>
          <a:ln>
            <a:noFill/>
          </a:ln>
        </p:spPr>
        <p:txBody>
          <a:bodyPr spcFirstLastPara="1" wrap="square" lIns="68575" tIns="34275" rIns="68575" bIns="34275" anchor="ctr" anchorCtr="0">
            <a:noAutofit/>
          </a:bodyPr>
          <a:lstStyle/>
          <a:p>
            <a:pPr marL="0" marR="0" lvl="0" indent="0" algn="l" rtl="0">
              <a:lnSpc>
                <a:spcPct val="90000"/>
              </a:lnSpc>
              <a:spcBef>
                <a:spcPts val="0"/>
              </a:spcBef>
              <a:spcAft>
                <a:spcPts val="0"/>
              </a:spcAft>
              <a:buClr>
                <a:schemeClr val="lt1"/>
              </a:buClr>
              <a:buFont typeface="Questrial"/>
              <a:buNone/>
            </a:pPr>
            <a:r>
              <a:rPr lang="en" sz="4100" b="1" i="0" u="none" strike="noStrike" cap="none" dirty="0">
                <a:solidFill>
                  <a:schemeClr val="lt1"/>
                </a:solidFill>
                <a:latin typeface="Questrial"/>
                <a:ea typeface="Questrial"/>
                <a:cs typeface="Questrial"/>
                <a:sym typeface="Questrial"/>
              </a:rPr>
              <a:t>TODAY’S DEIR TOPICS:</a:t>
            </a:r>
            <a:r>
              <a:rPr lang="en" sz="4100" b="0" i="0" u="none" strike="noStrike" cap="none" dirty="0">
                <a:solidFill>
                  <a:schemeClr val="lt1"/>
                </a:solidFill>
                <a:latin typeface="Questrial"/>
                <a:ea typeface="Questrial"/>
                <a:cs typeface="Questrial"/>
                <a:sym typeface="Questrial"/>
              </a:rPr>
              <a:t>	</a:t>
            </a:r>
            <a:endParaRPr sz="4100" b="0" i="0" u="none" strike="noStrike" cap="none" dirty="0">
              <a:solidFill>
                <a:schemeClr val="lt1"/>
              </a:solidFill>
              <a:latin typeface="Questrial"/>
              <a:ea typeface="Questrial"/>
              <a:cs typeface="Questrial"/>
              <a:sym typeface="Questrial"/>
            </a:endParaRPr>
          </a:p>
        </p:txBody>
      </p:sp>
      <p:sp>
        <p:nvSpPr>
          <p:cNvPr id="671" name="Google Shape;671;p72"/>
          <p:cNvSpPr txBox="1">
            <a:spLocks noGrp="1"/>
          </p:cNvSpPr>
          <p:nvPr>
            <p:ph type="body" idx="1"/>
          </p:nvPr>
        </p:nvSpPr>
        <p:spPr>
          <a:xfrm>
            <a:off x="852000" y="1257300"/>
            <a:ext cx="7440000" cy="3591600"/>
          </a:xfrm>
          <a:prstGeom prst="rect">
            <a:avLst/>
          </a:prstGeom>
          <a:noFill/>
          <a:ln>
            <a:noFill/>
          </a:ln>
        </p:spPr>
        <p:txBody>
          <a:bodyPr spcFirstLastPara="1" wrap="square" lIns="68575" tIns="34275" rIns="68575" bIns="34275" anchor="ctr" anchorCtr="0">
            <a:noAutofit/>
          </a:bodyPr>
          <a:lstStyle/>
          <a:p>
            <a:pPr marL="850900" marR="0" lvl="2" indent="-165100" algn="l" rtl="0">
              <a:lnSpc>
                <a:spcPct val="120000"/>
              </a:lnSpc>
              <a:spcBef>
                <a:spcPts val="0"/>
              </a:spcBef>
              <a:spcAft>
                <a:spcPts val="0"/>
              </a:spcAft>
              <a:buClr>
                <a:schemeClr val="lt1"/>
              </a:buClr>
              <a:buSzPts val="4400"/>
              <a:buFont typeface="Arial"/>
              <a:buChar char="•"/>
            </a:pPr>
            <a:r>
              <a:rPr lang="en" sz="3500" b="1" dirty="0"/>
              <a:t>Formal Experience</a:t>
            </a:r>
            <a:endParaRPr sz="3500" b="1" i="0" u="none" strike="noStrike" cap="none" dirty="0">
              <a:solidFill>
                <a:schemeClr val="lt1"/>
              </a:solidFill>
            </a:endParaRPr>
          </a:p>
          <a:p>
            <a:pPr marL="850900" marR="0" lvl="2" indent="-165100" algn="l" rtl="0">
              <a:lnSpc>
                <a:spcPct val="120000"/>
              </a:lnSpc>
              <a:spcBef>
                <a:spcPts val="400"/>
              </a:spcBef>
              <a:spcAft>
                <a:spcPts val="0"/>
              </a:spcAft>
              <a:buClr>
                <a:schemeClr val="lt1"/>
              </a:buClr>
              <a:buSzPts val="4400"/>
              <a:buFont typeface="Arial"/>
              <a:buChar char="•"/>
            </a:pPr>
            <a:r>
              <a:rPr lang="en" sz="3500" b="1" dirty="0"/>
              <a:t>Institutional</a:t>
            </a:r>
            <a:endParaRPr sz="3500" b="1" dirty="0"/>
          </a:p>
          <a:p>
            <a:pPr marL="850900" marR="0" lvl="2" indent="-107950" algn="l" rtl="0">
              <a:lnSpc>
                <a:spcPct val="120000"/>
              </a:lnSpc>
              <a:spcBef>
                <a:spcPts val="400"/>
              </a:spcBef>
              <a:spcAft>
                <a:spcPts val="0"/>
              </a:spcAft>
              <a:buClr>
                <a:schemeClr val="lt1"/>
              </a:buClr>
              <a:buSzPts val="3500"/>
              <a:buFont typeface="Arial"/>
              <a:buChar char="•"/>
            </a:pPr>
            <a:r>
              <a:rPr lang="en" sz="3500" b="1" dirty="0"/>
              <a:t>Library</a:t>
            </a:r>
            <a:endParaRPr sz="3500" b="1" dirty="0"/>
          </a:p>
          <a:p>
            <a:pPr marL="850900" marR="0" lvl="2" indent="-165100" algn="l" rtl="0">
              <a:lnSpc>
                <a:spcPct val="120000"/>
              </a:lnSpc>
              <a:spcBef>
                <a:spcPts val="400"/>
              </a:spcBef>
              <a:spcAft>
                <a:spcPts val="0"/>
              </a:spcAft>
              <a:buClr>
                <a:schemeClr val="lt1"/>
              </a:buClr>
              <a:buSzPts val="4400"/>
              <a:buFont typeface="Arial"/>
              <a:buChar char="•"/>
            </a:pPr>
            <a:r>
              <a:rPr lang="en" sz="3500" b="1" dirty="0"/>
              <a:t>Chemistry Librarian</a:t>
            </a:r>
            <a:endParaRPr sz="1000" b="1" dirty="0"/>
          </a:p>
          <a:p>
            <a:pPr marL="165100" marR="0" lvl="0" indent="-25400" algn="l" rtl="0">
              <a:lnSpc>
                <a:spcPct val="120000"/>
              </a:lnSpc>
              <a:spcBef>
                <a:spcPts val="800"/>
              </a:spcBef>
              <a:spcAft>
                <a:spcPts val="0"/>
              </a:spcAft>
              <a:buClr>
                <a:schemeClr val="lt1"/>
              </a:buClr>
              <a:buSzPts val="2200"/>
              <a:buFont typeface="Arial"/>
              <a:buNone/>
            </a:pPr>
            <a:endParaRPr sz="1800" b="0" i="0" u="none" strike="noStrike" cap="none" dirty="0">
              <a:solidFill>
                <a:schemeClr val="lt1"/>
              </a:solidFill>
              <a:latin typeface="Questrial"/>
              <a:ea typeface="Questrial"/>
              <a:cs typeface="Questrial"/>
              <a:sym typeface="Questrial"/>
            </a:endParaRPr>
          </a:p>
        </p:txBody>
      </p:sp>
    </p:spTree>
  </p:cSld>
  <p:clrMapOvr>
    <a:masterClrMapping/>
  </p:clrMapOvr>
  <p:transition spd="med">
    <p:fade thruBlk="1"/>
  </p:transition>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795"/>
        <p:cNvGrpSpPr/>
        <p:nvPr/>
      </p:nvGrpSpPr>
      <p:grpSpPr>
        <a:xfrm>
          <a:off x="0" y="0"/>
          <a:ext cx="0" cy="0"/>
          <a:chOff x="0" y="0"/>
          <a:chExt cx="0" cy="0"/>
        </a:xfrm>
      </p:grpSpPr>
      <p:sp>
        <p:nvSpPr>
          <p:cNvPr id="2" name="Title 1">
            <a:extLst>
              <a:ext uri="{FF2B5EF4-FFF2-40B4-BE49-F238E27FC236}">
                <a16:creationId xmlns:a16="http://schemas.microsoft.com/office/drawing/2014/main" id="{72C1EECA-10A2-4526-817F-C51F554AB944}"/>
              </a:ext>
            </a:extLst>
          </p:cNvPr>
          <p:cNvSpPr>
            <a:spLocks noGrp="1"/>
          </p:cNvSpPr>
          <p:nvPr>
            <p:ph type="title"/>
          </p:nvPr>
        </p:nvSpPr>
        <p:spPr>
          <a:xfrm>
            <a:off x="856060" y="71021"/>
            <a:ext cx="7429498" cy="1047565"/>
          </a:xfrm>
        </p:spPr>
        <p:txBody>
          <a:bodyPr/>
          <a:lstStyle/>
          <a:p>
            <a:r>
              <a:rPr lang="en-US" sz="3500" b="1" dirty="0"/>
              <a:t>Resources</a:t>
            </a:r>
          </a:p>
        </p:txBody>
      </p:sp>
      <p:sp>
        <p:nvSpPr>
          <p:cNvPr id="796" name="Google Shape;796;p89"/>
          <p:cNvSpPr txBox="1"/>
          <p:nvPr/>
        </p:nvSpPr>
        <p:spPr>
          <a:xfrm>
            <a:off x="856060" y="1342644"/>
            <a:ext cx="7845000" cy="3417000"/>
          </a:xfrm>
          <a:prstGeom prst="rect">
            <a:avLst/>
          </a:prstGeom>
          <a:noFill/>
          <a:ln>
            <a:noFill/>
          </a:ln>
        </p:spPr>
        <p:txBody>
          <a:bodyPr spcFirstLastPara="1" wrap="square" lIns="91425" tIns="91425" rIns="91425" bIns="91425" anchor="t" anchorCtr="0">
            <a:spAutoFit/>
          </a:bodyPr>
          <a:lstStyle/>
          <a:p>
            <a:pPr marL="0" lvl="8" indent="0" algn="ctr" rtl="0">
              <a:spcBef>
                <a:spcPts val="0"/>
              </a:spcBef>
              <a:spcAft>
                <a:spcPts val="0"/>
              </a:spcAft>
              <a:buNone/>
            </a:pPr>
            <a:r>
              <a:rPr lang="en" sz="3000" b="1" u="sng" dirty="0">
                <a:solidFill>
                  <a:schemeClr val="lt1"/>
                </a:solidFill>
                <a:latin typeface="Questrial"/>
                <a:ea typeface="Roboto"/>
                <a:cs typeface="Roboto"/>
                <a:sym typeface="Roboto"/>
                <a:hlinkClick r:id="rId3">
                  <a:extLst>
                    <a:ext uri="{A12FA001-AC4F-418D-AE19-62706E023703}">
                      <ahyp:hlinkClr xmlns:ahyp="http://schemas.microsoft.com/office/drawing/2018/hyperlinkcolor" val="tx"/>
                    </a:ext>
                  </a:extLst>
                </a:hlinkClick>
              </a:rPr>
              <a:t>How to Work for a Boss Who Has Unrealistic Expectations</a:t>
            </a:r>
            <a:endParaRPr sz="3000" b="1" dirty="0">
              <a:solidFill>
                <a:schemeClr val="lt1"/>
              </a:solidFill>
              <a:latin typeface="Questrial"/>
              <a:ea typeface="Roboto"/>
              <a:cs typeface="Roboto"/>
              <a:sym typeface="Roboto"/>
            </a:endParaRPr>
          </a:p>
          <a:p>
            <a:pPr marL="0" lvl="8" indent="0" algn="ctr" rtl="0">
              <a:spcBef>
                <a:spcPts val="0"/>
              </a:spcBef>
              <a:spcAft>
                <a:spcPts val="0"/>
              </a:spcAft>
              <a:buNone/>
            </a:pPr>
            <a:endParaRPr sz="3000" b="1" dirty="0">
              <a:solidFill>
                <a:schemeClr val="lt1"/>
              </a:solidFill>
              <a:latin typeface="Questrial"/>
              <a:ea typeface="Roboto"/>
              <a:cs typeface="Roboto"/>
              <a:sym typeface="Roboto"/>
            </a:endParaRPr>
          </a:p>
          <a:p>
            <a:pPr marL="0" lvl="8" indent="0" algn="ctr" rtl="0">
              <a:spcBef>
                <a:spcPts val="0"/>
              </a:spcBef>
              <a:spcAft>
                <a:spcPts val="0"/>
              </a:spcAft>
              <a:buNone/>
            </a:pPr>
            <a:r>
              <a:rPr lang="en" sz="3000" b="1" u="sng" dirty="0">
                <a:solidFill>
                  <a:schemeClr val="lt1"/>
                </a:solidFill>
                <a:latin typeface="Questrial"/>
                <a:ea typeface="Roboto"/>
                <a:cs typeface="Roboto"/>
                <a:sym typeface="Roboto"/>
                <a:hlinkClick r:id="rId4">
                  <a:extLst>
                    <a:ext uri="{A12FA001-AC4F-418D-AE19-62706E023703}">
                      <ahyp:hlinkClr xmlns:ahyp="http://schemas.microsoft.com/office/drawing/2018/hyperlinkcolor" val="tx"/>
                    </a:ext>
                  </a:extLst>
                </a:hlinkClick>
              </a:rPr>
              <a:t>Redefining the Wellness Wheel for Academic Librarians of Color</a:t>
            </a:r>
            <a:endParaRPr sz="3000" b="1" dirty="0">
              <a:solidFill>
                <a:schemeClr val="lt1"/>
              </a:solidFill>
              <a:latin typeface="Questrial"/>
              <a:ea typeface="Roboto"/>
              <a:cs typeface="Roboto"/>
              <a:sym typeface="Roboto"/>
            </a:endParaRPr>
          </a:p>
          <a:p>
            <a:pPr marL="0" lvl="8" indent="0" algn="ctr" rtl="0">
              <a:spcBef>
                <a:spcPts val="0"/>
              </a:spcBef>
              <a:spcAft>
                <a:spcPts val="0"/>
              </a:spcAft>
              <a:buNone/>
            </a:pPr>
            <a:endParaRPr sz="3000" b="1" dirty="0">
              <a:solidFill>
                <a:schemeClr val="lt1"/>
              </a:solidFill>
              <a:latin typeface="Questrial"/>
              <a:ea typeface="Roboto"/>
              <a:cs typeface="Roboto"/>
              <a:sym typeface="Roboto"/>
            </a:endParaRPr>
          </a:p>
          <a:p>
            <a:pPr marL="0" lvl="8" indent="0" algn="ctr" rtl="0">
              <a:spcBef>
                <a:spcPts val="0"/>
              </a:spcBef>
              <a:spcAft>
                <a:spcPts val="0"/>
              </a:spcAft>
              <a:buNone/>
            </a:pPr>
            <a:r>
              <a:rPr lang="en" sz="3000" b="1" u="sng" dirty="0">
                <a:solidFill>
                  <a:schemeClr val="lt1"/>
                </a:solidFill>
                <a:latin typeface="Questrial"/>
                <a:ea typeface="Roboto"/>
                <a:cs typeface="Roboto"/>
                <a:sym typeface="Roboto"/>
                <a:hlinkClick r:id="rId5">
                  <a:extLst>
                    <a:ext uri="{A12FA001-AC4F-418D-AE19-62706E023703}">
                      <ahyp:hlinkClr xmlns:ahyp="http://schemas.microsoft.com/office/drawing/2018/hyperlinkcolor" val="tx"/>
                    </a:ext>
                  </a:extLst>
                </a:hlinkClick>
              </a:rPr>
              <a:t>ACRL EDI Resource Guide</a:t>
            </a:r>
            <a:endParaRPr dirty="0">
              <a:latin typeface="Questrial"/>
            </a:endParaRPr>
          </a:p>
        </p:txBody>
      </p:sp>
    </p:spTree>
  </p:cSld>
  <p:clrMapOvr>
    <a:masterClrMapping/>
  </p:clrMapOvr>
  <p:transition spd="med">
    <p:fade thruBlk="1"/>
  </p:transition>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801"/>
        <p:cNvGrpSpPr/>
        <p:nvPr/>
      </p:nvGrpSpPr>
      <p:grpSpPr>
        <a:xfrm>
          <a:off x="0" y="0"/>
          <a:ext cx="0" cy="0"/>
          <a:chOff x="0" y="0"/>
          <a:chExt cx="0" cy="0"/>
        </a:xfrm>
      </p:grpSpPr>
      <p:sp>
        <p:nvSpPr>
          <p:cNvPr id="802" name="Google Shape;802;p90"/>
          <p:cNvSpPr txBox="1"/>
          <p:nvPr/>
        </p:nvSpPr>
        <p:spPr>
          <a:xfrm>
            <a:off x="406950" y="1053093"/>
            <a:ext cx="8330100" cy="3877954"/>
          </a:xfrm>
          <a:prstGeom prst="rect">
            <a:avLst/>
          </a:prstGeom>
          <a:noFill/>
          <a:ln>
            <a:noFill/>
          </a:ln>
        </p:spPr>
        <p:txBody>
          <a:bodyPr spcFirstLastPara="1" wrap="square" lIns="91425" tIns="91425" rIns="91425" bIns="91425" anchor="t" anchorCtr="0">
            <a:spAutoFit/>
          </a:bodyPr>
          <a:lstStyle/>
          <a:p>
            <a:pPr marL="0" lvl="8" indent="0" algn="ctr" rtl="0">
              <a:spcBef>
                <a:spcPts val="0"/>
              </a:spcBef>
              <a:spcAft>
                <a:spcPts val="0"/>
              </a:spcAft>
              <a:buNone/>
            </a:pPr>
            <a:r>
              <a:rPr lang="en" sz="3000" b="1" u="sng" dirty="0">
                <a:solidFill>
                  <a:schemeClr val="lt1"/>
                </a:solidFill>
                <a:latin typeface="Questrial"/>
                <a:ea typeface="Roboto"/>
                <a:cs typeface="Roboto"/>
                <a:sym typeface="Roboto"/>
                <a:hlinkClick r:id="rId3">
                  <a:extLst>
                    <a:ext uri="{A12FA001-AC4F-418D-AE19-62706E023703}">
                      <ahyp:hlinkClr xmlns:ahyp="http://schemas.microsoft.com/office/drawing/2018/hyperlinkcolor" val="tx"/>
                    </a:ext>
                  </a:extLst>
                </a:hlinkClick>
              </a:rPr>
              <a:t>Alternate Conversations for Creating Whole-System Change Around Diversity &amp; Inclusion</a:t>
            </a:r>
            <a:endParaRPr sz="3000" b="1" dirty="0">
              <a:solidFill>
                <a:schemeClr val="lt1"/>
              </a:solidFill>
              <a:latin typeface="Questrial"/>
              <a:ea typeface="Roboto"/>
              <a:cs typeface="Roboto"/>
              <a:sym typeface="Roboto"/>
            </a:endParaRPr>
          </a:p>
          <a:p>
            <a:pPr marL="0" lvl="8" indent="0" algn="ctr" rtl="0">
              <a:spcBef>
                <a:spcPts val="0"/>
              </a:spcBef>
              <a:spcAft>
                <a:spcPts val="0"/>
              </a:spcAft>
              <a:buNone/>
            </a:pPr>
            <a:endParaRPr sz="3000" b="1" dirty="0">
              <a:solidFill>
                <a:schemeClr val="lt1"/>
              </a:solidFill>
              <a:latin typeface="Questrial"/>
              <a:ea typeface="Roboto"/>
              <a:cs typeface="Roboto"/>
              <a:sym typeface="Roboto"/>
            </a:endParaRPr>
          </a:p>
          <a:p>
            <a:pPr marL="0" lvl="8" indent="0" algn="ctr" rtl="0">
              <a:spcBef>
                <a:spcPts val="0"/>
              </a:spcBef>
              <a:spcAft>
                <a:spcPts val="0"/>
              </a:spcAft>
              <a:buNone/>
            </a:pPr>
            <a:r>
              <a:rPr lang="en" sz="3000" b="1" u="sng" dirty="0">
                <a:solidFill>
                  <a:schemeClr val="lt1"/>
                </a:solidFill>
                <a:latin typeface="Questrial"/>
                <a:ea typeface="Roboto"/>
                <a:cs typeface="Roboto"/>
                <a:sym typeface="Roboto"/>
                <a:hlinkClick r:id="rId4">
                  <a:extLst>
                    <a:ext uri="{A12FA001-AC4F-418D-AE19-62706E023703}">
                      <ahyp:hlinkClr xmlns:ahyp="http://schemas.microsoft.com/office/drawing/2018/hyperlinkcolor" val="tx"/>
                    </a:ext>
                  </a:extLst>
                </a:hlinkClick>
              </a:rPr>
              <a:t>Inclusion, Diversity, and Equity: Members of the Association of Research Libraries Employee Demographics and Director Perspectives</a:t>
            </a:r>
            <a:endParaRPr sz="3000" b="1" dirty="0">
              <a:solidFill>
                <a:schemeClr val="lt1"/>
              </a:solidFill>
              <a:latin typeface="Questrial"/>
              <a:ea typeface="Roboto"/>
              <a:cs typeface="Roboto"/>
              <a:sym typeface="Roboto"/>
            </a:endParaRPr>
          </a:p>
          <a:p>
            <a:pPr marL="0" lvl="8" indent="0" algn="ctr" rtl="0">
              <a:spcBef>
                <a:spcPts val="0"/>
              </a:spcBef>
              <a:spcAft>
                <a:spcPts val="0"/>
              </a:spcAft>
              <a:buNone/>
            </a:pPr>
            <a:endParaRPr sz="3000" b="1" dirty="0">
              <a:solidFill>
                <a:schemeClr val="lt1"/>
              </a:solidFill>
              <a:latin typeface="Questrial"/>
              <a:ea typeface="Roboto"/>
              <a:cs typeface="Roboto"/>
              <a:sym typeface="Roboto"/>
            </a:endParaRPr>
          </a:p>
          <a:p>
            <a:pPr marL="0" lvl="8" indent="0" algn="ctr" rtl="0">
              <a:spcBef>
                <a:spcPts val="0"/>
              </a:spcBef>
              <a:spcAft>
                <a:spcPts val="0"/>
              </a:spcAft>
              <a:buNone/>
            </a:pPr>
            <a:r>
              <a:rPr lang="en" sz="3000" b="1" u="sng" dirty="0">
                <a:solidFill>
                  <a:schemeClr val="lt1"/>
                </a:solidFill>
                <a:latin typeface="Questrial"/>
                <a:ea typeface="Roboto"/>
                <a:cs typeface="Roboto"/>
                <a:sym typeface="Roboto"/>
                <a:hlinkClick r:id="rId5">
                  <a:extLst>
                    <a:ext uri="{A12FA001-AC4F-418D-AE19-62706E023703}">
                      <ahyp:hlinkClr xmlns:ahyp="http://schemas.microsoft.com/office/drawing/2018/hyperlinkcolor" val="tx"/>
                    </a:ext>
                  </a:extLst>
                </a:hlinkClick>
              </a:rPr>
              <a:t>National Day of Racial Healing</a:t>
            </a:r>
            <a:endParaRPr sz="3000" dirty="0">
              <a:latin typeface="Questrial"/>
            </a:endParaRPr>
          </a:p>
        </p:txBody>
      </p:sp>
      <p:sp>
        <p:nvSpPr>
          <p:cNvPr id="2" name="Title 1">
            <a:extLst>
              <a:ext uri="{FF2B5EF4-FFF2-40B4-BE49-F238E27FC236}">
                <a16:creationId xmlns:a16="http://schemas.microsoft.com/office/drawing/2014/main" id="{AFEB371A-69CC-42CD-9F02-1ACA31EB0B70}"/>
              </a:ext>
            </a:extLst>
          </p:cNvPr>
          <p:cNvSpPr>
            <a:spLocks noGrp="1"/>
          </p:cNvSpPr>
          <p:nvPr>
            <p:ph type="title"/>
          </p:nvPr>
        </p:nvSpPr>
        <p:spPr>
          <a:xfrm>
            <a:off x="927082" y="123676"/>
            <a:ext cx="7429498" cy="1108928"/>
          </a:xfrm>
        </p:spPr>
        <p:txBody>
          <a:bodyPr/>
          <a:lstStyle/>
          <a:p>
            <a:r>
              <a:rPr lang="en-US" sz="3500" b="1" dirty="0"/>
              <a:t>Resources 2</a:t>
            </a:r>
          </a:p>
        </p:txBody>
      </p:sp>
    </p:spTree>
  </p:cSld>
  <p:clrMapOvr>
    <a:masterClrMapping/>
  </p:clrMapOvr>
  <p:transition spd="med">
    <p:fade thruBlk="1"/>
  </p:transition>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807"/>
        <p:cNvGrpSpPr/>
        <p:nvPr/>
      </p:nvGrpSpPr>
      <p:grpSpPr>
        <a:xfrm>
          <a:off x="0" y="0"/>
          <a:ext cx="0" cy="0"/>
          <a:chOff x="0" y="0"/>
          <a:chExt cx="0" cy="0"/>
        </a:xfrm>
      </p:grpSpPr>
      <p:sp>
        <p:nvSpPr>
          <p:cNvPr id="808" name="Google Shape;808;p91"/>
          <p:cNvSpPr txBox="1">
            <a:spLocks noGrp="1"/>
          </p:cNvSpPr>
          <p:nvPr>
            <p:ph type="title"/>
          </p:nvPr>
        </p:nvSpPr>
        <p:spPr>
          <a:xfrm>
            <a:off x="1409850" y="334525"/>
            <a:ext cx="6324300" cy="743700"/>
          </a:xfrm>
          <a:prstGeom prst="rect">
            <a:avLst/>
          </a:prstGeom>
        </p:spPr>
        <p:txBody>
          <a:bodyPr spcFirstLastPara="1" wrap="square" lIns="68575" tIns="68575" rIns="68575" bIns="68575" anchor="ctr" anchorCtr="0">
            <a:noAutofit/>
          </a:bodyPr>
          <a:lstStyle/>
          <a:p>
            <a:pPr marL="0" lvl="0" indent="0" algn="l" rtl="0">
              <a:spcBef>
                <a:spcPts val="0"/>
              </a:spcBef>
              <a:spcAft>
                <a:spcPts val="0"/>
              </a:spcAft>
              <a:buNone/>
            </a:pPr>
            <a:r>
              <a:rPr lang="en" sz="3000" b="1"/>
              <a:t>Library Communities For Individuals</a:t>
            </a:r>
            <a:endParaRPr sz="3000" b="1"/>
          </a:p>
        </p:txBody>
      </p:sp>
      <p:sp>
        <p:nvSpPr>
          <p:cNvPr id="809" name="Google Shape;809;p91"/>
          <p:cNvSpPr txBox="1">
            <a:spLocks noGrp="1"/>
          </p:cNvSpPr>
          <p:nvPr>
            <p:ph type="body" idx="1"/>
          </p:nvPr>
        </p:nvSpPr>
        <p:spPr>
          <a:xfrm>
            <a:off x="770400" y="1078225"/>
            <a:ext cx="7603200" cy="3951900"/>
          </a:xfrm>
          <a:prstGeom prst="rect">
            <a:avLst/>
          </a:prstGeom>
        </p:spPr>
        <p:txBody>
          <a:bodyPr spcFirstLastPara="1" wrap="square" lIns="68575" tIns="68575" rIns="68575" bIns="68575" anchor="t" anchorCtr="0">
            <a:noAutofit/>
          </a:bodyPr>
          <a:lstStyle/>
          <a:p>
            <a:pPr marL="0" lvl="0" indent="0" algn="l" rtl="0">
              <a:lnSpc>
                <a:spcPct val="115000"/>
              </a:lnSpc>
              <a:spcBef>
                <a:spcPts val="0"/>
              </a:spcBef>
              <a:spcAft>
                <a:spcPts val="0"/>
              </a:spcAft>
              <a:buNone/>
            </a:pPr>
            <a:r>
              <a:rPr lang="en" sz="2500" b="1" dirty="0">
                <a:latin typeface="Arial"/>
                <a:ea typeface="Arial"/>
                <a:cs typeface="Arial"/>
                <a:sym typeface="Arial"/>
              </a:rPr>
              <a:t>R</a:t>
            </a:r>
            <a:r>
              <a:rPr lang="en" sz="2500" b="1" dirty="0">
                <a:solidFill>
                  <a:schemeClr val="bg1"/>
                </a:solidFill>
                <a:latin typeface="Arial"/>
                <a:ea typeface="Arial"/>
                <a:cs typeface="Arial"/>
                <a:sym typeface="Arial"/>
              </a:rPr>
              <a:t>enewers - </a:t>
            </a:r>
            <a:r>
              <a:rPr lang="en" sz="2000" b="1" u="sng" dirty="0">
                <a:solidFill>
                  <a:schemeClr val="bg1"/>
                </a:solidFill>
                <a:latin typeface="Arial"/>
                <a:ea typeface="Arial"/>
                <a:cs typeface="Arial"/>
                <a:sym typeface="Arial"/>
                <a:hlinkClick r:id="rId3">
                  <a:extLst>
                    <a:ext uri="{A12FA001-AC4F-418D-AE19-62706E023703}">
                      <ahyp:hlinkClr xmlns:ahyp="http://schemas.microsoft.com/office/drawing/2018/hyperlinkcolor" val="tx"/>
                    </a:ext>
                  </a:extLst>
                </a:hlinkClick>
              </a:rPr>
              <a:t>https://renewerslis.wordpress.com/</a:t>
            </a:r>
            <a:endParaRPr sz="2000" b="1" dirty="0">
              <a:solidFill>
                <a:schemeClr val="bg1"/>
              </a:solidFill>
              <a:latin typeface="Arial"/>
              <a:ea typeface="Arial"/>
              <a:cs typeface="Arial"/>
              <a:sym typeface="Arial"/>
            </a:endParaRPr>
          </a:p>
          <a:p>
            <a:pPr marL="1828800" lvl="0" indent="0" algn="l" rtl="0">
              <a:lnSpc>
                <a:spcPct val="115000"/>
              </a:lnSpc>
              <a:spcBef>
                <a:spcPts val="1200"/>
              </a:spcBef>
              <a:spcAft>
                <a:spcPts val="0"/>
              </a:spcAft>
              <a:buClr>
                <a:schemeClr val="dk1"/>
              </a:buClr>
              <a:buSzPts val="1100"/>
              <a:buFont typeface="Arial"/>
              <a:buNone/>
            </a:pPr>
            <a:r>
              <a:rPr lang="en" sz="2500" b="1" dirty="0">
                <a:solidFill>
                  <a:schemeClr val="bg1"/>
                </a:solidFill>
                <a:latin typeface="Arial"/>
                <a:ea typeface="Arial"/>
                <a:cs typeface="Arial"/>
                <a:sym typeface="Arial"/>
              </a:rPr>
              <a:t>“Promoting Empathy and Self-Preservation in the Workplace”</a:t>
            </a:r>
            <a:endParaRPr sz="2500" b="1" dirty="0">
              <a:solidFill>
                <a:schemeClr val="bg1"/>
              </a:solidFill>
              <a:latin typeface="Arial"/>
              <a:ea typeface="Arial"/>
              <a:cs typeface="Arial"/>
              <a:sym typeface="Arial"/>
            </a:endParaRPr>
          </a:p>
          <a:p>
            <a:pPr marL="0" lvl="0" indent="0" algn="l" rtl="0">
              <a:lnSpc>
                <a:spcPct val="115000"/>
              </a:lnSpc>
              <a:spcBef>
                <a:spcPts val="1200"/>
              </a:spcBef>
              <a:spcAft>
                <a:spcPts val="0"/>
              </a:spcAft>
              <a:buNone/>
            </a:pPr>
            <a:r>
              <a:rPr lang="en" sz="2500" b="1" dirty="0">
                <a:solidFill>
                  <a:schemeClr val="bg1"/>
                </a:solidFill>
                <a:latin typeface="Arial"/>
                <a:ea typeface="Arial"/>
                <a:cs typeface="Arial"/>
                <a:sym typeface="Arial"/>
              </a:rPr>
              <a:t>#CripLib Twitter Chat and Discord: </a:t>
            </a:r>
            <a:r>
              <a:rPr lang="en" sz="2000" b="1" u="sng" dirty="0">
                <a:solidFill>
                  <a:schemeClr val="bg1"/>
                </a:solidFill>
                <a:latin typeface="Arial"/>
                <a:ea typeface="Arial"/>
                <a:cs typeface="Arial"/>
                <a:sym typeface="Arial"/>
                <a:hlinkClick r:id="rId4">
                  <a:extLst>
                    <a:ext uri="{A12FA001-AC4F-418D-AE19-62706E023703}">
                      <ahyp:hlinkClr xmlns:ahyp="http://schemas.microsoft.com/office/drawing/2018/hyperlinkcolor" val="tx"/>
                    </a:ext>
                  </a:extLst>
                </a:hlinkClick>
              </a:rPr>
              <a:t>https://twitter.com/librariankqm/status/1412902662039867392</a:t>
            </a:r>
            <a:r>
              <a:rPr lang="en" sz="2000" dirty="0">
                <a:solidFill>
                  <a:schemeClr val="bg1"/>
                </a:solidFill>
                <a:latin typeface="Arial"/>
                <a:ea typeface="Arial"/>
                <a:cs typeface="Arial"/>
                <a:sym typeface="Arial"/>
              </a:rPr>
              <a:t> </a:t>
            </a:r>
            <a:endParaRPr sz="2000" dirty="0">
              <a:solidFill>
                <a:schemeClr val="bg1"/>
              </a:solidFill>
              <a:latin typeface="Arial"/>
              <a:ea typeface="Arial"/>
              <a:cs typeface="Arial"/>
              <a:sym typeface="Arial"/>
            </a:endParaRPr>
          </a:p>
          <a:p>
            <a:pPr marL="1371600" lvl="0" indent="0" algn="l" rtl="0">
              <a:lnSpc>
                <a:spcPct val="115000"/>
              </a:lnSpc>
              <a:spcBef>
                <a:spcPts val="1200"/>
              </a:spcBef>
              <a:spcAft>
                <a:spcPts val="0"/>
              </a:spcAft>
              <a:buNone/>
            </a:pPr>
            <a:r>
              <a:rPr lang="en" sz="2500" b="1" dirty="0">
                <a:latin typeface="Arial"/>
                <a:ea typeface="Arial"/>
                <a:cs typeface="Arial"/>
                <a:sym typeface="Arial"/>
              </a:rPr>
              <a:t>“...a place to chat about disability in its varied forms as library workers...”</a:t>
            </a:r>
            <a:endParaRPr sz="2500" b="1" dirty="0">
              <a:latin typeface="Arial"/>
              <a:ea typeface="Arial"/>
              <a:cs typeface="Arial"/>
              <a:sym typeface="Arial"/>
            </a:endParaRPr>
          </a:p>
          <a:p>
            <a:pPr marL="0" lvl="0" indent="0" algn="l" rtl="0">
              <a:lnSpc>
                <a:spcPct val="115000"/>
              </a:lnSpc>
              <a:spcBef>
                <a:spcPts val="1200"/>
              </a:spcBef>
              <a:spcAft>
                <a:spcPts val="1200"/>
              </a:spcAft>
              <a:buClr>
                <a:schemeClr val="dk1"/>
              </a:buClr>
              <a:buSzPts val="1100"/>
              <a:buFont typeface="Arial"/>
              <a:buNone/>
            </a:pPr>
            <a:endParaRPr dirty="0">
              <a:solidFill>
                <a:srgbClr val="ADADAD"/>
              </a:solidFill>
              <a:latin typeface="Arial"/>
              <a:ea typeface="Arial"/>
              <a:cs typeface="Arial"/>
              <a:sym typeface="Arial"/>
            </a:endParaRPr>
          </a:p>
        </p:txBody>
      </p:sp>
    </p:spTree>
  </p:cSld>
  <p:clrMapOvr>
    <a:masterClrMapping/>
  </p:clrMapOvr>
  <p:transition spd="med">
    <p:fade thruBlk="1"/>
  </p:transition>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814"/>
        <p:cNvGrpSpPr/>
        <p:nvPr/>
      </p:nvGrpSpPr>
      <p:grpSpPr>
        <a:xfrm>
          <a:off x="0" y="0"/>
          <a:ext cx="0" cy="0"/>
          <a:chOff x="0" y="0"/>
          <a:chExt cx="0" cy="0"/>
        </a:xfrm>
      </p:grpSpPr>
      <p:sp>
        <p:nvSpPr>
          <p:cNvPr id="815" name="Google Shape;815;p92"/>
          <p:cNvSpPr txBox="1">
            <a:spLocks noGrp="1"/>
          </p:cNvSpPr>
          <p:nvPr>
            <p:ph type="title"/>
          </p:nvPr>
        </p:nvSpPr>
        <p:spPr>
          <a:xfrm>
            <a:off x="1474500" y="108075"/>
            <a:ext cx="6195000" cy="743700"/>
          </a:xfrm>
          <a:prstGeom prst="rect">
            <a:avLst/>
          </a:prstGeom>
        </p:spPr>
        <p:txBody>
          <a:bodyPr spcFirstLastPara="1" wrap="square" lIns="68575" tIns="68575" rIns="68575" bIns="68575" anchor="ctr" anchorCtr="0">
            <a:noAutofit/>
          </a:bodyPr>
          <a:lstStyle/>
          <a:p>
            <a:pPr marL="0" lvl="0" indent="0" algn="l" rtl="0">
              <a:spcBef>
                <a:spcPts val="0"/>
              </a:spcBef>
              <a:spcAft>
                <a:spcPts val="0"/>
              </a:spcAft>
              <a:buNone/>
            </a:pPr>
            <a:r>
              <a:rPr lang="en" sz="3000" b="1" dirty="0"/>
              <a:t>Library Communities For Individuals 2</a:t>
            </a:r>
            <a:endParaRPr sz="3000" b="1" dirty="0"/>
          </a:p>
        </p:txBody>
      </p:sp>
      <p:sp>
        <p:nvSpPr>
          <p:cNvPr id="816" name="Google Shape;816;p92"/>
          <p:cNvSpPr txBox="1">
            <a:spLocks noGrp="1"/>
          </p:cNvSpPr>
          <p:nvPr>
            <p:ph type="body" idx="1"/>
          </p:nvPr>
        </p:nvSpPr>
        <p:spPr>
          <a:xfrm>
            <a:off x="624750" y="851775"/>
            <a:ext cx="7894500" cy="4178400"/>
          </a:xfrm>
          <a:prstGeom prst="rect">
            <a:avLst/>
          </a:prstGeom>
        </p:spPr>
        <p:txBody>
          <a:bodyPr spcFirstLastPara="1" wrap="square" lIns="68575" tIns="68575" rIns="68575" bIns="68575" anchor="t" anchorCtr="0">
            <a:noAutofit/>
          </a:bodyPr>
          <a:lstStyle/>
          <a:p>
            <a:pPr marL="0" lvl="0" indent="0" algn="l" rtl="0">
              <a:lnSpc>
                <a:spcPct val="115000"/>
              </a:lnSpc>
              <a:spcBef>
                <a:spcPts val="0"/>
              </a:spcBef>
              <a:spcAft>
                <a:spcPts val="0"/>
              </a:spcAft>
              <a:buNone/>
            </a:pPr>
            <a:r>
              <a:rPr lang="en" sz="2500" b="1" dirty="0">
                <a:latin typeface="Arial"/>
                <a:ea typeface="Arial"/>
                <a:cs typeface="Arial"/>
                <a:sym typeface="Arial"/>
              </a:rPr>
              <a:t>We Here - </a:t>
            </a:r>
            <a:r>
              <a:rPr lang="en" sz="2000" b="1" u="sng" dirty="0">
                <a:solidFill>
                  <a:schemeClr val="bg1"/>
                </a:solidFill>
                <a:latin typeface="Arial"/>
                <a:ea typeface="Arial"/>
                <a:cs typeface="Arial"/>
                <a:sym typeface="Arial"/>
                <a:hlinkClick r:id="rId3">
                  <a:extLst>
                    <a:ext uri="{A12FA001-AC4F-418D-AE19-62706E023703}">
                      <ahyp:hlinkClr xmlns:ahyp="http://schemas.microsoft.com/office/drawing/2018/hyperlinkcolor" val="tx"/>
                    </a:ext>
                  </a:extLst>
                </a:hlinkClick>
              </a:rPr>
              <a:t>https://www.wehere.space/</a:t>
            </a:r>
            <a:endParaRPr sz="2000" b="1" dirty="0">
              <a:solidFill>
                <a:schemeClr val="bg1"/>
              </a:solidFill>
              <a:latin typeface="Arial"/>
              <a:ea typeface="Arial"/>
              <a:cs typeface="Arial"/>
              <a:sym typeface="Arial"/>
            </a:endParaRPr>
          </a:p>
          <a:p>
            <a:pPr marL="457200" lvl="0" indent="0" algn="l" rtl="0">
              <a:lnSpc>
                <a:spcPct val="115000"/>
              </a:lnSpc>
              <a:spcBef>
                <a:spcPts val="1200"/>
              </a:spcBef>
              <a:spcAft>
                <a:spcPts val="1200"/>
              </a:spcAft>
              <a:buNone/>
            </a:pPr>
            <a:r>
              <a:rPr lang="en" sz="2500" b="1" dirty="0">
                <a:latin typeface="Arial"/>
                <a:ea typeface="Arial"/>
                <a:cs typeface="Arial"/>
                <a:sym typeface="Arial"/>
              </a:rPr>
              <a:t>“We Here™️ seeks to provide a safe and supportive community for Black and Indigenous folks, and People of Color (BIPOC) in library and information science professions and educational programs and to recognize, discuss, and intervene in systemic social issues that have plagued these professions both currently and historically”</a:t>
            </a:r>
            <a:endParaRPr sz="2500" b="1" dirty="0">
              <a:latin typeface="Arial"/>
              <a:ea typeface="Arial"/>
              <a:cs typeface="Arial"/>
              <a:sym typeface="Arial"/>
            </a:endParaRPr>
          </a:p>
        </p:txBody>
      </p:sp>
    </p:spTree>
  </p:cSld>
  <p:clrMapOvr>
    <a:masterClrMapping/>
  </p:clrMapOvr>
  <p:transition spd="med">
    <p:fade thruBlk="1"/>
  </p:transition>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821"/>
        <p:cNvGrpSpPr/>
        <p:nvPr/>
      </p:nvGrpSpPr>
      <p:grpSpPr>
        <a:xfrm>
          <a:off x="0" y="0"/>
          <a:ext cx="0" cy="0"/>
          <a:chOff x="0" y="0"/>
          <a:chExt cx="0" cy="0"/>
        </a:xfrm>
      </p:grpSpPr>
      <p:sp>
        <p:nvSpPr>
          <p:cNvPr id="822" name="Google Shape;822;p93"/>
          <p:cNvSpPr txBox="1"/>
          <p:nvPr/>
        </p:nvSpPr>
        <p:spPr>
          <a:xfrm>
            <a:off x="346350" y="1508773"/>
            <a:ext cx="8451300" cy="3262401"/>
          </a:xfrm>
          <a:prstGeom prst="rect">
            <a:avLst/>
          </a:prstGeom>
          <a:noFill/>
          <a:ln>
            <a:noFill/>
          </a:ln>
        </p:spPr>
        <p:txBody>
          <a:bodyPr spcFirstLastPara="1" wrap="square" lIns="91425" tIns="91425" rIns="91425" bIns="91425" anchor="t" anchorCtr="0">
            <a:spAutoFit/>
          </a:bodyPr>
          <a:lstStyle/>
          <a:p>
            <a:pPr marL="0" lvl="8" indent="0" algn="ctr" rtl="0">
              <a:spcBef>
                <a:spcPts val="0"/>
              </a:spcBef>
              <a:spcAft>
                <a:spcPts val="0"/>
              </a:spcAft>
              <a:buNone/>
            </a:pPr>
            <a:r>
              <a:rPr lang="en" sz="2500" b="1" u="sng" dirty="0">
                <a:solidFill>
                  <a:schemeClr val="lt1"/>
                </a:solidFill>
                <a:latin typeface="Questrial"/>
                <a:ea typeface="Roboto"/>
                <a:cs typeface="Roboto"/>
                <a:sym typeface="Roboto"/>
                <a:hlinkClick r:id="rId3">
                  <a:extLst>
                    <a:ext uri="{A12FA001-AC4F-418D-AE19-62706E023703}">
                      <ahyp:hlinkClr xmlns:ahyp="http://schemas.microsoft.com/office/drawing/2018/hyperlinkcolor" val="tx"/>
                    </a:ext>
                  </a:extLst>
                </a:hlinkClick>
              </a:rPr>
              <a:t>Dynamic Dialogues</a:t>
            </a:r>
            <a:endParaRPr sz="2500" b="1" u="sng" dirty="0">
              <a:solidFill>
                <a:schemeClr val="lt1"/>
              </a:solidFill>
              <a:latin typeface="Questrial"/>
              <a:ea typeface="Roboto"/>
              <a:cs typeface="Roboto"/>
              <a:sym typeface="Roboto"/>
            </a:endParaRPr>
          </a:p>
          <a:p>
            <a:pPr marL="0" lvl="8" indent="0" algn="ctr" rtl="0">
              <a:spcBef>
                <a:spcPts val="0"/>
              </a:spcBef>
              <a:spcAft>
                <a:spcPts val="0"/>
              </a:spcAft>
              <a:buNone/>
            </a:pPr>
            <a:endParaRPr sz="2500" b="1" dirty="0">
              <a:solidFill>
                <a:schemeClr val="lt1"/>
              </a:solidFill>
              <a:latin typeface="Questrial"/>
              <a:ea typeface="Roboto"/>
              <a:cs typeface="Roboto"/>
              <a:sym typeface="Roboto"/>
            </a:endParaRPr>
          </a:p>
          <a:p>
            <a:pPr marL="0" lvl="8" indent="0" algn="ctr" rtl="0">
              <a:spcBef>
                <a:spcPts val="0"/>
              </a:spcBef>
              <a:spcAft>
                <a:spcPts val="0"/>
              </a:spcAft>
              <a:buNone/>
            </a:pPr>
            <a:r>
              <a:rPr lang="en" sz="2500" b="1" u="sng" dirty="0">
                <a:solidFill>
                  <a:schemeClr val="lt1"/>
                </a:solidFill>
                <a:latin typeface="Questrial"/>
                <a:ea typeface="Roboto"/>
                <a:cs typeface="Roboto"/>
                <a:sym typeface="Roboto"/>
                <a:hlinkClick r:id="rId4">
                  <a:extLst>
                    <a:ext uri="{A12FA001-AC4F-418D-AE19-62706E023703}">
                      <ahyp:hlinkClr xmlns:ahyp="http://schemas.microsoft.com/office/drawing/2018/hyperlinkcolor" val="tx"/>
                    </a:ext>
                  </a:extLst>
                </a:hlinkClick>
              </a:rPr>
              <a:t>Co-creating MLIS Curriculum for Cultural Competence and Community-Driven Learning: Making Progress for the Future of Libraries</a:t>
            </a:r>
            <a:endParaRPr sz="2500" b="1" dirty="0">
              <a:solidFill>
                <a:schemeClr val="lt1"/>
              </a:solidFill>
              <a:latin typeface="Questrial"/>
              <a:ea typeface="Roboto"/>
              <a:cs typeface="Roboto"/>
              <a:sym typeface="Roboto"/>
            </a:endParaRPr>
          </a:p>
          <a:p>
            <a:pPr marL="0" lvl="8" indent="0" algn="ctr" rtl="0">
              <a:spcBef>
                <a:spcPts val="0"/>
              </a:spcBef>
              <a:spcAft>
                <a:spcPts val="0"/>
              </a:spcAft>
              <a:buNone/>
            </a:pPr>
            <a:endParaRPr sz="2500" b="1" dirty="0">
              <a:solidFill>
                <a:schemeClr val="lt1"/>
              </a:solidFill>
              <a:latin typeface="Questrial"/>
              <a:ea typeface="Roboto"/>
              <a:cs typeface="Roboto"/>
              <a:sym typeface="Roboto"/>
            </a:endParaRPr>
          </a:p>
          <a:p>
            <a:pPr marL="0" lvl="8" indent="0" algn="ctr" rtl="0">
              <a:spcBef>
                <a:spcPts val="0"/>
              </a:spcBef>
              <a:spcAft>
                <a:spcPts val="0"/>
              </a:spcAft>
              <a:buNone/>
            </a:pPr>
            <a:r>
              <a:rPr lang="en" sz="2500" b="1" u="sng" dirty="0">
                <a:solidFill>
                  <a:schemeClr val="lt1"/>
                </a:solidFill>
                <a:latin typeface="Questrial"/>
                <a:ea typeface="Roboto"/>
                <a:cs typeface="Roboto"/>
                <a:sym typeface="Roboto"/>
                <a:hlinkClick r:id="rId5">
                  <a:extLst>
                    <a:ext uri="{A12FA001-AC4F-418D-AE19-62706E023703}">
                      <ahyp:hlinkClr xmlns:ahyp="http://schemas.microsoft.com/office/drawing/2018/hyperlinkcolor" val="tx"/>
                    </a:ext>
                  </a:extLst>
                </a:hlinkClick>
              </a:rPr>
              <a:t>Diversity and Inclusion in Libraries: More Than Books on the Shelves</a:t>
            </a:r>
            <a:endParaRPr sz="2500" dirty="0">
              <a:latin typeface="Questrial"/>
            </a:endParaRPr>
          </a:p>
        </p:txBody>
      </p:sp>
      <p:sp>
        <p:nvSpPr>
          <p:cNvPr id="2" name="Title 1">
            <a:extLst>
              <a:ext uri="{FF2B5EF4-FFF2-40B4-BE49-F238E27FC236}">
                <a16:creationId xmlns:a16="http://schemas.microsoft.com/office/drawing/2014/main" id="{7E47A771-5132-43B7-9998-D94976AEA021}"/>
              </a:ext>
            </a:extLst>
          </p:cNvPr>
          <p:cNvSpPr>
            <a:spLocks noGrp="1"/>
          </p:cNvSpPr>
          <p:nvPr>
            <p:ph type="title"/>
          </p:nvPr>
        </p:nvSpPr>
        <p:spPr/>
        <p:txBody>
          <a:bodyPr/>
          <a:lstStyle/>
          <a:p>
            <a:pPr lvl="8" algn="ctr"/>
            <a:r>
              <a:rPr lang="en-US" sz="3500" b="1" dirty="0">
                <a:solidFill>
                  <a:schemeClr val="lt1"/>
                </a:solidFill>
                <a:latin typeface="Questrial"/>
                <a:ea typeface="Roboto"/>
                <a:cs typeface="Roboto"/>
                <a:sym typeface="Roboto"/>
              </a:rPr>
              <a:t>Action &amp; Assessment</a:t>
            </a:r>
          </a:p>
        </p:txBody>
      </p:sp>
    </p:spTree>
  </p:cSld>
  <p:clrMapOvr>
    <a:masterClrMapping/>
  </p:clrMapOvr>
  <p:transition spd="med">
    <p:fade thruBlk="1"/>
  </p:transition>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827"/>
        <p:cNvGrpSpPr/>
        <p:nvPr/>
      </p:nvGrpSpPr>
      <p:grpSpPr>
        <a:xfrm>
          <a:off x="0" y="0"/>
          <a:ext cx="0" cy="0"/>
          <a:chOff x="0" y="0"/>
          <a:chExt cx="0" cy="0"/>
        </a:xfrm>
      </p:grpSpPr>
      <p:sp>
        <p:nvSpPr>
          <p:cNvPr id="2" name="Title 1">
            <a:extLst>
              <a:ext uri="{FF2B5EF4-FFF2-40B4-BE49-F238E27FC236}">
                <a16:creationId xmlns:a16="http://schemas.microsoft.com/office/drawing/2014/main" id="{885296E1-828A-42F3-9495-3CAB62D8AE2F}"/>
              </a:ext>
            </a:extLst>
          </p:cNvPr>
          <p:cNvSpPr>
            <a:spLocks noGrp="1"/>
          </p:cNvSpPr>
          <p:nvPr>
            <p:ph type="title"/>
          </p:nvPr>
        </p:nvSpPr>
        <p:spPr/>
        <p:txBody>
          <a:bodyPr/>
          <a:lstStyle/>
          <a:p>
            <a:pPr lvl="8" algn="ctr"/>
            <a:r>
              <a:rPr lang="en-US" sz="3500" b="1" dirty="0">
                <a:solidFill>
                  <a:schemeClr val="lt1"/>
                </a:solidFill>
                <a:latin typeface="Questrial"/>
                <a:ea typeface="Roboto"/>
                <a:cs typeface="Roboto"/>
                <a:sym typeface="Roboto"/>
              </a:rPr>
              <a:t>Action &amp; Assessment 2</a:t>
            </a:r>
          </a:p>
        </p:txBody>
      </p:sp>
      <p:sp>
        <p:nvSpPr>
          <p:cNvPr id="828" name="Google Shape;828;p94"/>
          <p:cNvSpPr txBox="1"/>
          <p:nvPr/>
        </p:nvSpPr>
        <p:spPr>
          <a:xfrm>
            <a:off x="186150" y="1686146"/>
            <a:ext cx="8771700" cy="2877681"/>
          </a:xfrm>
          <a:prstGeom prst="rect">
            <a:avLst/>
          </a:prstGeom>
          <a:noFill/>
          <a:ln>
            <a:noFill/>
          </a:ln>
        </p:spPr>
        <p:txBody>
          <a:bodyPr spcFirstLastPara="1" wrap="square" lIns="91425" tIns="91425" rIns="91425" bIns="91425" anchor="t" anchorCtr="0">
            <a:spAutoFit/>
          </a:bodyPr>
          <a:lstStyle/>
          <a:p>
            <a:pPr marL="0" lvl="8" indent="0" algn="ctr" rtl="0">
              <a:spcBef>
                <a:spcPts val="0"/>
              </a:spcBef>
              <a:spcAft>
                <a:spcPts val="0"/>
              </a:spcAft>
              <a:buNone/>
            </a:pPr>
            <a:r>
              <a:rPr lang="en" sz="2500" b="1" u="sng" dirty="0">
                <a:solidFill>
                  <a:schemeClr val="lt1"/>
                </a:solidFill>
                <a:latin typeface="Questrial"/>
                <a:ea typeface="Roboto"/>
                <a:cs typeface="Roboto"/>
                <a:sym typeface="Roboto"/>
                <a:hlinkClick r:id="rId3">
                  <a:extLst>
                    <a:ext uri="{A12FA001-AC4F-418D-AE19-62706E023703}">
                      <ahyp:hlinkClr xmlns:ahyp="http://schemas.microsoft.com/office/drawing/2018/hyperlinkcolor" val="tx"/>
                    </a:ext>
                  </a:extLst>
                </a:hlinkClick>
              </a:rPr>
              <a:t>Challenging the Good Fit Narrative</a:t>
            </a:r>
            <a:endParaRPr sz="2500" b="1" dirty="0">
              <a:solidFill>
                <a:schemeClr val="lt1"/>
              </a:solidFill>
              <a:latin typeface="Questrial"/>
              <a:ea typeface="Roboto"/>
              <a:cs typeface="Roboto"/>
              <a:sym typeface="Roboto"/>
            </a:endParaRPr>
          </a:p>
          <a:p>
            <a:pPr marL="0" lvl="8" indent="0" algn="ctr" rtl="0">
              <a:spcBef>
                <a:spcPts val="0"/>
              </a:spcBef>
              <a:spcAft>
                <a:spcPts val="0"/>
              </a:spcAft>
              <a:buNone/>
            </a:pPr>
            <a:endParaRPr sz="2500" b="1" dirty="0">
              <a:solidFill>
                <a:schemeClr val="lt1"/>
              </a:solidFill>
              <a:latin typeface="Questrial"/>
              <a:ea typeface="Roboto"/>
              <a:cs typeface="Roboto"/>
              <a:sym typeface="Roboto"/>
            </a:endParaRPr>
          </a:p>
          <a:p>
            <a:pPr marL="0" lvl="8" indent="0" algn="ctr" rtl="0">
              <a:spcBef>
                <a:spcPts val="0"/>
              </a:spcBef>
              <a:spcAft>
                <a:spcPts val="0"/>
              </a:spcAft>
              <a:buNone/>
            </a:pPr>
            <a:r>
              <a:rPr lang="en" sz="2500" b="1" u="sng" dirty="0">
                <a:solidFill>
                  <a:schemeClr val="lt1"/>
                </a:solidFill>
                <a:latin typeface="Questrial"/>
                <a:ea typeface="Roboto"/>
                <a:cs typeface="Roboto"/>
                <a:sym typeface="Roboto"/>
                <a:hlinkClick r:id="rId4">
                  <a:extLst>
                    <a:ext uri="{A12FA001-AC4F-418D-AE19-62706E023703}">
                      <ahyp:hlinkClr xmlns:ahyp="http://schemas.microsoft.com/office/drawing/2018/hyperlinkcolor" val="tx"/>
                    </a:ext>
                  </a:extLst>
                </a:hlinkClick>
              </a:rPr>
              <a:t>Indiana University Libraries Diversity Strategic Plan</a:t>
            </a:r>
            <a:endParaRPr sz="2500" b="1" dirty="0">
              <a:solidFill>
                <a:schemeClr val="lt1"/>
              </a:solidFill>
              <a:latin typeface="Questrial"/>
              <a:ea typeface="Roboto"/>
              <a:cs typeface="Roboto"/>
              <a:sym typeface="Roboto"/>
            </a:endParaRPr>
          </a:p>
          <a:p>
            <a:pPr marL="0" lvl="8" indent="0" algn="ctr" rtl="0">
              <a:spcBef>
                <a:spcPts val="0"/>
              </a:spcBef>
              <a:spcAft>
                <a:spcPts val="0"/>
              </a:spcAft>
              <a:buNone/>
            </a:pPr>
            <a:endParaRPr sz="2500" b="1" dirty="0">
              <a:solidFill>
                <a:schemeClr val="lt1"/>
              </a:solidFill>
              <a:latin typeface="Questrial"/>
              <a:ea typeface="Roboto"/>
              <a:cs typeface="Roboto"/>
              <a:sym typeface="Roboto"/>
            </a:endParaRPr>
          </a:p>
          <a:p>
            <a:pPr marL="0" lvl="0" indent="0" algn="ctr" rtl="0">
              <a:spcBef>
                <a:spcPts val="0"/>
              </a:spcBef>
              <a:spcAft>
                <a:spcPts val="0"/>
              </a:spcAft>
              <a:buNone/>
            </a:pPr>
            <a:r>
              <a:rPr lang="en" sz="2500" b="1" u="sng" dirty="0">
                <a:solidFill>
                  <a:schemeClr val="lt1"/>
                </a:solidFill>
                <a:latin typeface="Questrial"/>
                <a:ea typeface="Roboto"/>
                <a:cs typeface="Roboto"/>
                <a:sym typeface="Roboto"/>
                <a:hlinkClick r:id="rId5">
                  <a:extLst>
                    <a:ext uri="{A12FA001-AC4F-418D-AE19-62706E023703}">
                      <ahyp:hlinkClr xmlns:ahyp="http://schemas.microsoft.com/office/drawing/2018/hyperlinkcolor" val="tx"/>
                    </a:ext>
                  </a:extLst>
                </a:hlinkClick>
              </a:rPr>
              <a:t>Interrogating Institutional Practices in Equity, Diversity, and Inclusion Lessons and Recommendations from Case Studies in Eight Art Museums</a:t>
            </a:r>
            <a:endParaRPr sz="2500" dirty="0">
              <a:latin typeface="Questrial"/>
            </a:endParaRPr>
          </a:p>
        </p:txBody>
      </p:sp>
    </p:spTree>
  </p:cSld>
  <p:clrMapOvr>
    <a:masterClrMapping/>
  </p:clrMapOvr>
  <p:transition spd="med">
    <p:fade thruBlk="1"/>
  </p:transition>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833"/>
        <p:cNvGrpSpPr/>
        <p:nvPr/>
      </p:nvGrpSpPr>
      <p:grpSpPr>
        <a:xfrm>
          <a:off x="0" y="0"/>
          <a:ext cx="0" cy="0"/>
          <a:chOff x="0" y="0"/>
          <a:chExt cx="0" cy="0"/>
        </a:xfrm>
      </p:grpSpPr>
      <p:sp>
        <p:nvSpPr>
          <p:cNvPr id="2" name="Title 1">
            <a:extLst>
              <a:ext uri="{FF2B5EF4-FFF2-40B4-BE49-F238E27FC236}">
                <a16:creationId xmlns:a16="http://schemas.microsoft.com/office/drawing/2014/main" id="{0B912795-DF8D-44A7-AC5B-A32218A35D2C}"/>
              </a:ext>
            </a:extLst>
          </p:cNvPr>
          <p:cNvSpPr>
            <a:spLocks noGrp="1"/>
          </p:cNvSpPr>
          <p:nvPr>
            <p:ph type="title"/>
          </p:nvPr>
        </p:nvSpPr>
        <p:spPr>
          <a:xfrm>
            <a:off x="856060" y="-1108928"/>
            <a:ext cx="7429498" cy="1108928"/>
          </a:xfrm>
        </p:spPr>
        <p:txBody>
          <a:bodyPr spcFirstLastPara="1" wrap="square" lIns="68575" tIns="68575" rIns="68575" bIns="68575" anchor="b" anchorCtr="0">
            <a:noAutofit/>
          </a:bodyPr>
          <a:lstStyle/>
          <a:p>
            <a:pPr lvl="0"/>
            <a:r>
              <a:rPr lang="en" sz="2800" b="1" dirty="0">
                <a:solidFill>
                  <a:schemeClr val="tx1"/>
                </a:solidFill>
              </a:rPr>
              <a:t>LGBTQA+ History and Resources</a:t>
            </a:r>
          </a:p>
        </p:txBody>
      </p:sp>
      <p:sp>
        <p:nvSpPr>
          <p:cNvPr id="834" name="Google Shape;834;p95"/>
          <p:cNvSpPr txBox="1"/>
          <p:nvPr/>
        </p:nvSpPr>
        <p:spPr>
          <a:xfrm>
            <a:off x="562800" y="466702"/>
            <a:ext cx="8018400" cy="4210097"/>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3500" b="1" dirty="0">
                <a:solidFill>
                  <a:schemeClr val="lt1"/>
                </a:solidFill>
                <a:latin typeface="Questrial"/>
              </a:rPr>
              <a:t>LGBTQA+ History and Resources</a:t>
            </a:r>
          </a:p>
          <a:p>
            <a:pPr marL="0" lvl="0" indent="0" algn="l" rtl="0">
              <a:spcBef>
                <a:spcPts val="0"/>
              </a:spcBef>
              <a:spcAft>
                <a:spcPts val="0"/>
              </a:spcAft>
              <a:buNone/>
            </a:pPr>
            <a:endParaRPr sz="2500" b="1" dirty="0">
              <a:solidFill>
                <a:schemeClr val="lt1"/>
              </a:solidFill>
              <a:latin typeface="Questrial"/>
            </a:endParaRPr>
          </a:p>
          <a:p>
            <a:pPr marL="0" lvl="0" indent="0" algn="l" rtl="0">
              <a:lnSpc>
                <a:spcPct val="115000"/>
              </a:lnSpc>
              <a:spcBef>
                <a:spcPts val="360"/>
              </a:spcBef>
              <a:spcAft>
                <a:spcPts val="0"/>
              </a:spcAft>
              <a:buNone/>
            </a:pPr>
            <a:r>
              <a:rPr lang="en" sz="2500" b="1" dirty="0">
                <a:solidFill>
                  <a:schemeClr val="lt1"/>
                </a:solidFill>
                <a:latin typeface="Questrial"/>
              </a:rPr>
              <a:t>An American Revolution: The Stonewall Uprising 50 Years Later</a:t>
            </a:r>
            <a:endParaRPr sz="2500" b="1" dirty="0">
              <a:solidFill>
                <a:schemeClr val="lt1"/>
              </a:solidFill>
              <a:latin typeface="Questrial"/>
            </a:endParaRPr>
          </a:p>
          <a:p>
            <a:pPr marL="0" lvl="0" indent="0" algn="l" rtl="0">
              <a:lnSpc>
                <a:spcPct val="115000"/>
              </a:lnSpc>
              <a:spcAft>
                <a:spcPts val="1200"/>
              </a:spcAft>
              <a:buNone/>
            </a:pPr>
            <a:r>
              <a:rPr lang="en" sz="2000" b="1" u="sng" dirty="0">
                <a:solidFill>
                  <a:schemeClr val="lt1"/>
                </a:solidFill>
                <a:latin typeface="Questrial"/>
                <a:hlinkClick r:id="rId3">
                  <a:extLst>
                    <a:ext uri="{A12FA001-AC4F-418D-AE19-62706E023703}">
                      <ahyp:hlinkClr xmlns:ahyp="http://schemas.microsoft.com/office/drawing/2018/hyperlinkcolor" val="tx"/>
                    </a:ext>
                  </a:extLst>
                </a:hlinkClick>
              </a:rPr>
              <a:t>https://www.theatlantic.com/projects/pride-month-stonewall/</a:t>
            </a:r>
            <a:endParaRPr sz="2000" b="1" dirty="0">
              <a:solidFill>
                <a:schemeClr val="lt1"/>
              </a:solidFill>
              <a:latin typeface="Questrial"/>
            </a:endParaRPr>
          </a:p>
          <a:p>
            <a:pPr marL="0" lvl="0" indent="0" algn="l" rtl="0">
              <a:lnSpc>
                <a:spcPct val="115000"/>
              </a:lnSpc>
              <a:spcBef>
                <a:spcPts val="1200"/>
              </a:spcBef>
              <a:spcAft>
                <a:spcPts val="0"/>
              </a:spcAft>
              <a:buNone/>
            </a:pPr>
            <a:r>
              <a:rPr lang="en" sz="2500" b="1" dirty="0">
                <a:solidFill>
                  <a:schemeClr val="lt1"/>
                </a:solidFill>
                <a:latin typeface="Questrial"/>
              </a:rPr>
              <a:t>Gay rights and LGBTQI movements in Europe</a:t>
            </a:r>
            <a:endParaRPr sz="2500" b="1" dirty="0">
              <a:solidFill>
                <a:schemeClr val="lt1"/>
              </a:solidFill>
              <a:latin typeface="Questrial"/>
            </a:endParaRPr>
          </a:p>
          <a:p>
            <a:pPr marL="0" lvl="0" indent="0" algn="l" rtl="0">
              <a:lnSpc>
                <a:spcPct val="115000"/>
              </a:lnSpc>
              <a:buNone/>
            </a:pPr>
            <a:r>
              <a:rPr lang="en" sz="2000" b="1" u="sng" dirty="0">
                <a:solidFill>
                  <a:schemeClr val="lt1"/>
                </a:solidFill>
                <a:latin typeface="Questrial"/>
                <a:hlinkClick r:id="rId4">
                  <a:extLst>
                    <a:ext uri="{A12FA001-AC4F-418D-AE19-62706E023703}">
                      <ahyp:hlinkClr xmlns:ahyp="http://schemas.microsoft.com/office/drawing/2018/hyperlinkcolor" val="tx"/>
                    </a:ext>
                  </a:extLst>
                </a:hlinkClick>
              </a:rPr>
              <a:t>https://ehne.fr/en/encyclopedia/themes/gender-and-europe/demographic-transition-sexual-revolutions/gay-rights-and-lgbtqi-movements-in-europe</a:t>
            </a:r>
            <a:endParaRPr sz="2000" b="1" dirty="0">
              <a:solidFill>
                <a:schemeClr val="lt1"/>
              </a:solidFill>
              <a:latin typeface="Questrial"/>
            </a:endParaRPr>
          </a:p>
        </p:txBody>
      </p:sp>
    </p:spTree>
  </p:cSld>
  <p:clrMapOvr>
    <a:masterClrMapping/>
  </p:clrMapOvr>
  <p:transition spd="med">
    <p:fade thruBlk="1"/>
  </p:transition>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839"/>
        <p:cNvGrpSpPr/>
        <p:nvPr/>
      </p:nvGrpSpPr>
      <p:grpSpPr>
        <a:xfrm>
          <a:off x="0" y="0"/>
          <a:ext cx="0" cy="0"/>
          <a:chOff x="0" y="0"/>
          <a:chExt cx="0" cy="0"/>
        </a:xfrm>
      </p:grpSpPr>
      <p:sp>
        <p:nvSpPr>
          <p:cNvPr id="2" name="Title 1">
            <a:extLst>
              <a:ext uri="{FF2B5EF4-FFF2-40B4-BE49-F238E27FC236}">
                <a16:creationId xmlns:a16="http://schemas.microsoft.com/office/drawing/2014/main" id="{75103A52-F755-4E1C-9AEA-5C57BEFBCC04}"/>
              </a:ext>
            </a:extLst>
          </p:cNvPr>
          <p:cNvSpPr>
            <a:spLocks noGrp="1"/>
          </p:cNvSpPr>
          <p:nvPr>
            <p:ph type="title"/>
          </p:nvPr>
        </p:nvSpPr>
        <p:spPr>
          <a:xfrm>
            <a:off x="857251" y="260042"/>
            <a:ext cx="7429498" cy="648000"/>
          </a:xfrm>
        </p:spPr>
        <p:txBody>
          <a:bodyPr spcFirstLastPara="1" wrap="square" lIns="68575" tIns="68575" rIns="68575" bIns="68575" anchor="b" anchorCtr="0">
            <a:noAutofit/>
          </a:bodyPr>
          <a:lstStyle/>
          <a:p>
            <a:pPr lvl="0"/>
            <a:r>
              <a:rPr lang="en" sz="3500" b="1" dirty="0">
                <a:solidFill>
                  <a:schemeClr val="bg1"/>
                </a:solidFill>
              </a:rPr>
              <a:t>LGBTQA+ History and Resources 2</a:t>
            </a:r>
          </a:p>
        </p:txBody>
      </p:sp>
      <p:sp>
        <p:nvSpPr>
          <p:cNvPr id="840" name="Google Shape;840;p96"/>
          <p:cNvSpPr txBox="1"/>
          <p:nvPr/>
        </p:nvSpPr>
        <p:spPr>
          <a:xfrm>
            <a:off x="857251" y="1203242"/>
            <a:ext cx="7728823" cy="3052087"/>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2500" b="1" dirty="0">
              <a:solidFill>
                <a:schemeClr val="lt1"/>
              </a:solidFill>
              <a:latin typeface="Questrial"/>
            </a:endParaRPr>
          </a:p>
          <a:p>
            <a:pPr marL="0" lvl="0" indent="0" algn="l" rtl="0">
              <a:lnSpc>
                <a:spcPct val="115000"/>
              </a:lnSpc>
              <a:spcBef>
                <a:spcPts val="360"/>
              </a:spcBef>
              <a:spcAft>
                <a:spcPts val="0"/>
              </a:spcAft>
              <a:buNone/>
            </a:pPr>
            <a:r>
              <a:rPr lang="en" sz="2500" b="1" dirty="0">
                <a:solidFill>
                  <a:schemeClr val="lt1"/>
                </a:solidFill>
                <a:latin typeface="Questrial"/>
              </a:rPr>
              <a:t>101 Activities from The Safe Zone Project</a:t>
            </a:r>
            <a:endParaRPr sz="2500" b="1" dirty="0">
              <a:solidFill>
                <a:schemeClr val="lt1"/>
              </a:solidFill>
              <a:latin typeface="Questrial"/>
            </a:endParaRPr>
          </a:p>
          <a:p>
            <a:pPr marL="0" lvl="0" indent="0" algn="l" rtl="0">
              <a:lnSpc>
                <a:spcPct val="115000"/>
              </a:lnSpc>
              <a:spcAft>
                <a:spcPts val="1200"/>
              </a:spcAft>
              <a:buNone/>
            </a:pPr>
            <a:r>
              <a:rPr lang="en" sz="2000" b="1" u="sng" dirty="0">
                <a:solidFill>
                  <a:schemeClr val="lt1"/>
                </a:solidFill>
                <a:latin typeface="Questrial"/>
                <a:hlinkClick r:id="rId3">
                  <a:extLst>
                    <a:ext uri="{A12FA001-AC4F-418D-AE19-62706E023703}">
                      <ahyp:hlinkClr xmlns:ahyp="http://schemas.microsoft.com/office/drawing/2018/hyperlinkcolor" val="tx"/>
                    </a:ext>
                  </a:extLst>
                </a:hlinkClick>
              </a:rPr>
              <a:t>https://thesafezoneproject.com/activities/level/beginner/</a:t>
            </a:r>
            <a:endParaRPr lang="en" sz="2000" b="1" dirty="0">
              <a:solidFill>
                <a:schemeClr val="lt1"/>
              </a:solidFill>
              <a:latin typeface="Questrial"/>
            </a:endParaRPr>
          </a:p>
          <a:p>
            <a:pPr marL="342900" indent="-342900">
              <a:lnSpc>
                <a:spcPct val="115000"/>
              </a:lnSpc>
              <a:spcAft>
                <a:spcPts val="1200"/>
              </a:spcAft>
              <a:buFont typeface="Arial" panose="020B0604020202020204" pitchFamily="34" charset="0"/>
              <a:buChar char="•"/>
            </a:pPr>
            <a:r>
              <a:rPr lang="en" sz="2500" b="1" dirty="0">
                <a:solidFill>
                  <a:schemeClr val="lt1"/>
                </a:solidFill>
                <a:latin typeface="Questrial"/>
              </a:rPr>
              <a:t>Openly available activities you can use provided free of charge from the Safe Zone Project for a variety of groups and levels of knowledge.</a:t>
            </a:r>
            <a:endParaRPr sz="2500" b="1" dirty="0">
              <a:solidFill>
                <a:schemeClr val="lt1"/>
              </a:solidFill>
              <a:latin typeface="Questrial"/>
            </a:endParaRPr>
          </a:p>
        </p:txBody>
      </p:sp>
    </p:spTree>
  </p:cSld>
  <p:clrMapOvr>
    <a:masterClrMapping/>
  </p:clrMapOvr>
  <p:transition spd="med">
    <p:fade thruBlk="1"/>
  </p:transition>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851"/>
        <p:cNvGrpSpPr/>
        <p:nvPr/>
      </p:nvGrpSpPr>
      <p:grpSpPr>
        <a:xfrm>
          <a:off x="0" y="0"/>
          <a:ext cx="0" cy="0"/>
          <a:chOff x="0" y="0"/>
          <a:chExt cx="0" cy="0"/>
        </a:xfrm>
      </p:grpSpPr>
      <p:sp>
        <p:nvSpPr>
          <p:cNvPr id="2" name="Title 1">
            <a:extLst>
              <a:ext uri="{FF2B5EF4-FFF2-40B4-BE49-F238E27FC236}">
                <a16:creationId xmlns:a16="http://schemas.microsoft.com/office/drawing/2014/main" id="{6E1184F0-3C64-44E7-A50C-30983F023639}"/>
              </a:ext>
            </a:extLst>
          </p:cNvPr>
          <p:cNvSpPr>
            <a:spLocks noGrp="1"/>
          </p:cNvSpPr>
          <p:nvPr>
            <p:ph type="title"/>
          </p:nvPr>
        </p:nvSpPr>
        <p:spPr>
          <a:xfrm>
            <a:off x="857251" y="522461"/>
            <a:ext cx="7429498" cy="547200"/>
          </a:xfrm>
        </p:spPr>
        <p:txBody>
          <a:bodyPr spcFirstLastPara="1" wrap="square" lIns="68575" tIns="68575" rIns="68575" bIns="68575" anchor="b" anchorCtr="0">
            <a:noAutofit/>
          </a:bodyPr>
          <a:lstStyle/>
          <a:p>
            <a:pPr lvl="0"/>
            <a:r>
              <a:rPr lang="en" sz="3500" b="1" dirty="0">
                <a:solidFill>
                  <a:schemeClr val="bg1"/>
                </a:solidFill>
              </a:rPr>
              <a:t>LGBTQA+ History and Resources 3</a:t>
            </a:r>
          </a:p>
        </p:txBody>
      </p:sp>
      <p:sp>
        <p:nvSpPr>
          <p:cNvPr id="852" name="Google Shape;852;p98"/>
          <p:cNvSpPr txBox="1"/>
          <p:nvPr/>
        </p:nvSpPr>
        <p:spPr>
          <a:xfrm>
            <a:off x="857251" y="1345814"/>
            <a:ext cx="7559399" cy="3275225"/>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360"/>
              </a:spcBef>
              <a:spcAft>
                <a:spcPts val="0"/>
              </a:spcAft>
              <a:buNone/>
            </a:pPr>
            <a:r>
              <a:rPr lang="en" sz="3000" b="1" dirty="0">
                <a:solidFill>
                  <a:schemeClr val="lt1"/>
                </a:solidFill>
                <a:latin typeface="Questrial"/>
              </a:rPr>
              <a:t>GLAAD Media Reference Guide </a:t>
            </a:r>
            <a:endParaRPr sz="3000" b="1" dirty="0">
              <a:solidFill>
                <a:schemeClr val="lt1"/>
              </a:solidFill>
              <a:latin typeface="Questrial"/>
            </a:endParaRPr>
          </a:p>
          <a:p>
            <a:pPr marL="0" lvl="0" indent="0" algn="l" rtl="0">
              <a:lnSpc>
                <a:spcPct val="115000"/>
              </a:lnSpc>
              <a:spcBef>
                <a:spcPts val="1200"/>
              </a:spcBef>
              <a:spcAft>
                <a:spcPts val="0"/>
              </a:spcAft>
              <a:buNone/>
            </a:pPr>
            <a:r>
              <a:rPr lang="en" sz="3000" b="1" dirty="0">
                <a:solidFill>
                  <a:schemeClr val="lt1"/>
                </a:solidFill>
                <a:latin typeface="Questrial"/>
              </a:rPr>
              <a:t>- Terms to Avoid</a:t>
            </a:r>
            <a:endParaRPr sz="3000" b="1" dirty="0">
              <a:solidFill>
                <a:schemeClr val="lt1"/>
              </a:solidFill>
              <a:latin typeface="Questrial"/>
            </a:endParaRPr>
          </a:p>
          <a:p>
            <a:pPr marL="0" lvl="0" indent="0" algn="l" rtl="0">
              <a:lnSpc>
                <a:spcPct val="115000"/>
              </a:lnSpc>
              <a:spcAft>
                <a:spcPts val="1200"/>
              </a:spcAft>
              <a:buNone/>
            </a:pPr>
            <a:r>
              <a:rPr lang="en" sz="2000" b="1" u="sng" dirty="0">
                <a:solidFill>
                  <a:schemeClr val="lt1"/>
                </a:solidFill>
                <a:latin typeface="Questrial"/>
                <a:hlinkClick r:id="rId3">
                  <a:extLst>
                    <a:ext uri="{A12FA001-AC4F-418D-AE19-62706E023703}">
                      <ahyp:hlinkClr xmlns:ahyp="http://schemas.microsoft.com/office/drawing/2018/hyperlinkcolor" val="tx"/>
                    </a:ext>
                  </a:extLst>
                </a:hlinkClick>
              </a:rPr>
              <a:t>https://www.glaad.org/reference/offensive</a:t>
            </a:r>
            <a:endParaRPr lang="en" sz="2000" b="1" dirty="0">
              <a:solidFill>
                <a:schemeClr val="lt1"/>
              </a:solidFill>
              <a:latin typeface="Questrial"/>
            </a:endParaRPr>
          </a:p>
          <a:p>
            <a:pPr marL="0" lvl="0" indent="0" algn="ctr" rtl="0">
              <a:lnSpc>
                <a:spcPct val="114000"/>
              </a:lnSpc>
              <a:buNone/>
            </a:pPr>
            <a:r>
              <a:rPr lang="en" sz="2500" b="1" dirty="0">
                <a:solidFill>
                  <a:schemeClr val="lt1"/>
                </a:solidFill>
                <a:latin typeface="Questrial"/>
              </a:rPr>
              <a:t>“GLAAD works through entertainment, news, and digital media to share stories from the LGBTQ community that accelerate acceptance.”</a:t>
            </a:r>
            <a:endParaRPr sz="2500" b="1" dirty="0">
              <a:solidFill>
                <a:schemeClr val="lt1"/>
              </a:solidFill>
              <a:latin typeface="Questrial"/>
            </a:endParaRPr>
          </a:p>
        </p:txBody>
      </p:sp>
    </p:spTree>
  </p:cSld>
  <p:clrMapOvr>
    <a:masterClrMapping/>
  </p:clrMapOvr>
  <p:transition spd="med">
    <p:fade thruBlk="1"/>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845"/>
        <p:cNvGrpSpPr/>
        <p:nvPr/>
      </p:nvGrpSpPr>
      <p:grpSpPr>
        <a:xfrm>
          <a:off x="0" y="0"/>
          <a:ext cx="0" cy="0"/>
          <a:chOff x="0" y="0"/>
          <a:chExt cx="0" cy="0"/>
        </a:xfrm>
      </p:grpSpPr>
      <p:sp>
        <p:nvSpPr>
          <p:cNvPr id="846" name="Google Shape;846;p97"/>
          <p:cNvSpPr txBox="1">
            <a:spLocks noGrp="1"/>
          </p:cNvSpPr>
          <p:nvPr>
            <p:ph type="ctrTitle"/>
          </p:nvPr>
        </p:nvSpPr>
        <p:spPr>
          <a:xfrm>
            <a:off x="714825" y="2181375"/>
            <a:ext cx="6203100" cy="22641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sz="4500" dirty="0"/>
              <a:t>Use Inclusive Language</a:t>
            </a:r>
            <a:endParaRPr sz="4500" dirty="0"/>
          </a:p>
          <a:p>
            <a:pPr marL="0" lvl="0" indent="0" algn="l" rtl="0">
              <a:spcBef>
                <a:spcPts val="0"/>
              </a:spcBef>
              <a:spcAft>
                <a:spcPts val="0"/>
              </a:spcAft>
              <a:buNone/>
            </a:pPr>
            <a:endParaRPr sz="3500" dirty="0"/>
          </a:p>
          <a:p>
            <a:pPr marL="0" lvl="0" indent="0" algn="l" rtl="0">
              <a:spcBef>
                <a:spcPts val="0"/>
              </a:spcBef>
              <a:spcAft>
                <a:spcPts val="0"/>
              </a:spcAft>
              <a:buNone/>
            </a:pPr>
            <a:r>
              <a:rPr lang="en" dirty="0"/>
              <a:t>Build bridges not barriers.</a:t>
            </a:r>
            <a:endParaRPr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675"/>
        <p:cNvGrpSpPr/>
        <p:nvPr/>
      </p:nvGrpSpPr>
      <p:grpSpPr>
        <a:xfrm>
          <a:off x="0" y="0"/>
          <a:ext cx="0" cy="0"/>
          <a:chOff x="0" y="0"/>
          <a:chExt cx="0" cy="0"/>
        </a:xfrm>
      </p:grpSpPr>
      <p:pic>
        <p:nvPicPr>
          <p:cNvPr id="676" name="Google Shape;676;p73" descr="Image: Japanese American woman with shoulder length dark brown hair, light skin, wearing a sleeveless blue on blue pattern dress and a gold locket.&#10;"/>
          <p:cNvPicPr preferRelativeResize="0"/>
          <p:nvPr/>
        </p:nvPicPr>
        <p:blipFill rotWithShape="1">
          <a:blip r:embed="rId3">
            <a:alphaModFix/>
          </a:blip>
          <a:srcRect l="9709" r="9709"/>
          <a:stretch/>
        </p:blipFill>
        <p:spPr>
          <a:xfrm>
            <a:off x="282600" y="282600"/>
            <a:ext cx="2457875" cy="4578300"/>
          </a:xfrm>
          <a:prstGeom prst="rect">
            <a:avLst/>
          </a:prstGeom>
          <a:noFill/>
          <a:ln>
            <a:noFill/>
          </a:ln>
        </p:spPr>
      </p:pic>
      <p:sp>
        <p:nvSpPr>
          <p:cNvPr id="677" name="Google Shape;677;p73"/>
          <p:cNvSpPr txBox="1">
            <a:spLocks noGrp="1"/>
          </p:cNvSpPr>
          <p:nvPr>
            <p:ph type="title"/>
          </p:nvPr>
        </p:nvSpPr>
        <p:spPr>
          <a:xfrm>
            <a:off x="2814145" y="282600"/>
            <a:ext cx="6064505" cy="8586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3500" dirty="0">
                <a:latin typeface="Questrial"/>
              </a:rPr>
              <a:t>Recent Formal DEIR Experience</a:t>
            </a:r>
            <a:endParaRPr sz="3500" dirty="0">
              <a:latin typeface="Questrial"/>
            </a:endParaRPr>
          </a:p>
        </p:txBody>
      </p:sp>
      <p:sp>
        <p:nvSpPr>
          <p:cNvPr id="678" name="Google Shape;678;p73"/>
          <p:cNvSpPr txBox="1">
            <a:spLocks noGrp="1"/>
          </p:cNvSpPr>
          <p:nvPr>
            <p:ph type="body" idx="1"/>
          </p:nvPr>
        </p:nvSpPr>
        <p:spPr>
          <a:xfrm>
            <a:off x="2814145" y="1557195"/>
            <a:ext cx="6027155" cy="3190679"/>
          </a:xfrm>
          <a:prstGeom prst="rect">
            <a:avLst/>
          </a:prstGeom>
        </p:spPr>
        <p:txBody>
          <a:bodyPr spcFirstLastPara="1" wrap="square" lIns="91425" tIns="91425" rIns="91425" bIns="91425" anchor="t" anchorCtr="0">
            <a:noAutofit/>
          </a:bodyPr>
          <a:lstStyle/>
          <a:p>
            <a:pPr marL="457200" lvl="0" indent="-374650" algn="l" rtl="0">
              <a:spcBef>
                <a:spcPts val="0"/>
              </a:spcBef>
              <a:spcAft>
                <a:spcPts val="0"/>
              </a:spcAft>
              <a:buClr>
                <a:schemeClr val="dk1"/>
              </a:buClr>
              <a:buSzPts val="2300"/>
              <a:buChar char="●"/>
            </a:pPr>
            <a:r>
              <a:rPr lang="en" sz="2500" b="1" dirty="0">
                <a:solidFill>
                  <a:schemeClr val="dk1"/>
                </a:solidFill>
                <a:latin typeface="Questrial"/>
              </a:rPr>
              <a:t>Chancellor’s Commission on the Status of Gender and Sexual Identity</a:t>
            </a:r>
            <a:endParaRPr sz="2500" b="1" dirty="0">
              <a:solidFill>
                <a:schemeClr val="dk1"/>
              </a:solidFill>
              <a:latin typeface="Questrial"/>
            </a:endParaRPr>
          </a:p>
          <a:p>
            <a:pPr marL="457200" lvl="0" indent="-374650" algn="l" rtl="0">
              <a:spcBef>
                <a:spcPts val="1600"/>
              </a:spcBef>
              <a:spcAft>
                <a:spcPts val="0"/>
              </a:spcAft>
              <a:buClr>
                <a:schemeClr val="dk1"/>
              </a:buClr>
              <a:buSzPts val="2300"/>
              <a:buChar char="●"/>
            </a:pPr>
            <a:r>
              <a:rPr lang="en" sz="2500" b="1" dirty="0">
                <a:solidFill>
                  <a:schemeClr val="dk1"/>
                </a:solidFill>
                <a:latin typeface="Questrial"/>
              </a:rPr>
              <a:t>ARL VPO for Leadership and Diversity</a:t>
            </a:r>
            <a:endParaRPr sz="2500" b="1" dirty="0">
              <a:solidFill>
                <a:schemeClr val="dk1"/>
              </a:solidFill>
              <a:latin typeface="Questrial"/>
            </a:endParaRPr>
          </a:p>
          <a:p>
            <a:pPr marL="457200" lvl="0" indent="-374650" algn="l" rtl="0">
              <a:spcBef>
                <a:spcPts val="1600"/>
              </a:spcBef>
              <a:spcAft>
                <a:spcPts val="1600"/>
              </a:spcAft>
              <a:buClr>
                <a:schemeClr val="dk1"/>
              </a:buClr>
              <a:buSzPts val="2300"/>
              <a:buChar char="●"/>
            </a:pPr>
            <a:r>
              <a:rPr lang="en" sz="2500" b="1" dirty="0">
                <a:solidFill>
                  <a:schemeClr val="dk1"/>
                </a:solidFill>
                <a:latin typeface="Questrial"/>
              </a:rPr>
              <a:t>Women in Physical Sciences Conference</a:t>
            </a:r>
            <a:endParaRPr sz="2500" dirty="0">
              <a:solidFill>
                <a:schemeClr val="dk1"/>
              </a:solidFill>
              <a:latin typeface="Questrial"/>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857"/>
        <p:cNvGrpSpPr/>
        <p:nvPr/>
      </p:nvGrpSpPr>
      <p:grpSpPr>
        <a:xfrm>
          <a:off x="0" y="0"/>
          <a:ext cx="0" cy="0"/>
          <a:chOff x="0" y="0"/>
          <a:chExt cx="0" cy="0"/>
        </a:xfrm>
      </p:grpSpPr>
      <p:sp>
        <p:nvSpPr>
          <p:cNvPr id="873" name="Google Shape;873;p99"/>
          <p:cNvSpPr txBox="1">
            <a:spLocks noGrp="1"/>
          </p:cNvSpPr>
          <p:nvPr>
            <p:ph type="title" idx="4294967295"/>
          </p:nvPr>
        </p:nvSpPr>
        <p:spPr>
          <a:xfrm>
            <a:off x="6676950" y="244750"/>
            <a:ext cx="2141100" cy="2877681"/>
          </a:xfrm>
          <a:prstGeom prst="rect">
            <a:avLst/>
          </a:prstGeom>
          <a:noFill/>
          <a:ln>
            <a:noFill/>
            <a:prstDash/>
          </a:ln>
          <a:effectLst/>
        </p:spPr>
        <p:txBody>
          <a:bodyPr rot="0" spcFirstLastPara="1" vertOverflow="overflow" horzOverflow="overflow" vert="horz" wrap="square" lIns="91425" tIns="91425" rIns="91425" bIns="91425"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500" b="1" i="0" u="none" strike="noStrike" kern="0" cap="none" spc="0" normalizeH="0" baseline="0" noProof="0" dirty="0">
                <a:ln>
                  <a:noFill/>
                </a:ln>
                <a:solidFill>
                  <a:schemeClr val="dk1"/>
                </a:solidFill>
                <a:effectLst/>
                <a:uLnTx/>
                <a:uFillTx/>
                <a:latin typeface="Arial"/>
                <a:ea typeface="Arial"/>
                <a:cs typeface="Arial"/>
                <a:sym typeface="Arial"/>
              </a:rPr>
              <a:t>Example</a:t>
            </a:r>
            <a:r>
              <a:rPr kumimoji="0" lang="en-US" sz="3500" b="1" i="0" u="none" strike="noStrike" kern="0" cap="none" spc="0" normalizeH="0" noProof="0" dirty="0">
                <a:ln>
                  <a:noFill/>
                </a:ln>
                <a:solidFill>
                  <a:schemeClr val="dk1"/>
                </a:solidFill>
                <a:effectLst/>
                <a:uLnTx/>
                <a:uFillTx/>
                <a:latin typeface="Arial"/>
                <a:ea typeface="Arial"/>
                <a:cs typeface="Arial"/>
                <a:sym typeface="Arial"/>
              </a:rPr>
              <a:t> </a:t>
            </a:r>
            <a:r>
              <a:rPr kumimoji="0" lang="en-US" sz="3500" b="1" i="0" u="none" strike="noStrike" kern="0" cap="none" spc="0" normalizeH="0" baseline="0" noProof="0" dirty="0">
                <a:ln>
                  <a:noFill/>
                </a:ln>
                <a:solidFill>
                  <a:schemeClr val="dk1"/>
                </a:solidFill>
                <a:effectLst/>
                <a:uLnTx/>
                <a:uFillTx/>
                <a:latin typeface="Arial"/>
                <a:ea typeface="Arial"/>
                <a:cs typeface="Arial"/>
                <a:sym typeface="Arial"/>
              </a:rPr>
              <a:t>Of</a:t>
            </a:r>
            <a:r>
              <a:rPr kumimoji="0" lang="en-US" sz="3500" b="1" i="0" u="none" strike="noStrike" kern="0" cap="none" spc="0" normalizeH="0" noProof="0" dirty="0">
                <a:ln>
                  <a:noFill/>
                </a:ln>
                <a:solidFill>
                  <a:schemeClr val="dk1"/>
                </a:solidFill>
                <a:effectLst/>
                <a:uLnTx/>
                <a:uFillTx/>
                <a:latin typeface="Arial"/>
                <a:ea typeface="Arial"/>
                <a:cs typeface="Arial"/>
                <a:sym typeface="Arial"/>
              </a:rPr>
              <a:t> </a:t>
            </a:r>
            <a:r>
              <a:rPr kumimoji="0" lang="en-US" sz="3500" b="1" i="0" u="none" strike="noStrike" kern="0" cap="none" spc="0" normalizeH="0" baseline="0" noProof="0" dirty="0">
                <a:ln>
                  <a:noFill/>
                </a:ln>
                <a:solidFill>
                  <a:schemeClr val="dk1"/>
                </a:solidFill>
                <a:effectLst/>
                <a:uLnTx/>
                <a:uFillTx/>
                <a:latin typeface="Arial"/>
                <a:ea typeface="Arial"/>
                <a:cs typeface="Arial"/>
                <a:sym typeface="Arial"/>
              </a:rPr>
              <a:t>Gender Identity Mapping</a:t>
            </a:r>
          </a:p>
        </p:txBody>
      </p:sp>
      <p:pic>
        <p:nvPicPr>
          <p:cNvPr id="858" name="Google Shape;858;p99" descr="Image Description: A purple unicorn standing up thinking of a rainbow with a double heart on it’s chest and a dna helix near its legs.&#10;&#10;To the right is a chart which shows the following ranges:&#10;Gender Identity &#10;Identifying as Female/Woman/Girl (80% selected)&#10;Identifying as Male/Boy (95% selected)&#10;Identifying as Other Genders (95% selected)&#10;&#10;Gender Expression&#10;Expression as Feminine (90% selected)&#10;Expression as Masculine (92% selected)&#10;Expression as Other (100% selected)&#10;&#10;(Image of DNA helix) Sex Assigned at Birth&#10;Female Male Other/Intersex&#10;&#10;(Image of Orange Heart) Physically Attracted to &#10;Women (85% selected)&#10;Men (85% selected)&#10;Other Gender(85% selected)&#10;&#10;(Image of Red Heart) Emotionally Attracted to&#10;Women (95% selected)&#10;Men (92% selected)&#10;Other Genders (98% selected)&#10;&#10;The purpose of the image is to portray that Gender Identity, Gender Expression, Sex Assigned at Birth, Physical Attraction, and Emotional Attraction all fall on a spectrum, instead of being static points in space."/>
          <p:cNvPicPr preferRelativeResize="0"/>
          <p:nvPr/>
        </p:nvPicPr>
        <p:blipFill rotWithShape="1">
          <a:blip r:embed="rId3">
            <a:alphaModFix/>
          </a:blip>
          <a:srcRect/>
          <a:stretch/>
        </p:blipFill>
        <p:spPr>
          <a:xfrm>
            <a:off x="-1" y="0"/>
            <a:ext cx="6314042" cy="5143500"/>
          </a:xfrm>
          <a:prstGeom prst="rect">
            <a:avLst/>
          </a:prstGeom>
          <a:noFill/>
          <a:ln>
            <a:noFill/>
          </a:ln>
        </p:spPr>
      </p:pic>
      <p:grpSp>
        <p:nvGrpSpPr>
          <p:cNvPr id="859" name="Google Shape;859;p99">
            <a:extLst>
              <a:ext uri="{C183D7F6-B498-43B3-948B-1728B52AA6E4}">
                <adec:decorative xmlns:adec="http://schemas.microsoft.com/office/drawing/2017/decorative" val="1"/>
              </a:ext>
            </a:extLst>
          </p:cNvPr>
          <p:cNvGrpSpPr/>
          <p:nvPr/>
        </p:nvGrpSpPr>
        <p:grpSpPr>
          <a:xfrm>
            <a:off x="3733800" y="1227485"/>
            <a:ext cx="2141220" cy="3635980"/>
            <a:chOff x="3733800" y="1636647"/>
            <a:chExt cx="2141220" cy="4847973"/>
          </a:xfrm>
        </p:grpSpPr>
        <p:sp>
          <p:nvSpPr>
            <p:cNvPr id="860" name="Google Shape;860;p99"/>
            <p:cNvSpPr/>
            <p:nvPr/>
          </p:nvSpPr>
          <p:spPr>
            <a:xfrm>
              <a:off x="3943120" y="1636647"/>
              <a:ext cx="160020" cy="160020"/>
            </a:xfrm>
            <a:prstGeom prst="smileyFace">
              <a:avLst>
                <a:gd name="adj" fmla="val 4653"/>
              </a:avLst>
            </a:prstGeom>
            <a:solidFill>
              <a:schemeClr val="accent1"/>
            </a:solidFill>
            <a:ln w="25400" cap="flat" cmpd="sng">
              <a:solidFill>
                <a:srgbClr val="BA286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861" name="Google Shape;861;p99"/>
            <p:cNvSpPr/>
            <p:nvPr/>
          </p:nvSpPr>
          <p:spPr>
            <a:xfrm>
              <a:off x="5257800" y="1821180"/>
              <a:ext cx="160020" cy="160020"/>
            </a:xfrm>
            <a:prstGeom prst="smileyFace">
              <a:avLst>
                <a:gd name="adj" fmla="val 4653"/>
              </a:avLst>
            </a:prstGeom>
            <a:solidFill>
              <a:schemeClr val="accent1"/>
            </a:solidFill>
            <a:ln w="25400" cap="flat" cmpd="sng">
              <a:solidFill>
                <a:srgbClr val="BA286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862" name="Google Shape;862;p99"/>
            <p:cNvSpPr/>
            <p:nvPr/>
          </p:nvSpPr>
          <p:spPr>
            <a:xfrm>
              <a:off x="5257800" y="2049780"/>
              <a:ext cx="160020" cy="160020"/>
            </a:xfrm>
            <a:prstGeom prst="smileyFace">
              <a:avLst>
                <a:gd name="adj" fmla="val 4653"/>
              </a:avLst>
            </a:prstGeom>
            <a:solidFill>
              <a:schemeClr val="accent1"/>
            </a:solidFill>
            <a:ln w="25400" cap="flat" cmpd="sng">
              <a:solidFill>
                <a:srgbClr val="BA286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863" name="Google Shape;863;p99"/>
            <p:cNvSpPr/>
            <p:nvPr/>
          </p:nvSpPr>
          <p:spPr>
            <a:xfrm>
              <a:off x="4800600" y="2743200"/>
              <a:ext cx="160020" cy="160020"/>
            </a:xfrm>
            <a:prstGeom prst="smileyFace">
              <a:avLst>
                <a:gd name="adj" fmla="val 4653"/>
              </a:avLst>
            </a:prstGeom>
            <a:solidFill>
              <a:schemeClr val="accent1"/>
            </a:solidFill>
            <a:ln w="25400" cap="flat" cmpd="sng">
              <a:solidFill>
                <a:srgbClr val="BA286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864" name="Google Shape;864;p99"/>
            <p:cNvSpPr/>
            <p:nvPr/>
          </p:nvSpPr>
          <p:spPr>
            <a:xfrm>
              <a:off x="5021580" y="2895600"/>
              <a:ext cx="160020" cy="160020"/>
            </a:xfrm>
            <a:prstGeom prst="smileyFace">
              <a:avLst>
                <a:gd name="adj" fmla="val 4653"/>
              </a:avLst>
            </a:prstGeom>
            <a:solidFill>
              <a:schemeClr val="accent1"/>
            </a:solidFill>
            <a:ln w="25400" cap="flat" cmpd="sng">
              <a:solidFill>
                <a:srgbClr val="BA286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865" name="Google Shape;865;p99"/>
            <p:cNvSpPr/>
            <p:nvPr/>
          </p:nvSpPr>
          <p:spPr>
            <a:xfrm>
              <a:off x="5715000" y="3116580"/>
              <a:ext cx="160020" cy="160020"/>
            </a:xfrm>
            <a:prstGeom prst="smileyFace">
              <a:avLst>
                <a:gd name="adj" fmla="val 4653"/>
              </a:avLst>
            </a:prstGeom>
            <a:solidFill>
              <a:schemeClr val="accent1"/>
            </a:solidFill>
            <a:ln w="25400" cap="flat" cmpd="sng">
              <a:solidFill>
                <a:srgbClr val="BA286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866" name="Google Shape;866;p99"/>
            <p:cNvSpPr/>
            <p:nvPr/>
          </p:nvSpPr>
          <p:spPr>
            <a:xfrm>
              <a:off x="3733800" y="4077342"/>
              <a:ext cx="160020" cy="160020"/>
            </a:xfrm>
            <a:prstGeom prst="smileyFace">
              <a:avLst>
                <a:gd name="adj" fmla="val 4653"/>
              </a:avLst>
            </a:prstGeom>
            <a:solidFill>
              <a:schemeClr val="accent1"/>
            </a:solidFill>
            <a:ln w="25400" cap="flat" cmpd="sng">
              <a:solidFill>
                <a:srgbClr val="BA286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867" name="Google Shape;867;p99"/>
            <p:cNvSpPr/>
            <p:nvPr/>
          </p:nvSpPr>
          <p:spPr>
            <a:xfrm>
              <a:off x="4406472" y="4853986"/>
              <a:ext cx="160020" cy="160020"/>
            </a:xfrm>
            <a:prstGeom prst="smileyFace">
              <a:avLst>
                <a:gd name="adj" fmla="val 4653"/>
              </a:avLst>
            </a:prstGeom>
            <a:solidFill>
              <a:schemeClr val="accent1"/>
            </a:solidFill>
            <a:ln w="25400" cap="flat" cmpd="sng">
              <a:solidFill>
                <a:srgbClr val="BA286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868" name="Google Shape;868;p99"/>
            <p:cNvSpPr/>
            <p:nvPr/>
          </p:nvSpPr>
          <p:spPr>
            <a:xfrm>
              <a:off x="4387055" y="5055893"/>
              <a:ext cx="160020" cy="160020"/>
            </a:xfrm>
            <a:prstGeom prst="smileyFace">
              <a:avLst>
                <a:gd name="adj" fmla="val 4653"/>
              </a:avLst>
            </a:prstGeom>
            <a:solidFill>
              <a:schemeClr val="accent1"/>
            </a:solidFill>
            <a:ln w="25400" cap="flat" cmpd="sng">
              <a:solidFill>
                <a:srgbClr val="BA286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869" name="Google Shape;869;p99"/>
            <p:cNvSpPr/>
            <p:nvPr/>
          </p:nvSpPr>
          <p:spPr>
            <a:xfrm>
              <a:off x="4406472" y="5257800"/>
              <a:ext cx="160020" cy="160020"/>
            </a:xfrm>
            <a:prstGeom prst="smileyFace">
              <a:avLst>
                <a:gd name="adj" fmla="val 4653"/>
              </a:avLst>
            </a:prstGeom>
            <a:solidFill>
              <a:schemeClr val="accent1"/>
            </a:solidFill>
            <a:ln w="25400" cap="flat" cmpd="sng">
              <a:solidFill>
                <a:srgbClr val="BA286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870" name="Google Shape;870;p99"/>
            <p:cNvSpPr/>
            <p:nvPr/>
          </p:nvSpPr>
          <p:spPr>
            <a:xfrm>
              <a:off x="5256882" y="5951220"/>
              <a:ext cx="160020" cy="160020"/>
            </a:xfrm>
            <a:prstGeom prst="smileyFace">
              <a:avLst>
                <a:gd name="adj" fmla="val 4653"/>
              </a:avLst>
            </a:prstGeom>
            <a:solidFill>
              <a:schemeClr val="accent1"/>
            </a:solidFill>
            <a:ln w="25400" cap="flat" cmpd="sng">
              <a:solidFill>
                <a:srgbClr val="BA286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871" name="Google Shape;871;p99"/>
            <p:cNvSpPr/>
            <p:nvPr/>
          </p:nvSpPr>
          <p:spPr>
            <a:xfrm>
              <a:off x="5105400" y="6157144"/>
              <a:ext cx="160020" cy="160020"/>
            </a:xfrm>
            <a:prstGeom prst="smileyFace">
              <a:avLst>
                <a:gd name="adj" fmla="val 4653"/>
              </a:avLst>
            </a:prstGeom>
            <a:solidFill>
              <a:schemeClr val="accent1"/>
            </a:solidFill>
            <a:ln w="25400" cap="flat" cmpd="sng">
              <a:solidFill>
                <a:srgbClr val="BA286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872" name="Google Shape;872;p99"/>
            <p:cNvSpPr/>
            <p:nvPr/>
          </p:nvSpPr>
          <p:spPr>
            <a:xfrm>
              <a:off x="5564987" y="6324600"/>
              <a:ext cx="160020" cy="160020"/>
            </a:xfrm>
            <a:prstGeom prst="smileyFace">
              <a:avLst>
                <a:gd name="adj" fmla="val 4653"/>
              </a:avLst>
            </a:prstGeom>
            <a:solidFill>
              <a:schemeClr val="accent1"/>
            </a:solidFill>
            <a:ln w="25400" cap="flat" cmpd="sng">
              <a:solidFill>
                <a:srgbClr val="BA286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5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878"/>
        <p:cNvGrpSpPr/>
        <p:nvPr/>
      </p:nvGrpSpPr>
      <p:grpSpPr>
        <a:xfrm>
          <a:off x="0" y="0"/>
          <a:ext cx="0" cy="0"/>
          <a:chOff x="0" y="0"/>
          <a:chExt cx="0" cy="0"/>
        </a:xfrm>
      </p:grpSpPr>
      <p:sp>
        <p:nvSpPr>
          <p:cNvPr id="879" name="Google Shape;879;p100"/>
          <p:cNvSpPr txBox="1">
            <a:spLocks noGrp="1"/>
          </p:cNvSpPr>
          <p:nvPr>
            <p:ph type="title"/>
          </p:nvPr>
        </p:nvSpPr>
        <p:spPr>
          <a:xfrm>
            <a:off x="856060" y="463889"/>
            <a:ext cx="7429500" cy="1108800"/>
          </a:xfrm>
          <a:prstGeom prst="rect">
            <a:avLst/>
          </a:prstGeom>
        </p:spPr>
        <p:txBody>
          <a:bodyPr spcFirstLastPara="1" wrap="square" lIns="68575" tIns="68575" rIns="68575" bIns="68575" anchor="ctr" anchorCtr="0">
            <a:noAutofit/>
          </a:bodyPr>
          <a:lstStyle/>
          <a:p>
            <a:pPr marL="0" lvl="0" indent="0" algn="ctr" rtl="0">
              <a:lnSpc>
                <a:spcPct val="100000"/>
              </a:lnSpc>
              <a:spcBef>
                <a:spcPts val="0"/>
              </a:spcBef>
              <a:spcAft>
                <a:spcPts val="0"/>
              </a:spcAft>
              <a:buClr>
                <a:schemeClr val="dk1"/>
              </a:buClr>
              <a:buSzPts val="1100"/>
              <a:buFont typeface="Arial"/>
              <a:buNone/>
            </a:pPr>
            <a:r>
              <a:rPr lang="en" sz="3000" b="1" dirty="0">
                <a:ea typeface="Arial"/>
                <a:cs typeface="Arial"/>
                <a:sym typeface="Arial"/>
              </a:rPr>
              <a:t>How can we help?</a:t>
            </a:r>
            <a:endParaRPr dirty="0"/>
          </a:p>
        </p:txBody>
      </p:sp>
      <p:sp>
        <p:nvSpPr>
          <p:cNvPr id="880" name="Google Shape;880;p100"/>
          <p:cNvSpPr txBox="1">
            <a:spLocks noGrp="1"/>
          </p:cNvSpPr>
          <p:nvPr>
            <p:ph type="body" idx="1"/>
          </p:nvPr>
        </p:nvSpPr>
        <p:spPr>
          <a:xfrm>
            <a:off x="856059" y="1687115"/>
            <a:ext cx="7429500" cy="2656200"/>
          </a:xfrm>
          <a:prstGeom prst="rect">
            <a:avLst/>
          </a:prstGeom>
        </p:spPr>
        <p:txBody>
          <a:bodyPr spcFirstLastPara="1" wrap="square" lIns="68575" tIns="68575" rIns="68575" bIns="68575" anchor="t" anchorCtr="0">
            <a:noAutofit/>
          </a:bodyPr>
          <a:lstStyle/>
          <a:p>
            <a:pPr marL="0" lvl="0" indent="0" algn="l" rtl="0">
              <a:lnSpc>
                <a:spcPct val="115000"/>
              </a:lnSpc>
              <a:spcBef>
                <a:spcPts val="0"/>
              </a:spcBef>
              <a:spcAft>
                <a:spcPts val="0"/>
              </a:spcAft>
              <a:buClr>
                <a:schemeClr val="dk1"/>
              </a:buClr>
              <a:buSzPts val="1100"/>
              <a:buFont typeface="Arial"/>
              <a:buNone/>
            </a:pPr>
            <a:r>
              <a:rPr lang="en" sz="2500" b="1" dirty="0">
                <a:ea typeface="Arial"/>
                <a:cs typeface="Arial"/>
                <a:sym typeface="Arial"/>
              </a:rPr>
              <a:t>Ask about pronouns (in private)</a:t>
            </a:r>
            <a:endParaRPr sz="2500" b="1" dirty="0">
              <a:ea typeface="Arial"/>
              <a:cs typeface="Arial"/>
              <a:sym typeface="Arial"/>
            </a:endParaRPr>
          </a:p>
          <a:p>
            <a:pPr marL="640080" lvl="1" indent="-260350" algn="l" rtl="0">
              <a:lnSpc>
                <a:spcPct val="115000"/>
              </a:lnSpc>
              <a:spcBef>
                <a:spcPts val="1600"/>
              </a:spcBef>
              <a:spcAft>
                <a:spcPts val="1600"/>
              </a:spcAft>
              <a:buSzPts val="2500"/>
              <a:buChar char="○"/>
            </a:pPr>
            <a:r>
              <a:rPr lang="en" sz="2500" b="1" dirty="0">
                <a:ea typeface="Arial"/>
                <a:cs typeface="Arial"/>
                <a:sym typeface="Arial"/>
              </a:rPr>
              <a:t>Respect people’s choices to come out, or not, and protect them how they ask you to</a:t>
            </a:r>
            <a:endParaRPr dirty="0"/>
          </a:p>
        </p:txBody>
      </p:sp>
    </p:spTree>
  </p:cSld>
  <p:clrMapOvr>
    <a:masterClrMapping/>
  </p:clrMapOvr>
  <p:transition spd="med">
    <p:fade thruBlk="1"/>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884"/>
        <p:cNvGrpSpPr/>
        <p:nvPr/>
      </p:nvGrpSpPr>
      <p:grpSpPr>
        <a:xfrm>
          <a:off x="0" y="0"/>
          <a:ext cx="0" cy="0"/>
          <a:chOff x="0" y="0"/>
          <a:chExt cx="0" cy="0"/>
        </a:xfrm>
      </p:grpSpPr>
      <p:pic>
        <p:nvPicPr>
          <p:cNvPr id="885" name="Google Shape;885;p101" descr="http://www.diversitybestpractices.com/sites/diversitybestpractices.com/files/styles/medium_1x_/public/import/2015/files/_images/201510/2015-allyspectrumweb.jpg?itok=bqX9Nhkb"/>
          <p:cNvPicPr preferRelativeResize="0"/>
          <p:nvPr/>
        </p:nvPicPr>
        <p:blipFill rotWithShape="1">
          <a:blip r:embed="rId3">
            <a:alphaModFix/>
          </a:blip>
          <a:srcRect l="-1738" t="-19832" r="-1738" b="-19832"/>
          <a:stretch/>
        </p:blipFill>
        <p:spPr>
          <a:xfrm>
            <a:off x="3047650" y="0"/>
            <a:ext cx="6096349" cy="5143500"/>
          </a:xfrm>
          <a:prstGeom prst="rect">
            <a:avLst/>
          </a:prstGeom>
          <a:noFill/>
          <a:ln>
            <a:noFill/>
          </a:ln>
        </p:spPr>
      </p:pic>
      <p:sp>
        <p:nvSpPr>
          <p:cNvPr id="886" name="Google Shape;886;p101"/>
          <p:cNvSpPr txBox="1">
            <a:spLocks noGrp="1"/>
          </p:cNvSpPr>
          <p:nvPr>
            <p:ph type="title"/>
          </p:nvPr>
        </p:nvSpPr>
        <p:spPr>
          <a:xfrm>
            <a:off x="185350" y="352000"/>
            <a:ext cx="2937412" cy="4078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 dirty="0">
                <a:latin typeface="Questrial"/>
              </a:rPr>
              <a:t>Ways to Be Supportive</a:t>
            </a:r>
            <a:endParaRPr dirty="0">
              <a:latin typeface="Questrial"/>
            </a:endParaRPr>
          </a:p>
          <a:p>
            <a:pPr marL="0" lvl="0" indent="0" algn="l" rtl="0">
              <a:spcBef>
                <a:spcPts val="0"/>
              </a:spcBef>
              <a:spcAft>
                <a:spcPts val="0"/>
              </a:spcAft>
              <a:buNone/>
            </a:pPr>
            <a:endParaRPr dirty="0"/>
          </a:p>
          <a:p>
            <a:pPr marL="0" lvl="0" indent="0" algn="l" rtl="0">
              <a:spcBef>
                <a:spcPts val="0"/>
              </a:spcBef>
              <a:spcAft>
                <a:spcPts val="0"/>
              </a:spcAft>
              <a:buNone/>
            </a:pPr>
            <a:endParaRPr dirty="0"/>
          </a:p>
          <a:p>
            <a:pPr marL="0" lvl="0" indent="0" algn="l" rtl="0">
              <a:spcBef>
                <a:spcPts val="0"/>
              </a:spcBef>
              <a:spcAft>
                <a:spcPts val="0"/>
              </a:spcAft>
              <a:buNone/>
            </a:pPr>
            <a:endParaRPr dirty="0"/>
          </a:p>
          <a:p>
            <a:pPr marL="0" lvl="0" indent="0" algn="l" rtl="0">
              <a:spcBef>
                <a:spcPts val="0"/>
              </a:spcBef>
              <a:spcAft>
                <a:spcPts val="0"/>
              </a:spcAft>
              <a:buNone/>
            </a:pPr>
            <a:endParaRPr dirty="0"/>
          </a:p>
          <a:p>
            <a:pPr marL="0" lvl="0" indent="0" algn="l" rtl="0">
              <a:spcBef>
                <a:spcPts val="0"/>
              </a:spcBef>
              <a:spcAft>
                <a:spcPts val="0"/>
              </a:spcAft>
              <a:buNone/>
            </a:pPr>
            <a:r>
              <a:rPr lang="en" sz="2500" u="sng" dirty="0">
                <a:solidFill>
                  <a:schemeClr val="lt1"/>
                </a:solidFill>
                <a:latin typeface="Questrial"/>
                <a:hlinkClick r:id="rId4">
                  <a:extLst>
                    <a:ext uri="{A12FA001-AC4F-418D-AE19-62706E023703}">
                      <ahyp:hlinkClr xmlns:ahyp="http://schemas.microsoft.com/office/drawing/2018/hyperlinkcolor" val="tx"/>
                    </a:ext>
                  </a:extLst>
                </a:hlinkClick>
              </a:rPr>
              <a:t>http://www.straightforequality.org/</a:t>
            </a:r>
            <a:r>
              <a:rPr lang="en" sz="2500" dirty="0">
                <a:solidFill>
                  <a:schemeClr val="lt1"/>
                </a:solidFill>
                <a:latin typeface="Questrial"/>
              </a:rPr>
              <a:t> </a:t>
            </a:r>
            <a:endParaRPr sz="2300" dirty="0">
              <a:solidFill>
                <a:schemeClr val="lt1"/>
              </a:solidFill>
              <a:latin typeface="Questrial"/>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891"/>
        <p:cNvGrpSpPr/>
        <p:nvPr/>
      </p:nvGrpSpPr>
      <p:grpSpPr>
        <a:xfrm>
          <a:off x="0" y="0"/>
          <a:ext cx="0" cy="0"/>
          <a:chOff x="0" y="0"/>
          <a:chExt cx="0" cy="0"/>
        </a:xfrm>
      </p:grpSpPr>
      <p:sp>
        <p:nvSpPr>
          <p:cNvPr id="892" name="Google Shape;892;p102"/>
          <p:cNvSpPr txBox="1">
            <a:spLocks noGrp="1"/>
          </p:cNvSpPr>
          <p:nvPr>
            <p:ph type="title"/>
          </p:nvPr>
        </p:nvSpPr>
        <p:spPr>
          <a:xfrm>
            <a:off x="856060" y="463889"/>
            <a:ext cx="7429500" cy="1108800"/>
          </a:xfrm>
          <a:prstGeom prst="rect">
            <a:avLst/>
          </a:prstGeom>
        </p:spPr>
        <p:txBody>
          <a:bodyPr spcFirstLastPara="1" wrap="square" lIns="68575" tIns="68575" rIns="68575" bIns="68575" anchor="ctr" anchorCtr="0">
            <a:noAutofit/>
          </a:bodyPr>
          <a:lstStyle/>
          <a:p>
            <a:pPr marL="0" lvl="0" indent="0" algn="l" rtl="0">
              <a:spcBef>
                <a:spcPts val="0"/>
              </a:spcBef>
              <a:spcAft>
                <a:spcPts val="0"/>
              </a:spcAft>
              <a:buNone/>
            </a:pPr>
            <a:r>
              <a:rPr lang="en" sz="4000" b="1" dirty="0"/>
              <a:t>Institutional DEIR Considerations</a:t>
            </a:r>
            <a:endParaRPr sz="4000" b="1" dirty="0"/>
          </a:p>
        </p:txBody>
      </p:sp>
      <p:sp>
        <p:nvSpPr>
          <p:cNvPr id="893" name="Google Shape;893;p102"/>
          <p:cNvSpPr txBox="1">
            <a:spLocks noGrp="1"/>
          </p:cNvSpPr>
          <p:nvPr>
            <p:ph type="body" idx="1"/>
          </p:nvPr>
        </p:nvSpPr>
        <p:spPr>
          <a:xfrm>
            <a:off x="856058" y="1687114"/>
            <a:ext cx="3658800" cy="2656200"/>
          </a:xfrm>
          <a:prstGeom prst="rect">
            <a:avLst/>
          </a:prstGeom>
        </p:spPr>
        <p:txBody>
          <a:bodyPr spcFirstLastPara="1" wrap="square" lIns="68575" tIns="68575" rIns="68575" bIns="68575" anchor="t" anchorCtr="0">
            <a:noAutofit/>
          </a:bodyPr>
          <a:lstStyle/>
          <a:p>
            <a:pPr marL="0" lvl="0" indent="0" algn="l" rtl="0">
              <a:spcBef>
                <a:spcPts val="800"/>
              </a:spcBef>
              <a:spcAft>
                <a:spcPts val="0"/>
              </a:spcAft>
              <a:buNone/>
            </a:pPr>
            <a:r>
              <a:rPr lang="en" sz="2500" b="1" dirty="0"/>
              <a:t>Things:</a:t>
            </a:r>
            <a:endParaRPr sz="2500" b="1" dirty="0"/>
          </a:p>
          <a:p>
            <a:pPr marL="457200" lvl="0" indent="-387350" algn="l" rtl="0">
              <a:spcBef>
                <a:spcPts val="800"/>
              </a:spcBef>
              <a:spcAft>
                <a:spcPts val="0"/>
              </a:spcAft>
              <a:buSzPts val="2500"/>
              <a:buChar char="•"/>
            </a:pPr>
            <a:r>
              <a:rPr lang="en" sz="2500" b="1" dirty="0"/>
              <a:t>Furniture, Space, Technology</a:t>
            </a:r>
            <a:endParaRPr sz="2500" b="1" dirty="0"/>
          </a:p>
          <a:p>
            <a:pPr marL="457200" lvl="0" indent="-387350" algn="l" rtl="0">
              <a:spcBef>
                <a:spcPts val="0"/>
              </a:spcBef>
              <a:spcAft>
                <a:spcPts val="0"/>
              </a:spcAft>
              <a:buSzPts val="2500"/>
              <a:buChar char="•"/>
            </a:pPr>
            <a:r>
              <a:rPr lang="en" sz="2500" b="1" dirty="0"/>
              <a:t>Collections</a:t>
            </a:r>
            <a:endParaRPr sz="2500" b="1" dirty="0"/>
          </a:p>
          <a:p>
            <a:pPr marL="457200" lvl="0" indent="-387350" algn="l" rtl="0">
              <a:spcBef>
                <a:spcPts val="0"/>
              </a:spcBef>
              <a:spcAft>
                <a:spcPts val="0"/>
              </a:spcAft>
              <a:buSzPts val="2500"/>
              <a:buChar char="•"/>
            </a:pPr>
            <a:r>
              <a:rPr lang="en" sz="2500" b="1" dirty="0"/>
              <a:t>Funding</a:t>
            </a:r>
            <a:endParaRPr sz="2500" b="1" dirty="0"/>
          </a:p>
        </p:txBody>
      </p:sp>
      <p:sp>
        <p:nvSpPr>
          <p:cNvPr id="894" name="Google Shape;894;p102"/>
          <p:cNvSpPr txBox="1">
            <a:spLocks noGrp="1"/>
          </p:cNvSpPr>
          <p:nvPr>
            <p:ph type="body" idx="2"/>
          </p:nvPr>
        </p:nvSpPr>
        <p:spPr>
          <a:xfrm>
            <a:off x="4629150" y="1687114"/>
            <a:ext cx="3656400" cy="2656200"/>
          </a:xfrm>
          <a:prstGeom prst="rect">
            <a:avLst/>
          </a:prstGeom>
        </p:spPr>
        <p:txBody>
          <a:bodyPr spcFirstLastPara="1" wrap="square" lIns="68575" tIns="68575" rIns="68575" bIns="68575" anchor="t" anchorCtr="0">
            <a:noAutofit/>
          </a:bodyPr>
          <a:lstStyle/>
          <a:p>
            <a:pPr marL="0" lvl="0" indent="0" algn="l" rtl="0">
              <a:spcBef>
                <a:spcPts val="800"/>
              </a:spcBef>
              <a:spcAft>
                <a:spcPts val="0"/>
              </a:spcAft>
              <a:buNone/>
            </a:pPr>
            <a:r>
              <a:rPr lang="en" sz="2500" b="1" dirty="0"/>
              <a:t>People:</a:t>
            </a:r>
            <a:endParaRPr sz="2500" b="1" dirty="0"/>
          </a:p>
          <a:p>
            <a:pPr marL="457200" lvl="0" indent="-387350" algn="l" rtl="0">
              <a:spcBef>
                <a:spcPts val="800"/>
              </a:spcBef>
              <a:spcAft>
                <a:spcPts val="0"/>
              </a:spcAft>
              <a:buSzPts val="2500"/>
              <a:buChar char="•"/>
            </a:pPr>
            <a:r>
              <a:rPr lang="en" sz="2500" b="1" dirty="0"/>
              <a:t>Administrators</a:t>
            </a:r>
            <a:endParaRPr sz="2500" b="1" dirty="0"/>
          </a:p>
          <a:p>
            <a:pPr marL="457200" lvl="0" indent="-387350" algn="l" rtl="0">
              <a:spcBef>
                <a:spcPts val="0"/>
              </a:spcBef>
              <a:spcAft>
                <a:spcPts val="0"/>
              </a:spcAft>
              <a:buSzPts val="2500"/>
              <a:buChar char="•"/>
            </a:pPr>
            <a:r>
              <a:rPr lang="en" sz="2500" b="1" dirty="0"/>
              <a:t>Library Workers</a:t>
            </a:r>
            <a:endParaRPr sz="2500" b="1" dirty="0"/>
          </a:p>
          <a:p>
            <a:pPr marL="457200" lvl="0" indent="-387350" algn="l" rtl="0">
              <a:spcBef>
                <a:spcPts val="0"/>
              </a:spcBef>
              <a:spcAft>
                <a:spcPts val="0"/>
              </a:spcAft>
              <a:buSzPts val="2500"/>
              <a:buChar char="•"/>
            </a:pPr>
            <a:r>
              <a:rPr lang="en" sz="2500" b="1" dirty="0"/>
              <a:t>Scientists &amp; Students</a:t>
            </a:r>
            <a:endParaRPr sz="2500" b="1" dirty="0"/>
          </a:p>
          <a:p>
            <a:pPr marL="457200" lvl="0" indent="-387350" algn="l" rtl="0">
              <a:spcBef>
                <a:spcPts val="0"/>
              </a:spcBef>
              <a:spcAft>
                <a:spcPts val="0"/>
              </a:spcAft>
              <a:buSzPts val="2500"/>
              <a:buChar char="•"/>
            </a:pPr>
            <a:r>
              <a:rPr lang="en" sz="2500" b="1" dirty="0"/>
              <a:t>Community</a:t>
            </a:r>
            <a:endParaRPr sz="2500" b="1" dirty="0"/>
          </a:p>
        </p:txBody>
      </p:sp>
    </p:spTree>
  </p:cSld>
  <p:clrMapOvr>
    <a:masterClrMapping/>
  </p:clrMapOvr>
  <p:transition spd="med">
    <p:fade thruBlk="1"/>
  </p:transition>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899"/>
        <p:cNvGrpSpPr/>
        <p:nvPr/>
      </p:nvGrpSpPr>
      <p:grpSpPr>
        <a:xfrm>
          <a:off x="0" y="0"/>
          <a:ext cx="0" cy="0"/>
          <a:chOff x="0" y="0"/>
          <a:chExt cx="0" cy="0"/>
        </a:xfrm>
      </p:grpSpPr>
      <p:sp>
        <p:nvSpPr>
          <p:cNvPr id="900" name="Google Shape;900;p103"/>
          <p:cNvSpPr>
            <a:spLocks noGrp="1"/>
          </p:cNvSpPr>
          <p:nvPr>
            <p:ph type="title" idx="4294967295"/>
          </p:nvPr>
        </p:nvSpPr>
        <p:spPr>
          <a:xfrm>
            <a:off x="855663" y="457200"/>
            <a:ext cx="2751137" cy="3886200"/>
          </a:xfrm>
          <a:prstGeom prst="round2DiagRect">
            <a:avLst>
              <a:gd name="adj1" fmla="val 16667"/>
              <a:gd name="adj2" fmla="val 0"/>
            </a:avLst>
          </a:prstGeom>
          <a:noFill/>
          <a:ln w="19050" cap="sq" cmpd="sng">
            <a:solidFill>
              <a:srgbClr val="B3FFFF">
                <a:alpha val="60000"/>
              </a:srgbClr>
            </a:solidFill>
            <a:prstDash val="solid"/>
            <a:miter lim="8000"/>
            <a:headEnd type="none" w="sm" len="sm"/>
            <a:tailEnd type="none" w="sm" len="sm"/>
          </a:ln>
          <a:effectLst/>
        </p:spPr>
        <p:txBody>
          <a:bodyPr rot="0" spcFirstLastPara="1" vertOverflow="overflow" horzOverflow="overflow" vert="horz" wrap="square" lIns="68575" tIns="68575" rIns="68575" bIns="68575"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20000"/>
              </a:lnSpc>
              <a:spcBef>
                <a:spcPts val="800"/>
              </a:spcBef>
              <a:spcAft>
                <a:spcPts val="0"/>
              </a:spcAft>
              <a:buClr>
                <a:schemeClr val="lt1"/>
              </a:buClr>
              <a:buSzPts val="1100"/>
              <a:buFont typeface="Arial"/>
              <a:buNone/>
              <a:tabLst/>
              <a:defRPr/>
            </a:pPr>
            <a:r>
              <a:rPr kumimoji="0" lang="en-US" sz="4000" b="1" i="0" u="none" strike="noStrike" kern="0" cap="none" spc="0" normalizeH="0" baseline="0" noProof="0" dirty="0">
                <a:ln>
                  <a:noFill/>
                </a:ln>
                <a:solidFill>
                  <a:schemeClr val="lt1"/>
                </a:solidFill>
                <a:effectLst/>
                <a:uLnTx/>
                <a:uFillTx/>
                <a:latin typeface="Questrial"/>
                <a:ea typeface="Questrial"/>
                <a:cs typeface="Questrial"/>
                <a:sym typeface="Questrial"/>
              </a:rPr>
              <a:t>Key Concepts of </a:t>
            </a:r>
          </a:p>
          <a:p>
            <a:pPr marL="0" marR="0" lvl="0" indent="0" algn="ctr" defTabSz="914400" rtl="0" eaLnBrk="1" fontAlgn="auto" latinLnBrk="0" hangingPunct="1">
              <a:lnSpc>
                <a:spcPct val="120000"/>
              </a:lnSpc>
              <a:spcBef>
                <a:spcPts val="800"/>
              </a:spcBef>
              <a:spcAft>
                <a:spcPts val="0"/>
              </a:spcAft>
              <a:buClr>
                <a:schemeClr val="lt1"/>
              </a:buClr>
              <a:buSzPts val="1100"/>
              <a:buFont typeface="Arial"/>
              <a:buNone/>
              <a:tabLst/>
              <a:defRPr/>
            </a:pPr>
            <a:r>
              <a:rPr kumimoji="0" lang="en-US" sz="4000" b="1" i="0" u="none" strike="noStrike" kern="0" cap="none" spc="0" normalizeH="0" baseline="0" noProof="0" dirty="0">
                <a:ln>
                  <a:noFill/>
                </a:ln>
                <a:solidFill>
                  <a:schemeClr val="lt1"/>
                </a:solidFill>
                <a:effectLst/>
                <a:uLnTx/>
                <a:uFillTx/>
                <a:latin typeface="Questrial"/>
                <a:ea typeface="Questrial"/>
                <a:cs typeface="Questrial"/>
                <a:sym typeface="Questrial"/>
              </a:rPr>
              <a:t>DEIR</a:t>
            </a:r>
          </a:p>
        </p:txBody>
      </p:sp>
      <p:sp>
        <p:nvSpPr>
          <p:cNvPr id="901" name="Google Shape;901;p103"/>
          <p:cNvSpPr txBox="1">
            <a:spLocks noGrp="1"/>
          </p:cNvSpPr>
          <p:nvPr>
            <p:ph type="body" idx="1"/>
          </p:nvPr>
        </p:nvSpPr>
        <p:spPr>
          <a:xfrm>
            <a:off x="4042600" y="457200"/>
            <a:ext cx="4450800" cy="3886200"/>
          </a:xfrm>
          <a:prstGeom prst="rect">
            <a:avLst/>
          </a:prstGeom>
          <a:ln w="9525" cap="flat" cmpd="sng">
            <a:solidFill>
              <a:schemeClr val="lt1"/>
            </a:solidFill>
            <a:prstDash val="solid"/>
            <a:round/>
            <a:headEnd type="none" w="sm" len="sm"/>
            <a:tailEnd type="none" w="sm" len="sm"/>
          </a:ln>
        </p:spPr>
        <p:txBody>
          <a:bodyPr spcFirstLastPara="1" wrap="square" lIns="68575" tIns="68575" rIns="68575" bIns="68575" anchor="ctr" anchorCtr="0">
            <a:noAutofit/>
          </a:bodyPr>
          <a:lstStyle/>
          <a:p>
            <a:pPr marL="1371600" lvl="0" indent="-482600" algn="l" rtl="0">
              <a:lnSpc>
                <a:spcPct val="115000"/>
              </a:lnSpc>
              <a:spcBef>
                <a:spcPts val="0"/>
              </a:spcBef>
              <a:spcAft>
                <a:spcPts val="0"/>
              </a:spcAft>
              <a:buClr>
                <a:schemeClr val="lt1"/>
              </a:buClr>
              <a:buSzPts val="4000"/>
              <a:buFont typeface="Arial"/>
              <a:buChar char="●"/>
            </a:pPr>
            <a:r>
              <a:rPr lang="en" sz="3000" b="1" dirty="0">
                <a:ea typeface="Arial"/>
                <a:cs typeface="Arial"/>
                <a:sym typeface="Arial"/>
              </a:rPr>
              <a:t>Respect</a:t>
            </a:r>
            <a:endParaRPr sz="3000" b="1" dirty="0">
              <a:ea typeface="Arial"/>
              <a:cs typeface="Arial"/>
              <a:sym typeface="Arial"/>
            </a:endParaRPr>
          </a:p>
          <a:p>
            <a:pPr marL="1371600" lvl="0" indent="-482600" algn="l" rtl="0">
              <a:lnSpc>
                <a:spcPct val="115000"/>
              </a:lnSpc>
              <a:spcBef>
                <a:spcPts val="0"/>
              </a:spcBef>
              <a:spcAft>
                <a:spcPts val="0"/>
              </a:spcAft>
              <a:buClr>
                <a:schemeClr val="lt1"/>
              </a:buClr>
              <a:buSzPts val="4000"/>
              <a:buFont typeface="Arial"/>
              <a:buChar char="●"/>
            </a:pPr>
            <a:r>
              <a:rPr lang="en" sz="3000" b="1" dirty="0">
                <a:ea typeface="Arial"/>
                <a:cs typeface="Arial"/>
                <a:sym typeface="Arial"/>
              </a:rPr>
              <a:t>Agency</a:t>
            </a:r>
            <a:endParaRPr sz="3000" b="1" dirty="0">
              <a:ea typeface="Arial"/>
              <a:cs typeface="Arial"/>
              <a:sym typeface="Arial"/>
            </a:endParaRPr>
          </a:p>
          <a:p>
            <a:pPr marL="1371600" lvl="0" indent="-482600" algn="l" rtl="0">
              <a:lnSpc>
                <a:spcPct val="115000"/>
              </a:lnSpc>
              <a:spcBef>
                <a:spcPts val="0"/>
              </a:spcBef>
              <a:spcAft>
                <a:spcPts val="0"/>
              </a:spcAft>
              <a:buClr>
                <a:schemeClr val="lt1"/>
              </a:buClr>
              <a:buSzPts val="4000"/>
              <a:buFont typeface="Arial"/>
              <a:buChar char="●"/>
            </a:pPr>
            <a:r>
              <a:rPr lang="en" sz="3000" b="1" dirty="0">
                <a:ea typeface="Arial"/>
                <a:cs typeface="Arial"/>
                <a:sym typeface="Arial"/>
              </a:rPr>
              <a:t>Support</a:t>
            </a:r>
            <a:endParaRPr sz="3000" dirty="0"/>
          </a:p>
        </p:txBody>
      </p:sp>
    </p:spTree>
  </p:cSld>
  <p:clrMapOvr>
    <a:masterClrMapping/>
  </p:clrMapOvr>
  <p:transition spd="med">
    <p:fade thruBlk="1"/>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905"/>
        <p:cNvGrpSpPr/>
        <p:nvPr/>
      </p:nvGrpSpPr>
      <p:grpSpPr>
        <a:xfrm>
          <a:off x="0" y="0"/>
          <a:ext cx="0" cy="0"/>
          <a:chOff x="0" y="0"/>
          <a:chExt cx="0" cy="0"/>
        </a:xfrm>
      </p:grpSpPr>
      <p:pic>
        <p:nvPicPr>
          <p:cNvPr id="906" name="Google Shape;906;p104" descr="File:Physical Political World Map.png - Wikimedia Commons&#10;Map of the world with blue water and green and brown land masses labeled Physical/Political Map of the World.&#10;"/>
          <p:cNvPicPr preferRelativeResize="0"/>
          <p:nvPr/>
        </p:nvPicPr>
        <p:blipFill rotWithShape="1">
          <a:blip r:embed="rId3">
            <a:alphaModFix/>
          </a:blip>
          <a:srcRect t="3121" b="3131"/>
          <a:stretch/>
        </p:blipFill>
        <p:spPr>
          <a:xfrm>
            <a:off x="0" y="0"/>
            <a:ext cx="9144001" cy="5143498"/>
          </a:xfrm>
          <a:prstGeom prst="rect">
            <a:avLst/>
          </a:prstGeom>
          <a:noFill/>
          <a:ln>
            <a:noFill/>
          </a:ln>
        </p:spPr>
      </p:pic>
      <p:sp>
        <p:nvSpPr>
          <p:cNvPr id="907" name="Google Shape;907;p104"/>
          <p:cNvSpPr txBox="1">
            <a:spLocks noGrp="1"/>
          </p:cNvSpPr>
          <p:nvPr>
            <p:ph type="title" idx="4294967295"/>
          </p:nvPr>
        </p:nvSpPr>
        <p:spPr>
          <a:xfrm>
            <a:off x="3097337" y="124925"/>
            <a:ext cx="2949326" cy="424800"/>
          </a:xfrm>
          <a:prstGeom prst="rect">
            <a:avLst/>
          </a:prstGeom>
          <a:noFill/>
          <a:ln>
            <a:noFill/>
            <a:prstDash/>
          </a:ln>
          <a:effectLst/>
        </p:spPr>
        <p:txBody>
          <a:bodyPr rot="0" spcFirstLastPara="1" vertOverflow="overflow" horzOverflow="overflow" vert="horz" wrap="square" lIns="91425" tIns="91425" rIns="91425" bIns="91425"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500" b="1" i="0" u="none" strike="noStrike" kern="0" cap="none" spc="0" normalizeH="0" baseline="0" noProof="0" dirty="0">
                <a:ln>
                  <a:noFill/>
                </a:ln>
                <a:solidFill>
                  <a:schemeClr val="lt1"/>
                </a:solidFill>
                <a:effectLst/>
                <a:uLnTx/>
                <a:uFillTx/>
                <a:latin typeface="Questrial"/>
                <a:sym typeface="Arial"/>
              </a:rPr>
              <a:t>Micro-Cultures</a:t>
            </a:r>
          </a:p>
        </p:txBody>
      </p:sp>
      <p:sp>
        <p:nvSpPr>
          <p:cNvPr id="908" name="Google Shape;908;p104"/>
          <p:cNvSpPr txBox="1"/>
          <p:nvPr/>
        </p:nvSpPr>
        <p:spPr>
          <a:xfrm>
            <a:off x="1505250" y="4297175"/>
            <a:ext cx="6133500" cy="187500"/>
          </a:xfrm>
          <a:prstGeom prst="rect">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500" dirty="0">
                <a:latin typeface="Questrial"/>
              </a:rPr>
              <a:t>Image Source: United States Central Intelligence Agency's World Factbook</a:t>
            </a:r>
            <a:endParaRPr sz="1500" dirty="0">
              <a:latin typeface="Questrial"/>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913"/>
        <p:cNvGrpSpPr/>
        <p:nvPr/>
      </p:nvGrpSpPr>
      <p:grpSpPr>
        <a:xfrm>
          <a:off x="0" y="0"/>
          <a:ext cx="0" cy="0"/>
          <a:chOff x="0" y="0"/>
          <a:chExt cx="0" cy="0"/>
        </a:xfrm>
      </p:grpSpPr>
      <p:sp>
        <p:nvSpPr>
          <p:cNvPr id="914" name="Google Shape;914;p105"/>
          <p:cNvSpPr txBox="1">
            <a:spLocks noGrp="1"/>
          </p:cNvSpPr>
          <p:nvPr>
            <p:ph type="title"/>
          </p:nvPr>
        </p:nvSpPr>
        <p:spPr>
          <a:xfrm>
            <a:off x="1084659" y="457200"/>
            <a:ext cx="6977100" cy="2061300"/>
          </a:xfrm>
          <a:prstGeom prst="rect">
            <a:avLst/>
          </a:prstGeom>
        </p:spPr>
        <p:txBody>
          <a:bodyPr spcFirstLastPara="1" wrap="square" lIns="68575" tIns="68575" rIns="68575" bIns="68575" anchor="ctr" anchorCtr="0">
            <a:noAutofit/>
          </a:bodyPr>
          <a:lstStyle/>
          <a:p>
            <a:pPr marL="0" lvl="0" indent="0" algn="l" rtl="0">
              <a:spcBef>
                <a:spcPts val="0"/>
              </a:spcBef>
              <a:spcAft>
                <a:spcPts val="0"/>
              </a:spcAft>
              <a:buNone/>
            </a:pPr>
            <a:r>
              <a:rPr lang="en" sz="4500" b="1" dirty="0"/>
              <a:t>Be relentlessly pleasant.</a:t>
            </a:r>
            <a:endParaRPr sz="4500" b="1" dirty="0"/>
          </a:p>
        </p:txBody>
      </p:sp>
      <p:sp>
        <p:nvSpPr>
          <p:cNvPr id="915" name="Google Shape;915;p105"/>
          <p:cNvSpPr txBox="1">
            <a:spLocks noGrp="1"/>
          </p:cNvSpPr>
          <p:nvPr>
            <p:ph type="body" idx="1"/>
          </p:nvPr>
        </p:nvSpPr>
        <p:spPr>
          <a:xfrm>
            <a:off x="1290475" y="2524179"/>
            <a:ext cx="6564300" cy="673800"/>
          </a:xfrm>
          <a:prstGeom prst="rect">
            <a:avLst/>
          </a:prstGeom>
        </p:spPr>
        <p:txBody>
          <a:bodyPr spcFirstLastPara="1" wrap="square" lIns="68575" tIns="68575" rIns="68575" bIns="68575" anchor="t" anchorCtr="0">
            <a:noAutofit/>
          </a:bodyPr>
          <a:lstStyle/>
          <a:p>
            <a:pPr marL="0" lvl="0" indent="0" algn="l" rtl="0">
              <a:spcBef>
                <a:spcPts val="800"/>
              </a:spcBef>
              <a:spcAft>
                <a:spcPts val="0"/>
              </a:spcAft>
              <a:buNone/>
            </a:pPr>
            <a:r>
              <a:rPr lang="en" sz="2500" b="1" dirty="0"/>
              <a:t>~ Nancy HoufeK, APS Workshop 2012</a:t>
            </a:r>
            <a:endParaRPr sz="2500" b="1" dirty="0"/>
          </a:p>
        </p:txBody>
      </p:sp>
      <p:sp>
        <p:nvSpPr>
          <p:cNvPr id="916" name="Google Shape;916;p105"/>
          <p:cNvSpPr txBox="1">
            <a:spLocks noGrp="1"/>
          </p:cNvSpPr>
          <p:nvPr>
            <p:ph type="body" idx="2"/>
          </p:nvPr>
        </p:nvSpPr>
        <p:spPr>
          <a:xfrm>
            <a:off x="796050" y="3197825"/>
            <a:ext cx="7554300" cy="1117200"/>
          </a:xfrm>
          <a:prstGeom prst="rect">
            <a:avLst/>
          </a:prstGeom>
        </p:spPr>
        <p:txBody>
          <a:bodyPr spcFirstLastPara="1" wrap="square" lIns="68575" tIns="68575" rIns="68575" bIns="68575" anchor="ctr" anchorCtr="0">
            <a:noAutofit/>
          </a:bodyPr>
          <a:lstStyle/>
          <a:p>
            <a:pPr marL="0" lvl="0" indent="0" algn="l" rtl="0">
              <a:spcBef>
                <a:spcPts val="800"/>
              </a:spcBef>
              <a:spcAft>
                <a:spcPts val="0"/>
              </a:spcAft>
              <a:buNone/>
            </a:pPr>
            <a:r>
              <a:rPr lang="en" sz="5500" b="1" dirty="0"/>
              <a:t>Listen and then Amplify.</a:t>
            </a:r>
            <a:endParaRPr sz="5500" b="1" dirty="0"/>
          </a:p>
        </p:txBody>
      </p:sp>
    </p:spTree>
  </p:cSld>
  <p:clrMapOvr>
    <a:masterClrMapping/>
  </p:clrMapOvr>
  <p:transition spd="med">
    <p:fade thruBlk="1"/>
  </p:transition>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921"/>
        <p:cNvGrpSpPr/>
        <p:nvPr/>
      </p:nvGrpSpPr>
      <p:grpSpPr>
        <a:xfrm>
          <a:off x="0" y="0"/>
          <a:ext cx="0" cy="0"/>
          <a:chOff x="0" y="0"/>
          <a:chExt cx="0" cy="0"/>
        </a:xfrm>
      </p:grpSpPr>
      <p:sp>
        <p:nvSpPr>
          <p:cNvPr id="922" name="Google Shape;922;p106"/>
          <p:cNvSpPr txBox="1">
            <a:spLocks noGrp="1"/>
          </p:cNvSpPr>
          <p:nvPr>
            <p:ph type="title"/>
          </p:nvPr>
        </p:nvSpPr>
        <p:spPr>
          <a:xfrm>
            <a:off x="856058" y="464345"/>
            <a:ext cx="7429500" cy="1108500"/>
          </a:xfrm>
          <a:prstGeom prst="rect">
            <a:avLst/>
          </a:prstGeom>
        </p:spPr>
        <p:txBody>
          <a:bodyPr spcFirstLastPara="1" wrap="square" lIns="68575" tIns="68575" rIns="68575" bIns="68575" anchor="ctr" anchorCtr="0">
            <a:noAutofit/>
          </a:bodyPr>
          <a:lstStyle/>
          <a:p>
            <a:pPr marL="0" lvl="0" indent="0" algn="l" rtl="0">
              <a:spcBef>
                <a:spcPts val="0"/>
              </a:spcBef>
              <a:spcAft>
                <a:spcPts val="0"/>
              </a:spcAft>
              <a:buNone/>
            </a:pPr>
            <a:r>
              <a:rPr lang="en" sz="3500" b="1" dirty="0"/>
              <a:t>Library DEIR Articles for Consideration</a:t>
            </a:r>
            <a:endParaRPr sz="3500" b="1" dirty="0"/>
          </a:p>
        </p:txBody>
      </p:sp>
      <p:sp>
        <p:nvSpPr>
          <p:cNvPr id="923" name="Google Shape;923;p106"/>
          <p:cNvSpPr txBox="1">
            <a:spLocks noGrp="1"/>
          </p:cNvSpPr>
          <p:nvPr>
            <p:ph type="body" idx="2"/>
          </p:nvPr>
        </p:nvSpPr>
        <p:spPr>
          <a:xfrm>
            <a:off x="579900" y="1889186"/>
            <a:ext cx="7984200" cy="2700764"/>
          </a:xfrm>
          <a:prstGeom prst="rect">
            <a:avLst/>
          </a:prstGeom>
        </p:spPr>
        <p:txBody>
          <a:bodyPr spcFirstLastPara="1" wrap="square" lIns="68575" tIns="68575" rIns="68575" bIns="68575" anchor="t" anchorCtr="0">
            <a:noAutofit/>
          </a:bodyPr>
          <a:lstStyle/>
          <a:p>
            <a:pPr marL="0" lvl="0" indent="0" algn="l" rtl="0">
              <a:lnSpc>
                <a:spcPct val="115000"/>
              </a:lnSpc>
              <a:spcBef>
                <a:spcPts val="0"/>
              </a:spcBef>
              <a:spcAft>
                <a:spcPts val="0"/>
              </a:spcAft>
              <a:buNone/>
            </a:pPr>
            <a:r>
              <a:rPr lang="en" sz="2500" b="1" dirty="0">
                <a:ea typeface="Arial"/>
                <a:cs typeface="Arial"/>
                <a:sym typeface="Arial"/>
              </a:rPr>
              <a:t>Improving Diversity, Equity, and Inclusion in Libraries: Programs and Methodologies to Consider</a:t>
            </a:r>
            <a:endParaRPr sz="2500" b="1" dirty="0">
              <a:ea typeface="Arial"/>
              <a:cs typeface="Arial"/>
              <a:sym typeface="Arial"/>
            </a:endParaRPr>
          </a:p>
          <a:p>
            <a:pPr marL="0" lvl="0" indent="0" algn="l" rtl="0">
              <a:lnSpc>
                <a:spcPct val="150000"/>
              </a:lnSpc>
              <a:spcBef>
                <a:spcPts val="0"/>
              </a:spcBef>
              <a:spcAft>
                <a:spcPts val="0"/>
              </a:spcAft>
              <a:buNone/>
            </a:pPr>
            <a:r>
              <a:rPr lang="en" sz="1900" b="1" u="sng" dirty="0">
                <a:solidFill>
                  <a:schemeClr val="bg1"/>
                </a:solidFill>
                <a:ea typeface="Arial"/>
                <a:cs typeface="Arial"/>
                <a:sym typeface="Arial"/>
                <a:hlinkClick r:id="rId3">
                  <a:extLst>
                    <a:ext uri="{A12FA001-AC4F-418D-AE19-62706E023703}">
                      <ahyp:hlinkClr xmlns:ahyp="http://schemas.microsoft.com/office/drawing/2018/hyperlinkcolor" val="tx"/>
                    </a:ext>
                  </a:extLst>
                </a:hlinkClick>
              </a:rPr>
              <a:t>https://doi.org/10.29242/rli.301.4</a:t>
            </a:r>
            <a:endParaRPr sz="2500" b="1" dirty="0">
              <a:solidFill>
                <a:schemeClr val="bg1"/>
              </a:solidFill>
            </a:endParaRPr>
          </a:p>
          <a:p>
            <a:pPr marL="0" lvl="0" indent="0" algn="l" rtl="0">
              <a:lnSpc>
                <a:spcPct val="115000"/>
              </a:lnSpc>
              <a:spcBef>
                <a:spcPts val="1200"/>
              </a:spcBef>
              <a:spcAft>
                <a:spcPts val="0"/>
              </a:spcAft>
              <a:buNone/>
            </a:pPr>
            <a:r>
              <a:rPr lang="en" sz="2500" b="1" dirty="0">
                <a:solidFill>
                  <a:schemeClr val="bg1"/>
                </a:solidFill>
                <a:ea typeface="Arial"/>
                <a:cs typeface="Arial"/>
                <a:sym typeface="Arial"/>
              </a:rPr>
              <a:t>Kaetrena Davis Kendrick’s Research Articles</a:t>
            </a:r>
            <a:endParaRPr sz="2000" b="1" dirty="0">
              <a:solidFill>
                <a:schemeClr val="bg1"/>
              </a:solidFill>
              <a:ea typeface="Arial"/>
              <a:cs typeface="Arial"/>
              <a:sym typeface="Arial"/>
            </a:endParaRPr>
          </a:p>
          <a:p>
            <a:pPr marL="0" lvl="0" indent="0" algn="l" rtl="0">
              <a:lnSpc>
                <a:spcPct val="115000"/>
              </a:lnSpc>
              <a:spcBef>
                <a:spcPts val="0"/>
              </a:spcBef>
              <a:spcAft>
                <a:spcPts val="1200"/>
              </a:spcAft>
              <a:buClr>
                <a:schemeClr val="dk1"/>
              </a:buClr>
              <a:buSzPts val="1100"/>
              <a:buFont typeface="Arial"/>
              <a:buNone/>
            </a:pPr>
            <a:r>
              <a:rPr lang="en" sz="2000" b="1" u="sng" dirty="0">
                <a:solidFill>
                  <a:schemeClr val="bg1"/>
                </a:solidFill>
                <a:ea typeface="Arial"/>
                <a:cs typeface="Arial"/>
                <a:sym typeface="Arial"/>
                <a:hlinkClick r:id="rId4">
                  <a:extLst>
                    <a:ext uri="{A12FA001-AC4F-418D-AE19-62706E023703}">
                      <ahyp:hlinkClr xmlns:ahyp="http://schemas.microsoft.com/office/drawing/2018/hyperlinkcolor" val="tx"/>
                    </a:ext>
                  </a:extLst>
                </a:hlinkClick>
              </a:rPr>
              <a:t>https://kaetrenadaviskendrick.wordpress.com/published-articles/</a:t>
            </a:r>
            <a:r>
              <a:rPr lang="en" sz="2000" b="1" dirty="0">
                <a:ea typeface="Arial"/>
                <a:cs typeface="Arial"/>
                <a:sym typeface="Arial"/>
              </a:rPr>
              <a:t> </a:t>
            </a:r>
            <a:endParaRPr sz="2500" dirty="0"/>
          </a:p>
        </p:txBody>
      </p:sp>
    </p:spTree>
  </p:cSld>
  <p:clrMapOvr>
    <a:masterClrMapping/>
  </p:clrMapOvr>
  <p:transition spd="med">
    <p:fade thruBlk="1"/>
  </p:transition>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927"/>
        <p:cNvGrpSpPr/>
        <p:nvPr/>
      </p:nvGrpSpPr>
      <p:grpSpPr>
        <a:xfrm>
          <a:off x="0" y="0"/>
          <a:ext cx="0" cy="0"/>
          <a:chOff x="0" y="0"/>
          <a:chExt cx="0" cy="0"/>
        </a:xfrm>
      </p:grpSpPr>
      <p:sp>
        <p:nvSpPr>
          <p:cNvPr id="2" name="Title 1">
            <a:extLst>
              <a:ext uri="{FF2B5EF4-FFF2-40B4-BE49-F238E27FC236}">
                <a16:creationId xmlns:a16="http://schemas.microsoft.com/office/drawing/2014/main" id="{9775CA17-00AF-4A95-9445-65B469BEB54A}"/>
              </a:ext>
            </a:extLst>
          </p:cNvPr>
          <p:cNvSpPr>
            <a:spLocks noGrp="1"/>
          </p:cNvSpPr>
          <p:nvPr>
            <p:ph type="title" idx="4294967295"/>
          </p:nvPr>
        </p:nvSpPr>
        <p:spPr>
          <a:xfrm>
            <a:off x="311700" y="-645000"/>
            <a:ext cx="8520600" cy="645000"/>
          </a:xfrm>
        </p:spPr>
        <p:txBody>
          <a:bodyPr spcFirstLastPara="1" wrap="square" lIns="91425" tIns="91425" rIns="91425" bIns="91425" anchor="b" anchorCtr="0">
            <a:noAutofit/>
          </a:bodyPr>
          <a:lstStyle/>
          <a:p>
            <a:r>
              <a:rPr lang="en-US" sz="3500" dirty="0">
                <a:solidFill>
                  <a:schemeClr val="bg2"/>
                </a:solidFill>
                <a:latin typeface="Questrial"/>
              </a:rPr>
              <a:t>Journal of Chemical Education SciPop Article</a:t>
            </a:r>
          </a:p>
        </p:txBody>
      </p:sp>
      <p:pic>
        <p:nvPicPr>
          <p:cNvPr id="928" name="Google Shape;928;p107" descr="(Red, Yellow and Green circles orbit  around a blue center representing an atom) Science + (Circle a Dragon, circle of a robotic hand, and a white explosion out of a blue hazard sign grouped together in circles representing pop culture topics) Pop Culture Equals sign (Exploding blue cloud with the word SciPOP in the middle in white with red, yellow and green, explosion lines) SciPOP Talks&#10;"/>
          <p:cNvPicPr preferRelativeResize="0"/>
          <p:nvPr/>
        </p:nvPicPr>
        <p:blipFill rotWithShape="1">
          <a:blip r:embed="rId3">
            <a:alphaModFix/>
          </a:blip>
          <a:srcRect b="-34245"/>
          <a:stretch/>
        </p:blipFill>
        <p:spPr>
          <a:xfrm>
            <a:off x="0" y="0"/>
            <a:ext cx="9144000" cy="5143500"/>
          </a:xfrm>
          <a:prstGeom prst="rect">
            <a:avLst/>
          </a:prstGeom>
          <a:noFill/>
          <a:ln>
            <a:noFill/>
          </a:ln>
        </p:spPr>
      </p:pic>
      <p:sp>
        <p:nvSpPr>
          <p:cNvPr id="930" name="Google Shape;930;p107"/>
          <p:cNvSpPr txBox="1"/>
          <p:nvPr/>
        </p:nvSpPr>
        <p:spPr>
          <a:xfrm>
            <a:off x="470517" y="4003829"/>
            <a:ext cx="8202966" cy="1063496"/>
          </a:xfrm>
          <a:prstGeom prst="rect">
            <a:avLst/>
          </a:prstGeom>
          <a:solidFill>
            <a:schemeClr val="dk1"/>
          </a:solid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 sz="3000" b="1" dirty="0">
                <a:latin typeface="Questrial"/>
                <a:ea typeface="Lucida Sans"/>
                <a:cs typeface="Lucida Sans"/>
                <a:sym typeface="Lucida Sans"/>
              </a:rPr>
              <a:t>Journal of Chemical Education SciPop </a:t>
            </a:r>
            <a:r>
              <a:rPr lang="en" sz="3000" b="1" i="0" u="none" strike="noStrike" cap="none" dirty="0">
                <a:solidFill>
                  <a:srgbClr val="000000"/>
                </a:solidFill>
                <a:latin typeface="Questrial"/>
                <a:ea typeface="Lucida Sans"/>
                <a:cs typeface="Lucida Sans"/>
                <a:sym typeface="Lucida Sans"/>
              </a:rPr>
              <a:t>Article: </a:t>
            </a:r>
            <a:r>
              <a:rPr lang="en" sz="2500" b="1" i="0" u="sng" strike="noStrike" cap="none" dirty="0">
                <a:solidFill>
                  <a:schemeClr val="accent1"/>
                </a:solidFill>
                <a:latin typeface="Questrial"/>
                <a:ea typeface="Lucida Sans"/>
                <a:cs typeface="Lucida Sans"/>
                <a:sym typeface="Lucida Sans"/>
                <a:hlinkClick r:id="rId4">
                  <a:extLst>
                    <a:ext uri="{A12FA001-AC4F-418D-AE19-62706E023703}">
                      <ahyp:hlinkClr xmlns:ahyp="http://schemas.microsoft.com/office/drawing/2018/hyperlinkcolor" val="tx"/>
                    </a:ext>
                  </a:extLst>
                </a:hlinkClick>
              </a:rPr>
              <a:t>https://pubs.acs.org/doi/abs/10.1021/acs.jchemed.7b00070</a:t>
            </a:r>
            <a:endParaRPr sz="2500" b="1" dirty="0">
              <a:latin typeface="Questrial"/>
            </a:endParaRPr>
          </a:p>
          <a:p>
            <a:pPr marL="0" marR="0" lvl="0" indent="0" algn="l" rtl="0">
              <a:lnSpc>
                <a:spcPct val="100000"/>
              </a:lnSpc>
              <a:spcBef>
                <a:spcPts val="0"/>
              </a:spcBef>
              <a:spcAft>
                <a:spcPts val="0"/>
              </a:spcAft>
              <a:buClr>
                <a:srgbClr val="000000"/>
              </a:buClr>
              <a:buSzPts val="1400"/>
              <a:buFont typeface="Arial"/>
              <a:buNone/>
            </a:pPr>
            <a:endParaRPr sz="1800" dirty="0"/>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935"/>
        <p:cNvGrpSpPr/>
        <p:nvPr/>
      </p:nvGrpSpPr>
      <p:grpSpPr>
        <a:xfrm>
          <a:off x="0" y="0"/>
          <a:ext cx="0" cy="0"/>
          <a:chOff x="0" y="0"/>
          <a:chExt cx="0" cy="0"/>
        </a:xfrm>
      </p:grpSpPr>
      <p:sp>
        <p:nvSpPr>
          <p:cNvPr id="936" name="Google Shape;936;p108"/>
          <p:cNvSpPr txBox="1">
            <a:spLocks noGrp="1"/>
          </p:cNvSpPr>
          <p:nvPr>
            <p:ph type="title"/>
          </p:nvPr>
        </p:nvSpPr>
        <p:spPr>
          <a:xfrm>
            <a:off x="1142108" y="0"/>
            <a:ext cx="7602900" cy="1314600"/>
          </a:xfrm>
          <a:prstGeom prst="rect">
            <a:avLst/>
          </a:prstGeom>
          <a:noFill/>
          <a:ln>
            <a:noFill/>
          </a:ln>
        </p:spPr>
        <p:txBody>
          <a:bodyPr spcFirstLastPara="1" wrap="square" lIns="68575" tIns="34275" rIns="68575" bIns="34275" anchor="ctr" anchorCtr="0">
            <a:noAutofit/>
          </a:bodyPr>
          <a:lstStyle/>
          <a:p>
            <a:pPr marL="0" marR="0" lvl="0" indent="0" algn="l" rtl="0">
              <a:lnSpc>
                <a:spcPct val="90000"/>
              </a:lnSpc>
              <a:spcBef>
                <a:spcPts val="0"/>
              </a:spcBef>
              <a:spcAft>
                <a:spcPts val="0"/>
              </a:spcAft>
              <a:buClr>
                <a:schemeClr val="lt1"/>
              </a:buClr>
              <a:buFont typeface="Questrial"/>
              <a:buNone/>
            </a:pPr>
            <a:r>
              <a:rPr lang="en" sz="4000" b="1" dirty="0"/>
              <a:t>Things to Consider</a:t>
            </a:r>
            <a:endParaRPr sz="4000" b="1" i="0" u="none" strike="noStrike" cap="none" dirty="0">
              <a:solidFill>
                <a:schemeClr val="lt1"/>
              </a:solidFill>
              <a:latin typeface="Questrial"/>
              <a:ea typeface="Questrial"/>
              <a:cs typeface="Questrial"/>
              <a:sym typeface="Questrial"/>
            </a:endParaRPr>
          </a:p>
        </p:txBody>
      </p:sp>
      <p:sp>
        <p:nvSpPr>
          <p:cNvPr id="937" name="Google Shape;937;p108"/>
          <p:cNvSpPr txBox="1">
            <a:spLocks noGrp="1"/>
          </p:cNvSpPr>
          <p:nvPr>
            <p:ph type="body" idx="1"/>
          </p:nvPr>
        </p:nvSpPr>
        <p:spPr>
          <a:xfrm>
            <a:off x="1142108" y="1314450"/>
            <a:ext cx="7431300" cy="3486000"/>
          </a:xfrm>
          <a:prstGeom prst="rect">
            <a:avLst/>
          </a:prstGeom>
          <a:noFill/>
          <a:ln>
            <a:noFill/>
          </a:ln>
        </p:spPr>
        <p:txBody>
          <a:bodyPr spcFirstLastPara="1" wrap="square" lIns="68575" tIns="34275" rIns="68575" bIns="34275" anchor="t" anchorCtr="0">
            <a:noAutofit/>
          </a:bodyPr>
          <a:lstStyle/>
          <a:p>
            <a:pPr marL="165100" marR="0" lvl="0" indent="-165100" algn="l" rtl="0">
              <a:lnSpc>
                <a:spcPct val="120000"/>
              </a:lnSpc>
              <a:spcBef>
                <a:spcPts val="0"/>
              </a:spcBef>
              <a:spcAft>
                <a:spcPts val="0"/>
              </a:spcAft>
              <a:buClr>
                <a:schemeClr val="lt1"/>
              </a:buClr>
              <a:buSzPts val="3400"/>
              <a:buFont typeface="Arial"/>
              <a:buChar char="•"/>
            </a:pPr>
            <a:r>
              <a:rPr lang="en" sz="2500" b="1" dirty="0"/>
              <a:t>Does the speaker want to represent their community?</a:t>
            </a:r>
            <a:endParaRPr sz="2500" b="0" i="0" u="none" strike="noStrike" cap="none" dirty="0">
              <a:solidFill>
                <a:schemeClr val="lt1"/>
              </a:solidFill>
              <a:latin typeface="Questrial"/>
              <a:ea typeface="Questrial"/>
              <a:cs typeface="Questrial"/>
              <a:sym typeface="Questrial"/>
            </a:endParaRPr>
          </a:p>
          <a:p>
            <a:pPr marL="165100" marR="0" lvl="0" indent="-165100" algn="l" rtl="0">
              <a:lnSpc>
                <a:spcPct val="120000"/>
              </a:lnSpc>
              <a:spcBef>
                <a:spcPts val="800"/>
              </a:spcBef>
              <a:spcAft>
                <a:spcPts val="0"/>
              </a:spcAft>
              <a:buClr>
                <a:schemeClr val="lt1"/>
              </a:buClr>
              <a:buSzPts val="3400"/>
              <a:buFont typeface="Arial"/>
              <a:buChar char="•"/>
            </a:pPr>
            <a:r>
              <a:rPr lang="en" sz="2500" b="1" dirty="0"/>
              <a:t>Accessibility of the event, related materials, websites and recordings</a:t>
            </a:r>
            <a:endParaRPr sz="2500" b="1" dirty="0"/>
          </a:p>
          <a:p>
            <a:pPr marL="165100" lvl="0" indent="-120650" algn="l" rtl="0">
              <a:spcBef>
                <a:spcPts val="800"/>
              </a:spcBef>
              <a:spcAft>
                <a:spcPts val="0"/>
              </a:spcAft>
              <a:buClr>
                <a:schemeClr val="lt1"/>
              </a:buClr>
              <a:buSzPts val="2700"/>
              <a:buFont typeface="Arial"/>
              <a:buChar char="•"/>
            </a:pPr>
            <a:r>
              <a:rPr lang="en" sz="2500" b="1" dirty="0"/>
              <a:t>Can you offer presenters more control over what is put online</a:t>
            </a:r>
            <a:endParaRPr sz="2500" b="1" dirty="0"/>
          </a:p>
        </p:txBody>
      </p:sp>
    </p:spTree>
  </p:cSld>
  <p:clrMapOvr>
    <a:masterClrMapping/>
  </p:clrMapOvr>
  <p:transition spd="med">
    <p:fade thruBlk="1"/>
  </p:transition>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683"/>
        <p:cNvGrpSpPr/>
        <p:nvPr/>
      </p:nvGrpSpPr>
      <p:grpSpPr>
        <a:xfrm>
          <a:off x="0" y="0"/>
          <a:ext cx="0" cy="0"/>
          <a:chOff x="0" y="0"/>
          <a:chExt cx="0" cy="0"/>
        </a:xfrm>
      </p:grpSpPr>
      <p:sp>
        <p:nvSpPr>
          <p:cNvPr id="686" name="Google Shape;686;p74"/>
          <p:cNvSpPr txBox="1">
            <a:spLocks noGrp="1"/>
          </p:cNvSpPr>
          <p:nvPr>
            <p:ph type="title"/>
          </p:nvPr>
        </p:nvSpPr>
        <p:spPr>
          <a:xfrm>
            <a:off x="856058" y="457200"/>
            <a:ext cx="7429500" cy="1428600"/>
          </a:xfrm>
          <a:prstGeom prst="rect">
            <a:avLst/>
          </a:prstGeom>
        </p:spPr>
        <p:txBody>
          <a:bodyPr spcFirstLastPara="1" wrap="square" lIns="68575" tIns="68575" rIns="68575" bIns="68575" anchor="ctr" anchorCtr="0">
            <a:noAutofit/>
          </a:bodyPr>
          <a:lstStyle/>
          <a:p>
            <a:pPr marL="0" lvl="0" indent="0" algn="l" rtl="0">
              <a:spcBef>
                <a:spcPts val="0"/>
              </a:spcBef>
              <a:spcAft>
                <a:spcPts val="0"/>
              </a:spcAft>
              <a:buNone/>
            </a:pPr>
            <a:r>
              <a:rPr lang="en" sz="5000" b="1" dirty="0"/>
              <a:t>Institutional DEIR</a:t>
            </a:r>
            <a:endParaRPr sz="5000" b="1" dirty="0"/>
          </a:p>
        </p:txBody>
      </p:sp>
      <p:pic>
        <p:nvPicPr>
          <p:cNvPr id="684" name="Google Shape;684;p74" descr="Left hand image of two white stick figures on a bronze balance scale, one is on it’s back pushing the scale down and the other is trying to cling on to the rising scale."/>
          <p:cNvPicPr preferRelativeResize="0"/>
          <p:nvPr/>
        </p:nvPicPr>
        <p:blipFill rotWithShape="1">
          <a:blip r:embed="rId3">
            <a:alphaModFix amt="90000"/>
          </a:blip>
          <a:srcRect l="5555" r="5555"/>
          <a:stretch/>
        </p:blipFill>
        <p:spPr>
          <a:xfrm>
            <a:off x="849275" y="2000238"/>
            <a:ext cx="2393100" cy="2692262"/>
          </a:xfrm>
          <a:prstGeom prst="rect">
            <a:avLst/>
          </a:prstGeom>
          <a:noFill/>
          <a:ln>
            <a:noFill/>
          </a:ln>
        </p:spPr>
      </p:pic>
      <p:pic>
        <p:nvPicPr>
          <p:cNvPr id="685" name="Google Shape;685;p74" descr="The second image is on the right hand side of a white stick figure holding a sword up across it’s body to the upper right with one hand on the pommel and the other holding up a balance scale balance scale in front of the blade..&#10;"/>
          <p:cNvPicPr preferRelativeResize="0"/>
          <p:nvPr/>
        </p:nvPicPr>
        <p:blipFill rotWithShape="1">
          <a:blip r:embed="rId4">
            <a:alphaModFix amt="90000"/>
          </a:blip>
          <a:srcRect l="5555" r="5555"/>
          <a:stretch/>
        </p:blipFill>
        <p:spPr>
          <a:xfrm>
            <a:off x="5891525" y="1996200"/>
            <a:ext cx="2400300" cy="2692249"/>
          </a:xfrm>
          <a:prstGeom prst="rect">
            <a:avLst/>
          </a:prstGeom>
          <a:noFill/>
          <a:ln>
            <a:noFill/>
          </a:ln>
        </p:spPr>
      </p:pic>
      <p:sp>
        <p:nvSpPr>
          <p:cNvPr id="687" name="Google Shape;687;p74"/>
          <p:cNvSpPr>
            <a:spLocks noGrp="1"/>
          </p:cNvSpPr>
          <p:nvPr>
            <p:ph type="pic" idx="5"/>
          </p:nvPr>
        </p:nvSpPr>
        <p:spPr>
          <a:xfrm>
            <a:off x="3366800" y="2000252"/>
            <a:ext cx="2399100" cy="2692200"/>
          </a:xfrm>
          <a:prstGeom prst="round2DiagRect">
            <a:avLst>
              <a:gd name="adj1" fmla="val 16667"/>
              <a:gd name="adj2" fmla="val 0"/>
            </a:avLst>
          </a:prstGeom>
        </p:spPr>
        <p:txBody>
          <a:bodyPr spcFirstLastPara="1" wrap="square" lIns="68575" tIns="68575" rIns="68575" bIns="68575" anchor="t" anchorCtr="0">
            <a:noAutofit/>
          </a:bodyPr>
          <a:lstStyle/>
          <a:p>
            <a:pPr marL="165100" lvl="0" indent="-165100" algn="ctr" rtl="0">
              <a:spcBef>
                <a:spcPts val="800"/>
              </a:spcBef>
              <a:spcAft>
                <a:spcPts val="0"/>
              </a:spcAft>
              <a:buNone/>
            </a:pPr>
            <a:r>
              <a:rPr lang="en" sz="2500" b="1" dirty="0"/>
              <a:t>The</a:t>
            </a:r>
            <a:endParaRPr sz="2500" b="1" dirty="0"/>
          </a:p>
          <a:p>
            <a:pPr marL="165100" lvl="0" indent="-165100" algn="ctr" rtl="0">
              <a:spcBef>
                <a:spcPts val="800"/>
              </a:spcBef>
              <a:spcAft>
                <a:spcPts val="0"/>
              </a:spcAft>
              <a:buNone/>
            </a:pPr>
            <a:r>
              <a:rPr lang="en" sz="2500" b="1" dirty="0"/>
              <a:t>Balance</a:t>
            </a:r>
            <a:endParaRPr sz="2500" b="1" dirty="0"/>
          </a:p>
          <a:p>
            <a:pPr marL="165100" lvl="0" indent="-165100" algn="ctr" rtl="0">
              <a:spcBef>
                <a:spcPts val="800"/>
              </a:spcBef>
              <a:spcAft>
                <a:spcPts val="0"/>
              </a:spcAft>
              <a:buNone/>
            </a:pPr>
            <a:r>
              <a:rPr lang="en" sz="2500" b="1" dirty="0"/>
              <a:t>Of</a:t>
            </a:r>
            <a:endParaRPr sz="2500" b="1" dirty="0"/>
          </a:p>
          <a:p>
            <a:pPr marL="165100" lvl="0" indent="-165100" algn="ctr" rtl="0">
              <a:spcBef>
                <a:spcPts val="800"/>
              </a:spcBef>
              <a:spcAft>
                <a:spcPts val="0"/>
              </a:spcAft>
              <a:buNone/>
            </a:pPr>
            <a:r>
              <a:rPr lang="en" sz="2500" b="1" dirty="0"/>
              <a:t>Power</a:t>
            </a:r>
            <a:endParaRPr sz="2500" b="1" dirty="0"/>
          </a:p>
        </p:txBody>
      </p:sp>
    </p:spTree>
  </p:cSld>
  <p:clrMapOvr>
    <a:masterClrMapping/>
  </p:clrMapOvr>
  <p:transition spd="med">
    <p:fade thruBlk="1"/>
  </p:transition>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942"/>
        <p:cNvGrpSpPr/>
        <p:nvPr/>
      </p:nvGrpSpPr>
      <p:grpSpPr>
        <a:xfrm>
          <a:off x="0" y="0"/>
          <a:ext cx="0" cy="0"/>
          <a:chOff x="0" y="0"/>
          <a:chExt cx="0" cy="0"/>
        </a:xfrm>
      </p:grpSpPr>
      <p:sp>
        <p:nvSpPr>
          <p:cNvPr id="943" name="Google Shape;943;p109"/>
          <p:cNvSpPr txBox="1">
            <a:spLocks noGrp="1"/>
          </p:cNvSpPr>
          <p:nvPr>
            <p:ph type="title"/>
          </p:nvPr>
        </p:nvSpPr>
        <p:spPr>
          <a:xfrm>
            <a:off x="2639703" y="236425"/>
            <a:ext cx="3864600" cy="1051200"/>
          </a:xfrm>
          <a:prstGeom prst="rect">
            <a:avLst/>
          </a:prstGeom>
          <a:noFill/>
          <a:ln>
            <a:noFill/>
          </a:ln>
        </p:spPr>
        <p:txBody>
          <a:bodyPr spcFirstLastPara="1" wrap="square" lIns="68575" tIns="34275" rIns="68575" bIns="34275" anchor="ctr" anchorCtr="0">
            <a:noAutofit/>
          </a:bodyPr>
          <a:lstStyle/>
          <a:p>
            <a:pPr marL="0" marR="0" lvl="0" indent="0" algn="l" rtl="0">
              <a:lnSpc>
                <a:spcPct val="90000"/>
              </a:lnSpc>
              <a:spcBef>
                <a:spcPts val="0"/>
              </a:spcBef>
              <a:spcAft>
                <a:spcPts val="0"/>
              </a:spcAft>
              <a:buClr>
                <a:schemeClr val="lt1"/>
              </a:buClr>
              <a:buFont typeface="Questrial"/>
              <a:buNone/>
            </a:pPr>
            <a:r>
              <a:rPr lang="en" sz="4000" b="1" dirty="0"/>
              <a:t>Increasing DEIR</a:t>
            </a:r>
            <a:endParaRPr sz="4000" b="1" i="0" u="none" strike="noStrike" cap="none" dirty="0">
              <a:solidFill>
                <a:schemeClr val="lt1"/>
              </a:solidFill>
              <a:latin typeface="Questrial"/>
              <a:ea typeface="Questrial"/>
              <a:cs typeface="Questrial"/>
              <a:sym typeface="Questrial"/>
            </a:endParaRPr>
          </a:p>
        </p:txBody>
      </p:sp>
      <p:sp>
        <p:nvSpPr>
          <p:cNvPr id="945" name="Google Shape;945;p109"/>
          <p:cNvSpPr txBox="1">
            <a:spLocks noGrp="1"/>
          </p:cNvSpPr>
          <p:nvPr>
            <p:ph type="body" idx="1"/>
          </p:nvPr>
        </p:nvSpPr>
        <p:spPr>
          <a:xfrm>
            <a:off x="-60900" y="1287575"/>
            <a:ext cx="4632900" cy="3115200"/>
          </a:xfrm>
          <a:prstGeom prst="rect">
            <a:avLst/>
          </a:prstGeom>
          <a:noFill/>
          <a:ln>
            <a:noFill/>
          </a:ln>
        </p:spPr>
        <p:txBody>
          <a:bodyPr spcFirstLastPara="1" wrap="square" lIns="68575" tIns="34275" rIns="68575" bIns="34275" anchor="t" anchorCtr="0">
            <a:noAutofit/>
          </a:bodyPr>
          <a:lstStyle/>
          <a:p>
            <a:pPr marL="0" marR="0" lvl="0" indent="0" algn="ctr" rtl="0">
              <a:lnSpc>
                <a:spcPct val="140000"/>
              </a:lnSpc>
              <a:spcBef>
                <a:spcPts val="0"/>
              </a:spcBef>
              <a:spcAft>
                <a:spcPts val="0"/>
              </a:spcAft>
              <a:buClr>
                <a:schemeClr val="lt1"/>
              </a:buClr>
              <a:buFont typeface="Arial"/>
              <a:buNone/>
            </a:pPr>
            <a:r>
              <a:rPr lang="en" sz="3500" b="1" dirty="0"/>
              <a:t>Honor</a:t>
            </a:r>
            <a:endParaRPr sz="3500" b="1" dirty="0"/>
          </a:p>
          <a:p>
            <a:pPr marL="0" marR="0" lvl="0" indent="0" algn="ctr" rtl="0">
              <a:lnSpc>
                <a:spcPct val="140000"/>
              </a:lnSpc>
              <a:spcBef>
                <a:spcPts val="0"/>
              </a:spcBef>
              <a:spcAft>
                <a:spcPts val="0"/>
              </a:spcAft>
              <a:buClr>
                <a:schemeClr val="lt1"/>
              </a:buClr>
              <a:buFont typeface="Arial"/>
              <a:buNone/>
            </a:pPr>
            <a:r>
              <a:rPr lang="en" sz="3500" b="1" dirty="0"/>
              <a:t>Sponsor &amp;</a:t>
            </a:r>
            <a:endParaRPr sz="3500" b="1" dirty="0"/>
          </a:p>
          <a:p>
            <a:pPr marL="0" marR="0" lvl="0" indent="0" algn="ctr" rtl="0">
              <a:lnSpc>
                <a:spcPct val="140000"/>
              </a:lnSpc>
              <a:spcBef>
                <a:spcPts val="0"/>
              </a:spcBef>
              <a:spcAft>
                <a:spcPts val="0"/>
              </a:spcAft>
              <a:buClr>
                <a:schemeClr val="lt1"/>
              </a:buClr>
              <a:buFont typeface="Arial"/>
              <a:buNone/>
            </a:pPr>
            <a:r>
              <a:rPr lang="en" sz="3500" b="1" dirty="0"/>
              <a:t>Support</a:t>
            </a:r>
            <a:endParaRPr sz="3500" b="1" dirty="0"/>
          </a:p>
          <a:p>
            <a:pPr marL="0" marR="0" lvl="0" indent="0" algn="ctr" rtl="0">
              <a:lnSpc>
                <a:spcPct val="140000"/>
              </a:lnSpc>
              <a:spcBef>
                <a:spcPts val="0"/>
              </a:spcBef>
              <a:spcAft>
                <a:spcPts val="0"/>
              </a:spcAft>
              <a:buClr>
                <a:schemeClr val="lt1"/>
              </a:buClr>
              <a:buFont typeface="Arial"/>
              <a:buNone/>
            </a:pPr>
            <a:r>
              <a:rPr lang="en" sz="3500" b="1" dirty="0"/>
              <a:t>Diverse People</a:t>
            </a:r>
            <a:endParaRPr sz="3500" b="1" dirty="0"/>
          </a:p>
        </p:txBody>
      </p:sp>
      <p:sp>
        <p:nvSpPr>
          <p:cNvPr id="944" name="Google Shape;944;p109"/>
          <p:cNvSpPr txBox="1">
            <a:spLocks noGrp="1"/>
          </p:cNvSpPr>
          <p:nvPr>
            <p:ph type="body" idx="1"/>
          </p:nvPr>
        </p:nvSpPr>
        <p:spPr>
          <a:xfrm>
            <a:off x="4572000" y="1287625"/>
            <a:ext cx="4010700" cy="3115200"/>
          </a:xfrm>
          <a:prstGeom prst="rect">
            <a:avLst/>
          </a:prstGeom>
          <a:noFill/>
          <a:ln>
            <a:noFill/>
          </a:ln>
        </p:spPr>
        <p:txBody>
          <a:bodyPr spcFirstLastPara="1" wrap="square" lIns="68575" tIns="34275" rIns="68575" bIns="34275" anchor="t" anchorCtr="0">
            <a:noAutofit/>
          </a:bodyPr>
          <a:lstStyle/>
          <a:p>
            <a:pPr marL="457200" marR="0" lvl="0" indent="-450850" algn="ctr" rtl="0">
              <a:lnSpc>
                <a:spcPct val="140000"/>
              </a:lnSpc>
              <a:spcBef>
                <a:spcPts val="0"/>
              </a:spcBef>
              <a:spcAft>
                <a:spcPts val="0"/>
              </a:spcAft>
              <a:buSzPts val="3500"/>
              <a:buChar char="•"/>
            </a:pPr>
            <a:r>
              <a:rPr lang="en" sz="3500" b="1" i="0" u="none" strike="noStrike" cap="none">
                <a:solidFill>
                  <a:schemeClr val="lt1"/>
                </a:solidFill>
              </a:rPr>
              <a:t>Take the </a:t>
            </a:r>
            <a:r>
              <a:rPr lang="en" sz="3500" b="1"/>
              <a:t>L</a:t>
            </a:r>
            <a:r>
              <a:rPr lang="en" sz="3500" b="1" i="0" u="none" strike="noStrike" cap="none">
                <a:solidFill>
                  <a:schemeClr val="lt1"/>
                </a:solidFill>
              </a:rPr>
              <a:t>ead</a:t>
            </a:r>
            <a:endParaRPr sz="3500" b="1" i="0" u="none" strike="noStrike" cap="none">
              <a:solidFill>
                <a:schemeClr val="lt1"/>
              </a:solidFill>
            </a:endParaRPr>
          </a:p>
          <a:p>
            <a:pPr marL="457200" marR="0" lvl="0" indent="-450850" algn="ctr" rtl="0">
              <a:lnSpc>
                <a:spcPct val="140000"/>
              </a:lnSpc>
              <a:spcBef>
                <a:spcPts val="0"/>
              </a:spcBef>
              <a:spcAft>
                <a:spcPts val="0"/>
              </a:spcAft>
              <a:buSzPts val="3500"/>
              <a:buChar char="•"/>
            </a:pPr>
            <a:r>
              <a:rPr lang="en" sz="3500" b="1" i="0" u="none" strike="noStrike" cap="none">
                <a:solidFill>
                  <a:schemeClr val="lt1"/>
                </a:solidFill>
              </a:rPr>
              <a:t>Ask for </a:t>
            </a:r>
            <a:r>
              <a:rPr lang="en" sz="3500" b="1"/>
              <a:t>A</a:t>
            </a:r>
            <a:r>
              <a:rPr lang="en" sz="3500" b="1" i="0" u="none" strike="noStrike" cap="none">
                <a:solidFill>
                  <a:schemeClr val="lt1"/>
                </a:solidFill>
              </a:rPr>
              <a:t>dvice</a:t>
            </a:r>
            <a:endParaRPr sz="3500" b="1"/>
          </a:p>
          <a:p>
            <a:pPr marL="457200" marR="0" lvl="0" indent="-450850" algn="ctr" rtl="0">
              <a:lnSpc>
                <a:spcPct val="140000"/>
              </a:lnSpc>
              <a:spcBef>
                <a:spcPts val="0"/>
              </a:spcBef>
              <a:spcAft>
                <a:spcPts val="0"/>
              </a:spcAft>
              <a:buSzPts val="3500"/>
              <a:buChar char="•"/>
            </a:pPr>
            <a:r>
              <a:rPr lang="en" sz="3500" b="1"/>
              <a:t>Embrace Being U</a:t>
            </a:r>
            <a:r>
              <a:rPr lang="en" sz="3500" b="1" i="0" u="none" strike="noStrike" cap="none">
                <a:solidFill>
                  <a:schemeClr val="lt1"/>
                </a:solidFill>
              </a:rPr>
              <a:t>ncomfortable</a:t>
            </a:r>
            <a:endParaRPr sz="3500" b="1" i="0" u="none" strike="noStrike" cap="none">
              <a:solidFill>
                <a:schemeClr val="lt1"/>
              </a:solidFill>
            </a:endParaRPr>
          </a:p>
          <a:p>
            <a:pPr marL="165100" marR="0" lvl="0" indent="-25400" algn="l" rtl="0">
              <a:lnSpc>
                <a:spcPct val="110000"/>
              </a:lnSpc>
              <a:spcBef>
                <a:spcPts val="800"/>
              </a:spcBef>
              <a:spcAft>
                <a:spcPts val="0"/>
              </a:spcAft>
              <a:buClr>
                <a:schemeClr val="lt1"/>
              </a:buClr>
              <a:buSzPts val="2200"/>
              <a:buFont typeface="Arial"/>
              <a:buNone/>
            </a:pPr>
            <a:endParaRPr sz="1800" b="0" i="0" u="none" strike="noStrike" cap="none">
              <a:solidFill>
                <a:schemeClr val="lt1"/>
              </a:solidFill>
              <a:latin typeface="Questrial"/>
              <a:ea typeface="Questrial"/>
              <a:cs typeface="Questrial"/>
              <a:sym typeface="Questrial"/>
            </a:endParaRPr>
          </a:p>
        </p:txBody>
      </p:sp>
    </p:spTree>
  </p:cSld>
  <p:clrMapOvr>
    <a:masterClrMapping/>
  </p:clrMapOvr>
  <p:transition spd="med">
    <p:fade thruBlk="1"/>
  </p:transition>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692"/>
        <p:cNvGrpSpPr/>
        <p:nvPr/>
      </p:nvGrpSpPr>
      <p:grpSpPr>
        <a:xfrm>
          <a:off x="0" y="0"/>
          <a:ext cx="0" cy="0"/>
          <a:chOff x="0" y="0"/>
          <a:chExt cx="0" cy="0"/>
        </a:xfrm>
      </p:grpSpPr>
      <p:sp>
        <p:nvSpPr>
          <p:cNvPr id="693" name="Google Shape;693;p75"/>
          <p:cNvSpPr txBox="1">
            <a:spLocks noGrp="1"/>
          </p:cNvSpPr>
          <p:nvPr>
            <p:ph type="title"/>
          </p:nvPr>
        </p:nvSpPr>
        <p:spPr>
          <a:xfrm>
            <a:off x="856050" y="259775"/>
            <a:ext cx="7429500" cy="918000"/>
          </a:xfrm>
          <a:prstGeom prst="rect">
            <a:avLst/>
          </a:prstGeom>
        </p:spPr>
        <p:txBody>
          <a:bodyPr spcFirstLastPara="1" wrap="square" lIns="68575" tIns="68575" rIns="68575" bIns="68575" anchor="ctr" anchorCtr="0">
            <a:noAutofit/>
          </a:bodyPr>
          <a:lstStyle/>
          <a:p>
            <a:pPr marL="0" lvl="0" indent="0" algn="l" rtl="0">
              <a:lnSpc>
                <a:spcPct val="100000"/>
              </a:lnSpc>
              <a:spcBef>
                <a:spcPts val="0"/>
              </a:spcBef>
              <a:spcAft>
                <a:spcPts val="0"/>
              </a:spcAft>
              <a:buClr>
                <a:schemeClr val="dk1"/>
              </a:buClr>
              <a:buSzPts val="990"/>
              <a:buFont typeface="Arial"/>
              <a:buNone/>
            </a:pPr>
            <a:r>
              <a:rPr lang="en" sz="3500" b="1" dirty="0">
                <a:ea typeface="Arial"/>
                <a:cs typeface="Arial"/>
                <a:sym typeface="Arial"/>
              </a:rPr>
              <a:t>Examples of Institutional DEIR</a:t>
            </a:r>
            <a:endParaRPr sz="3500" b="1" dirty="0"/>
          </a:p>
        </p:txBody>
      </p:sp>
      <p:sp>
        <p:nvSpPr>
          <p:cNvPr id="694" name="Google Shape;694;p75"/>
          <p:cNvSpPr txBox="1">
            <a:spLocks noGrp="1"/>
          </p:cNvSpPr>
          <p:nvPr>
            <p:ph type="body" idx="1"/>
          </p:nvPr>
        </p:nvSpPr>
        <p:spPr>
          <a:xfrm>
            <a:off x="856050" y="1177775"/>
            <a:ext cx="7429500" cy="2108100"/>
          </a:xfrm>
          <a:prstGeom prst="rect">
            <a:avLst/>
          </a:prstGeom>
        </p:spPr>
        <p:txBody>
          <a:bodyPr spcFirstLastPara="1" wrap="square" lIns="68575" tIns="68575" rIns="68575" bIns="68575" anchor="t" anchorCtr="0">
            <a:noAutofit/>
          </a:bodyPr>
          <a:lstStyle/>
          <a:p>
            <a:pPr marL="0" lvl="0" indent="0" algn="l" rtl="0">
              <a:lnSpc>
                <a:spcPct val="115000"/>
              </a:lnSpc>
              <a:spcBef>
                <a:spcPts val="0"/>
              </a:spcBef>
              <a:spcAft>
                <a:spcPts val="0"/>
              </a:spcAft>
              <a:buClr>
                <a:schemeClr val="dk1"/>
              </a:buClr>
              <a:buSzPts val="1100"/>
              <a:buFont typeface="Arial"/>
              <a:buNone/>
            </a:pPr>
            <a:r>
              <a:rPr lang="en" sz="2500" b="1" u="sng" dirty="0">
                <a:solidFill>
                  <a:schemeClr val="bg1"/>
                </a:solidFill>
                <a:ea typeface="Arial"/>
                <a:cs typeface="Arial"/>
                <a:sym typeface="Arial"/>
                <a:hlinkClick r:id="rId3">
                  <a:extLst>
                    <a:ext uri="{A12FA001-AC4F-418D-AE19-62706E023703}">
                      <ahyp:hlinkClr xmlns:ahyp="http://schemas.microsoft.com/office/drawing/2018/hyperlinkcolor" val="tx"/>
                    </a:ext>
                  </a:extLst>
                </a:hlinkClick>
              </a:rPr>
              <a:t>Work-Life Integration - ADVANCE Project TRACS</a:t>
            </a:r>
            <a:r>
              <a:rPr lang="en" sz="2500" b="1" dirty="0">
                <a:solidFill>
                  <a:schemeClr val="bg1"/>
                </a:solidFill>
                <a:ea typeface="Arial"/>
                <a:cs typeface="Arial"/>
                <a:sym typeface="Arial"/>
              </a:rPr>
              <a:t> (Montana State University)</a:t>
            </a:r>
            <a:endParaRPr sz="2500" b="1" dirty="0">
              <a:solidFill>
                <a:schemeClr val="bg1"/>
              </a:solidFill>
              <a:ea typeface="Arial"/>
              <a:cs typeface="Arial"/>
              <a:sym typeface="Arial"/>
            </a:endParaRPr>
          </a:p>
          <a:p>
            <a:pPr marL="0" lvl="0" indent="0" algn="l" rtl="0">
              <a:lnSpc>
                <a:spcPct val="115000"/>
              </a:lnSpc>
              <a:spcBef>
                <a:spcPts val="1200"/>
              </a:spcBef>
              <a:spcAft>
                <a:spcPts val="0"/>
              </a:spcAft>
              <a:buClr>
                <a:schemeClr val="dk1"/>
              </a:buClr>
              <a:buSzPts val="1100"/>
              <a:buFont typeface="Arial"/>
              <a:buNone/>
            </a:pPr>
            <a:r>
              <a:rPr lang="en" sz="2500" b="1" dirty="0">
                <a:solidFill>
                  <a:schemeClr val="bg1"/>
                </a:solidFill>
                <a:ea typeface="Arial"/>
                <a:cs typeface="Arial"/>
                <a:sym typeface="Arial"/>
              </a:rPr>
              <a:t> </a:t>
            </a:r>
            <a:r>
              <a:rPr lang="en" sz="2500" b="1" u="sng" dirty="0">
                <a:solidFill>
                  <a:schemeClr val="bg1"/>
                </a:solidFill>
                <a:ea typeface="Arial"/>
                <a:cs typeface="Arial"/>
                <a:sym typeface="Arial"/>
                <a:hlinkClick r:id="rId4">
                  <a:extLst>
                    <a:ext uri="{A12FA001-AC4F-418D-AE19-62706E023703}">
                      <ahyp:hlinkClr xmlns:ahyp="http://schemas.microsoft.com/office/drawing/2018/hyperlinkcolor" val="tx"/>
                    </a:ext>
                  </a:extLst>
                </a:hlinkClick>
              </a:rPr>
              <a:t>Gender Inclusive Restrooms</a:t>
            </a:r>
            <a:r>
              <a:rPr lang="en" sz="2500" b="1" dirty="0">
                <a:solidFill>
                  <a:schemeClr val="bg1"/>
                </a:solidFill>
              </a:rPr>
              <a:t> </a:t>
            </a:r>
            <a:r>
              <a:rPr lang="en" sz="2500" b="1" dirty="0"/>
              <a:t>(UNL)</a:t>
            </a:r>
            <a:endParaRPr sz="2500" b="1" dirty="0"/>
          </a:p>
          <a:p>
            <a:pPr marL="0" lvl="0" indent="0" algn="l" rtl="0">
              <a:spcBef>
                <a:spcPts val="1200"/>
              </a:spcBef>
              <a:spcAft>
                <a:spcPts val="0"/>
              </a:spcAft>
              <a:buClr>
                <a:schemeClr val="dk1"/>
              </a:buClr>
              <a:buSzPts val="1100"/>
              <a:buFont typeface="Arial"/>
              <a:buNone/>
            </a:pPr>
            <a:r>
              <a:rPr lang="en" sz="2500" b="1" dirty="0"/>
              <a:t>Information on Forms: Gender, Name, Ethnicity, Etc.</a:t>
            </a:r>
            <a:endParaRPr sz="2500" b="1" dirty="0"/>
          </a:p>
        </p:txBody>
      </p:sp>
      <p:pic>
        <p:nvPicPr>
          <p:cNvPr id="695" name="Google Shape;695;p75" descr="&#10;Image on Slide: Set of 6 images in a row for gender inclusive bathrooms. 1) Toilet with the caption Restroom. 2) Toilet with a handicaped symbol in the lower right hand corner with the caption Restroom. 3) Toilet with a handicaped symbol &amp; baby symbol in the lower right hand corner with the caption Restroom. 4) Toilet with a baby symbol in the lower right hand corner with the caption Restroom. 5) Shower head with water dripping down with the caption Locker Room. 6) Shower head with water dripping down with a baby symbol in the lower right hand corner with the caption Locker Room.&#10;"/>
          <p:cNvPicPr preferRelativeResize="0"/>
          <p:nvPr/>
        </p:nvPicPr>
        <p:blipFill rotWithShape="1">
          <a:blip r:embed="rId5">
            <a:alphaModFix/>
          </a:blip>
          <a:srcRect/>
          <a:stretch/>
        </p:blipFill>
        <p:spPr>
          <a:xfrm>
            <a:off x="951013" y="3436929"/>
            <a:ext cx="7258425" cy="1325575"/>
          </a:xfrm>
          <a:prstGeom prst="rect">
            <a:avLst/>
          </a:prstGeom>
          <a:noFill/>
          <a:ln>
            <a:noFill/>
          </a:ln>
        </p:spPr>
      </p:pic>
    </p:spTree>
  </p:cSld>
  <p:clrMapOvr>
    <a:masterClrMapping/>
  </p:clrMapOvr>
  <p:transition spd="med">
    <p:fade thruBlk="1"/>
  </p:transition>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700"/>
        <p:cNvGrpSpPr/>
        <p:nvPr/>
      </p:nvGrpSpPr>
      <p:grpSpPr>
        <a:xfrm>
          <a:off x="0" y="0"/>
          <a:ext cx="0" cy="0"/>
          <a:chOff x="0" y="0"/>
          <a:chExt cx="0" cy="0"/>
        </a:xfrm>
      </p:grpSpPr>
      <p:sp>
        <p:nvSpPr>
          <p:cNvPr id="701" name="Google Shape;701;p76"/>
          <p:cNvSpPr txBox="1">
            <a:spLocks noGrp="1"/>
          </p:cNvSpPr>
          <p:nvPr>
            <p:ph type="title"/>
          </p:nvPr>
        </p:nvSpPr>
        <p:spPr>
          <a:xfrm>
            <a:off x="856060" y="1"/>
            <a:ext cx="7429500" cy="764627"/>
          </a:xfrm>
          <a:prstGeom prst="rect">
            <a:avLst/>
          </a:prstGeom>
        </p:spPr>
        <p:txBody>
          <a:bodyPr spcFirstLastPara="1" wrap="square" lIns="68575" tIns="68575" rIns="68575" bIns="68575" anchor="ctr" anchorCtr="0">
            <a:noAutofit/>
          </a:bodyPr>
          <a:lstStyle/>
          <a:p>
            <a:pPr marL="0" lvl="0" indent="0" algn="l" rtl="0">
              <a:spcBef>
                <a:spcPts val="0"/>
              </a:spcBef>
              <a:spcAft>
                <a:spcPts val="0"/>
              </a:spcAft>
              <a:buNone/>
            </a:pPr>
            <a:r>
              <a:rPr lang="en" sz="3500" b="1" dirty="0"/>
              <a:t>Library DEIR</a:t>
            </a:r>
            <a:endParaRPr sz="3500" b="1" dirty="0"/>
          </a:p>
        </p:txBody>
      </p:sp>
      <p:sp>
        <p:nvSpPr>
          <p:cNvPr id="702" name="Google Shape;702;p76"/>
          <p:cNvSpPr txBox="1">
            <a:spLocks noGrp="1"/>
          </p:cNvSpPr>
          <p:nvPr>
            <p:ph type="body" idx="1"/>
          </p:nvPr>
        </p:nvSpPr>
        <p:spPr>
          <a:xfrm>
            <a:off x="573062" y="764628"/>
            <a:ext cx="3941788" cy="3959997"/>
          </a:xfrm>
          <a:prstGeom prst="rect">
            <a:avLst/>
          </a:prstGeom>
        </p:spPr>
        <p:txBody>
          <a:bodyPr spcFirstLastPara="1" wrap="square" lIns="68575" tIns="68575" rIns="68575" bIns="68575" anchor="t" anchorCtr="0">
            <a:noAutofit/>
          </a:bodyPr>
          <a:lstStyle/>
          <a:p>
            <a:pPr marL="0" lvl="0" indent="0" algn="l" rtl="0">
              <a:lnSpc>
                <a:spcPct val="115000"/>
              </a:lnSpc>
              <a:spcBef>
                <a:spcPts val="0"/>
              </a:spcBef>
              <a:spcAft>
                <a:spcPts val="0"/>
              </a:spcAft>
              <a:buNone/>
            </a:pPr>
            <a:r>
              <a:rPr lang="en" sz="3000" b="1" dirty="0">
                <a:ea typeface="Arial"/>
                <a:cs typeface="Arial"/>
                <a:sym typeface="Arial"/>
              </a:rPr>
              <a:t>Job Application </a:t>
            </a:r>
            <a:endParaRPr sz="3000" b="1" dirty="0">
              <a:ea typeface="Arial"/>
              <a:cs typeface="Arial"/>
              <a:sym typeface="Arial"/>
            </a:endParaRPr>
          </a:p>
          <a:p>
            <a:pPr marL="457200" lvl="0" indent="-387350" algn="l" rtl="0">
              <a:lnSpc>
                <a:spcPct val="115000"/>
              </a:lnSpc>
              <a:spcBef>
                <a:spcPts val="1200"/>
              </a:spcBef>
              <a:spcAft>
                <a:spcPts val="0"/>
              </a:spcAft>
              <a:buSzPts val="2500"/>
              <a:buFont typeface="Arial"/>
              <a:buChar char="•"/>
            </a:pPr>
            <a:r>
              <a:rPr lang="en" sz="3000" b="1" dirty="0">
                <a:ea typeface="Arial"/>
                <a:cs typeface="Arial"/>
                <a:sym typeface="Arial"/>
              </a:rPr>
              <a:t>Recruiting</a:t>
            </a:r>
          </a:p>
          <a:p>
            <a:pPr marL="457200" lvl="0" indent="-387350" algn="l" rtl="0">
              <a:lnSpc>
                <a:spcPct val="115000"/>
              </a:lnSpc>
              <a:spcBef>
                <a:spcPts val="1200"/>
              </a:spcBef>
              <a:spcAft>
                <a:spcPts val="0"/>
              </a:spcAft>
              <a:buSzPts val="2500"/>
              <a:buFont typeface="Arial"/>
              <a:buChar char="•"/>
            </a:pPr>
            <a:r>
              <a:rPr lang="en" sz="3000" b="1" dirty="0">
                <a:ea typeface="Arial"/>
                <a:cs typeface="Arial"/>
                <a:sym typeface="Arial"/>
              </a:rPr>
              <a:t>Required Skills</a:t>
            </a:r>
            <a:endParaRPr sz="3000" b="1" dirty="0">
              <a:ea typeface="Arial"/>
              <a:cs typeface="Arial"/>
              <a:sym typeface="Arial"/>
            </a:endParaRPr>
          </a:p>
          <a:p>
            <a:pPr marL="457200" lvl="0" indent="-387350" algn="l" rtl="0">
              <a:lnSpc>
                <a:spcPct val="115000"/>
              </a:lnSpc>
              <a:spcBef>
                <a:spcPts val="0"/>
              </a:spcBef>
              <a:spcAft>
                <a:spcPts val="0"/>
              </a:spcAft>
              <a:buSzPts val="2500"/>
              <a:buFont typeface="Arial"/>
              <a:buChar char="•"/>
            </a:pPr>
            <a:r>
              <a:rPr lang="en" sz="3000" b="1" dirty="0">
                <a:ea typeface="Arial"/>
                <a:cs typeface="Arial"/>
                <a:sym typeface="Arial"/>
              </a:rPr>
              <a:t>Prefered Skills</a:t>
            </a:r>
            <a:endParaRPr sz="3000" b="1" dirty="0">
              <a:ea typeface="Arial"/>
              <a:cs typeface="Arial"/>
              <a:sym typeface="Arial"/>
            </a:endParaRPr>
          </a:p>
          <a:p>
            <a:pPr marL="457200" lvl="0" indent="-387350" algn="l" rtl="0">
              <a:lnSpc>
                <a:spcPct val="115000"/>
              </a:lnSpc>
              <a:spcBef>
                <a:spcPts val="0"/>
              </a:spcBef>
              <a:spcAft>
                <a:spcPts val="0"/>
              </a:spcAft>
              <a:buSzPts val="2500"/>
              <a:buFont typeface="Arial"/>
              <a:buChar char="•"/>
            </a:pPr>
            <a:r>
              <a:rPr lang="en" sz="3000" b="1" dirty="0">
                <a:ea typeface="Arial"/>
                <a:cs typeface="Arial"/>
                <a:sym typeface="Arial"/>
              </a:rPr>
              <a:t>Mandatory Information &amp; Documents</a:t>
            </a:r>
            <a:endParaRPr sz="3000" b="1" dirty="0"/>
          </a:p>
        </p:txBody>
      </p:sp>
      <p:sp>
        <p:nvSpPr>
          <p:cNvPr id="703" name="Google Shape;703;p76"/>
          <p:cNvSpPr txBox="1">
            <a:spLocks noGrp="1"/>
          </p:cNvSpPr>
          <p:nvPr>
            <p:ph type="body" idx="2"/>
          </p:nvPr>
        </p:nvSpPr>
        <p:spPr>
          <a:xfrm>
            <a:off x="4629149" y="764628"/>
            <a:ext cx="3939409" cy="3959997"/>
          </a:xfrm>
          <a:prstGeom prst="rect">
            <a:avLst/>
          </a:prstGeom>
        </p:spPr>
        <p:txBody>
          <a:bodyPr spcFirstLastPara="1" wrap="square" lIns="68575" tIns="68575" rIns="68575" bIns="68575" anchor="t" anchorCtr="0">
            <a:noAutofit/>
          </a:bodyPr>
          <a:lstStyle/>
          <a:p>
            <a:pPr marL="0" lvl="0" indent="0" algn="l" rtl="0">
              <a:spcBef>
                <a:spcPts val="0"/>
              </a:spcBef>
              <a:spcAft>
                <a:spcPts val="0"/>
              </a:spcAft>
              <a:buNone/>
            </a:pPr>
            <a:r>
              <a:rPr lang="en" sz="3000" b="1" dirty="0"/>
              <a:t>Culture</a:t>
            </a:r>
            <a:endParaRPr sz="3000" b="1" dirty="0"/>
          </a:p>
          <a:p>
            <a:pPr marL="457200" lvl="0" indent="-387350" algn="l" rtl="0">
              <a:spcBef>
                <a:spcPts val="800"/>
              </a:spcBef>
              <a:spcAft>
                <a:spcPts val="0"/>
              </a:spcAft>
              <a:buSzPts val="2500"/>
              <a:buChar char="•"/>
            </a:pPr>
            <a:r>
              <a:rPr lang="en" sz="3000" b="1" dirty="0"/>
              <a:t>Continuous DEIR Discussions &amp; Training</a:t>
            </a:r>
            <a:endParaRPr sz="3000" b="1" dirty="0"/>
          </a:p>
          <a:p>
            <a:pPr marL="457200" lvl="0" indent="-387350" algn="l" rtl="0">
              <a:spcBef>
                <a:spcPts val="0"/>
              </a:spcBef>
              <a:spcAft>
                <a:spcPts val="0"/>
              </a:spcAft>
              <a:buSzPts val="2500"/>
              <a:buChar char="•"/>
            </a:pPr>
            <a:r>
              <a:rPr lang="en" sz="3000" b="1" dirty="0"/>
              <a:t>Evaluation Criteria versus Expectations</a:t>
            </a:r>
            <a:endParaRPr sz="3000" b="1" dirty="0"/>
          </a:p>
        </p:txBody>
      </p:sp>
    </p:spTree>
  </p:cSld>
  <p:clrMapOvr>
    <a:masterClrMapping/>
  </p:clrMapOvr>
  <p:transition spd="med">
    <p:fade thruBlk="1"/>
  </p:transition>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708"/>
        <p:cNvGrpSpPr/>
        <p:nvPr/>
      </p:nvGrpSpPr>
      <p:grpSpPr>
        <a:xfrm>
          <a:off x="0" y="0"/>
          <a:ext cx="0" cy="0"/>
          <a:chOff x="0" y="0"/>
          <a:chExt cx="0" cy="0"/>
        </a:xfrm>
      </p:grpSpPr>
      <p:sp>
        <p:nvSpPr>
          <p:cNvPr id="709" name="Google Shape;709;p77"/>
          <p:cNvSpPr txBox="1">
            <a:spLocks noGrp="1"/>
          </p:cNvSpPr>
          <p:nvPr>
            <p:ph type="title"/>
          </p:nvPr>
        </p:nvSpPr>
        <p:spPr>
          <a:xfrm>
            <a:off x="1142108" y="0"/>
            <a:ext cx="7602928" cy="1314450"/>
          </a:xfrm>
          <a:prstGeom prst="rect">
            <a:avLst/>
          </a:prstGeom>
          <a:noFill/>
          <a:ln>
            <a:noFill/>
          </a:ln>
        </p:spPr>
        <p:txBody>
          <a:bodyPr spcFirstLastPara="1" wrap="square" lIns="68575" tIns="34275" rIns="68575" bIns="34275" anchor="ctr" anchorCtr="0">
            <a:noAutofit/>
          </a:bodyPr>
          <a:lstStyle/>
          <a:p>
            <a:pPr marL="0" marR="0" lvl="0" indent="0" algn="l" rtl="0">
              <a:lnSpc>
                <a:spcPct val="90000"/>
              </a:lnSpc>
              <a:spcBef>
                <a:spcPts val="0"/>
              </a:spcBef>
              <a:spcAft>
                <a:spcPts val="0"/>
              </a:spcAft>
              <a:buClr>
                <a:schemeClr val="lt1"/>
              </a:buClr>
              <a:buFont typeface="Questrial"/>
              <a:buNone/>
            </a:pPr>
            <a:r>
              <a:rPr lang="en" sz="4100" b="1" dirty="0"/>
              <a:t>Chemistry Librarians and DEIR</a:t>
            </a:r>
            <a:endParaRPr sz="4100" b="1" i="0" u="none" strike="noStrike" cap="none" dirty="0">
              <a:solidFill>
                <a:schemeClr val="lt1"/>
              </a:solidFill>
              <a:latin typeface="Questrial"/>
              <a:ea typeface="Questrial"/>
              <a:cs typeface="Questrial"/>
              <a:sym typeface="Questrial"/>
            </a:endParaRPr>
          </a:p>
        </p:txBody>
      </p:sp>
      <p:sp>
        <p:nvSpPr>
          <p:cNvPr id="710" name="Google Shape;710;p77"/>
          <p:cNvSpPr txBox="1">
            <a:spLocks noGrp="1"/>
          </p:cNvSpPr>
          <p:nvPr>
            <p:ph type="body" idx="1"/>
          </p:nvPr>
        </p:nvSpPr>
        <p:spPr>
          <a:xfrm>
            <a:off x="1142108" y="1314450"/>
            <a:ext cx="7431434" cy="3486150"/>
          </a:xfrm>
          <a:prstGeom prst="rect">
            <a:avLst/>
          </a:prstGeom>
          <a:noFill/>
          <a:ln>
            <a:noFill/>
          </a:ln>
        </p:spPr>
        <p:txBody>
          <a:bodyPr spcFirstLastPara="1" wrap="square" lIns="68575" tIns="34275" rIns="68575" bIns="34275" anchor="t" anchorCtr="0">
            <a:noAutofit/>
          </a:bodyPr>
          <a:lstStyle/>
          <a:p>
            <a:pPr marL="1422400" marR="0" lvl="1" indent="-222250" algn="l" rtl="0">
              <a:lnSpc>
                <a:spcPct val="120000"/>
              </a:lnSpc>
              <a:spcBef>
                <a:spcPts val="0"/>
              </a:spcBef>
              <a:spcAft>
                <a:spcPts val="0"/>
              </a:spcAft>
              <a:buSzPts val="2700"/>
              <a:buChar char="•"/>
            </a:pPr>
            <a:r>
              <a:rPr lang="en" sz="2700" b="1" dirty="0"/>
              <a:t>Accessibility</a:t>
            </a:r>
            <a:endParaRPr sz="2700" b="1" dirty="0"/>
          </a:p>
          <a:p>
            <a:pPr marL="1422400" marR="0" lvl="1" indent="-266700" algn="l" rtl="0">
              <a:lnSpc>
                <a:spcPct val="120000"/>
              </a:lnSpc>
              <a:spcBef>
                <a:spcPts val="0"/>
              </a:spcBef>
              <a:spcAft>
                <a:spcPts val="0"/>
              </a:spcAft>
              <a:buClr>
                <a:schemeClr val="lt1"/>
              </a:buClr>
              <a:buSzPts val="3400"/>
              <a:buFont typeface="Arial"/>
              <a:buChar char="•"/>
            </a:pPr>
            <a:r>
              <a:rPr lang="en" sz="2700" b="1" dirty="0"/>
              <a:t>Collections and Resources</a:t>
            </a:r>
            <a:endParaRPr sz="2700" b="1" dirty="0"/>
          </a:p>
          <a:p>
            <a:pPr marL="1422400" marR="0" lvl="1" indent="-266700" algn="l" rtl="0">
              <a:lnSpc>
                <a:spcPct val="120000"/>
              </a:lnSpc>
              <a:spcBef>
                <a:spcPts val="800"/>
              </a:spcBef>
              <a:spcAft>
                <a:spcPts val="0"/>
              </a:spcAft>
              <a:buClr>
                <a:schemeClr val="lt1"/>
              </a:buClr>
              <a:buSzPts val="3400"/>
              <a:buFont typeface="Arial"/>
              <a:buChar char="•"/>
            </a:pPr>
            <a:r>
              <a:rPr lang="en" sz="2700" b="1" dirty="0"/>
              <a:t>Instructional Resource Support &amp; Research Consultations</a:t>
            </a:r>
            <a:endParaRPr sz="2700" b="1" dirty="0"/>
          </a:p>
          <a:p>
            <a:pPr marL="1422400" marR="0" lvl="1" indent="-222250" algn="l" rtl="0">
              <a:lnSpc>
                <a:spcPct val="120000"/>
              </a:lnSpc>
              <a:spcBef>
                <a:spcPts val="800"/>
              </a:spcBef>
              <a:spcAft>
                <a:spcPts val="0"/>
              </a:spcAft>
              <a:buSzPts val="2700"/>
              <a:buChar char="•"/>
            </a:pPr>
            <a:r>
              <a:rPr lang="en" sz="2700" b="1" dirty="0"/>
              <a:t>Events</a:t>
            </a:r>
            <a:endParaRPr sz="2700" b="1" dirty="0"/>
          </a:p>
        </p:txBody>
      </p:sp>
    </p:spTree>
  </p:cSld>
  <p:clrMapOvr>
    <a:masterClrMapping/>
  </p:clrMapOvr>
  <p:transition spd="med">
    <p:fade thruBlk="1"/>
  </p:transition>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715"/>
        <p:cNvGrpSpPr/>
        <p:nvPr/>
      </p:nvGrpSpPr>
      <p:grpSpPr>
        <a:xfrm>
          <a:off x="0" y="0"/>
          <a:ext cx="0" cy="0"/>
          <a:chOff x="0" y="0"/>
          <a:chExt cx="0" cy="0"/>
        </a:xfrm>
      </p:grpSpPr>
      <p:sp>
        <p:nvSpPr>
          <p:cNvPr id="716" name="Google Shape;716;p78"/>
          <p:cNvSpPr txBox="1">
            <a:spLocks noGrp="1"/>
          </p:cNvSpPr>
          <p:nvPr>
            <p:ph type="title"/>
          </p:nvPr>
        </p:nvSpPr>
        <p:spPr>
          <a:xfrm>
            <a:off x="856060" y="268015"/>
            <a:ext cx="7429500" cy="835572"/>
          </a:xfrm>
          <a:prstGeom prst="rect">
            <a:avLst/>
          </a:prstGeom>
          <a:noFill/>
          <a:ln>
            <a:noFill/>
          </a:ln>
        </p:spPr>
        <p:txBody>
          <a:bodyPr spcFirstLastPara="1" wrap="square" lIns="68575" tIns="34275" rIns="68575" bIns="34275" anchor="ctr" anchorCtr="0">
            <a:noAutofit/>
          </a:bodyPr>
          <a:lstStyle/>
          <a:p>
            <a:pPr marL="0" marR="0" lvl="0" indent="0" algn="l" rtl="0">
              <a:lnSpc>
                <a:spcPct val="90000"/>
              </a:lnSpc>
              <a:spcBef>
                <a:spcPts val="0"/>
              </a:spcBef>
              <a:spcAft>
                <a:spcPts val="0"/>
              </a:spcAft>
              <a:buClr>
                <a:schemeClr val="lt1"/>
              </a:buClr>
              <a:buFont typeface="Questrial"/>
              <a:buNone/>
            </a:pPr>
            <a:r>
              <a:rPr lang="en" sz="3500" b="1" dirty="0"/>
              <a:t>Accessibility Resources</a:t>
            </a:r>
            <a:endParaRPr sz="3500" b="1" i="0" u="none" strike="noStrike" cap="none" dirty="0">
              <a:solidFill>
                <a:schemeClr val="lt1"/>
              </a:solidFill>
              <a:latin typeface="Questrial"/>
              <a:ea typeface="Questrial"/>
              <a:cs typeface="Questrial"/>
              <a:sym typeface="Questrial"/>
            </a:endParaRPr>
          </a:p>
        </p:txBody>
      </p:sp>
      <p:sp>
        <p:nvSpPr>
          <p:cNvPr id="717" name="Google Shape;717;p78"/>
          <p:cNvSpPr txBox="1">
            <a:spLocks noGrp="1"/>
          </p:cNvSpPr>
          <p:nvPr>
            <p:ph type="body" idx="1"/>
          </p:nvPr>
        </p:nvSpPr>
        <p:spPr>
          <a:xfrm>
            <a:off x="856050" y="1103587"/>
            <a:ext cx="3658800" cy="3953138"/>
          </a:xfrm>
          <a:prstGeom prst="rect">
            <a:avLst/>
          </a:prstGeom>
        </p:spPr>
        <p:txBody>
          <a:bodyPr spcFirstLastPara="1" wrap="square" lIns="68575" tIns="68575" rIns="68575" bIns="68575" anchor="t" anchorCtr="0">
            <a:noAutofit/>
          </a:bodyPr>
          <a:lstStyle/>
          <a:p>
            <a:pPr marL="0" lvl="0" indent="0" algn="l" rtl="0">
              <a:spcBef>
                <a:spcPts val="800"/>
              </a:spcBef>
              <a:spcAft>
                <a:spcPts val="0"/>
              </a:spcAft>
              <a:buNone/>
            </a:pPr>
            <a:r>
              <a:rPr lang="en" sz="2500" b="1" u="sng" dirty="0">
                <a:solidFill>
                  <a:schemeClr val="bg1"/>
                </a:solidFill>
                <a:hlinkClick r:id="rId3">
                  <a:extLst>
                    <a:ext uri="{A12FA001-AC4F-418D-AE19-62706E023703}">
                      <ahyp:hlinkClr xmlns:ahyp="http://schemas.microsoft.com/office/drawing/2018/hyperlinkcolor" val="tx"/>
                    </a:ext>
                  </a:extLst>
                </a:hlinkClick>
              </a:rPr>
              <a:t>Blind Scientist Tools</a:t>
            </a:r>
            <a:endParaRPr sz="2500" b="1" dirty="0">
              <a:solidFill>
                <a:schemeClr val="bg1"/>
              </a:solidFill>
            </a:endParaRPr>
          </a:p>
          <a:p>
            <a:pPr marL="457200" lvl="0" indent="0" algn="l" rtl="0">
              <a:spcBef>
                <a:spcPts val="800"/>
              </a:spcBef>
              <a:spcAft>
                <a:spcPts val="0"/>
              </a:spcAft>
              <a:buNone/>
            </a:pPr>
            <a:r>
              <a:rPr lang="en" sz="2500" b="1" dirty="0">
                <a:solidFill>
                  <a:schemeClr val="bg1"/>
                </a:solidFill>
              </a:rPr>
              <a:t>By Dr. Mona Minkara</a:t>
            </a:r>
            <a:endParaRPr sz="2500" b="1" dirty="0">
              <a:solidFill>
                <a:schemeClr val="bg1"/>
              </a:solidFill>
            </a:endParaRPr>
          </a:p>
          <a:p>
            <a:pPr marL="0" lvl="0" indent="0" algn="l" rtl="0">
              <a:spcBef>
                <a:spcPts val="1000"/>
              </a:spcBef>
              <a:spcAft>
                <a:spcPts val="0"/>
              </a:spcAft>
              <a:buNone/>
            </a:pPr>
            <a:r>
              <a:rPr lang="en" sz="2500" b="1" dirty="0">
                <a:solidFill>
                  <a:schemeClr val="bg1"/>
                </a:solidFill>
              </a:rPr>
              <a:t>Dr. Minkara’s </a:t>
            </a:r>
            <a:r>
              <a:rPr lang="en" sz="2500" b="1" u="sng" dirty="0">
                <a:solidFill>
                  <a:schemeClr val="bg1"/>
                </a:solidFill>
                <a:hlinkClick r:id="rId4">
                  <a:extLst>
                    <a:ext uri="{A12FA001-AC4F-418D-AE19-62706E023703}">
                      <ahyp:hlinkClr xmlns:ahyp="http://schemas.microsoft.com/office/drawing/2018/hyperlinkcolor" val="tx"/>
                    </a:ext>
                  </a:extLst>
                </a:hlinkClick>
              </a:rPr>
              <a:t>YouTube Channel</a:t>
            </a:r>
            <a:endParaRPr sz="2500" b="1" dirty="0">
              <a:solidFill>
                <a:schemeClr val="bg1"/>
              </a:solidFill>
            </a:endParaRPr>
          </a:p>
          <a:p>
            <a:pPr marL="0" lvl="0" indent="0" algn="l" rtl="0">
              <a:spcBef>
                <a:spcPts val="1000"/>
              </a:spcBef>
              <a:spcAft>
                <a:spcPts val="1000"/>
              </a:spcAft>
              <a:buNone/>
            </a:pPr>
            <a:r>
              <a:rPr lang="en" sz="2500" b="1" u="sng" dirty="0">
                <a:solidFill>
                  <a:schemeClr val="bg1"/>
                </a:solidFill>
                <a:hlinkClick r:id="rId5">
                  <a:extLst>
                    <a:ext uri="{A12FA001-AC4F-418D-AE19-62706E023703}">
                      <ahyp:hlinkClr xmlns:ahyp="http://schemas.microsoft.com/office/drawing/2018/hyperlinkcolor" val="tx"/>
                    </a:ext>
                  </a:extLst>
                </a:hlinkClick>
              </a:rPr>
              <a:t>Web AIM (web accessibility in mind)</a:t>
            </a:r>
            <a:endParaRPr sz="2500" b="1" dirty="0">
              <a:solidFill>
                <a:schemeClr val="bg1"/>
              </a:solidFill>
            </a:endParaRPr>
          </a:p>
        </p:txBody>
      </p:sp>
      <p:sp>
        <p:nvSpPr>
          <p:cNvPr id="718" name="Google Shape;718;p78"/>
          <p:cNvSpPr txBox="1">
            <a:spLocks noGrp="1"/>
          </p:cNvSpPr>
          <p:nvPr>
            <p:ph type="body" idx="2"/>
          </p:nvPr>
        </p:nvSpPr>
        <p:spPr>
          <a:xfrm>
            <a:off x="4629150" y="1103587"/>
            <a:ext cx="3656400" cy="3953138"/>
          </a:xfrm>
          <a:prstGeom prst="rect">
            <a:avLst/>
          </a:prstGeom>
        </p:spPr>
        <p:txBody>
          <a:bodyPr spcFirstLastPara="1" wrap="square" lIns="68575" tIns="68575" rIns="68575" bIns="68575" anchor="t" anchorCtr="0">
            <a:noAutofit/>
          </a:bodyPr>
          <a:lstStyle/>
          <a:p>
            <a:pPr marL="0" lvl="0" indent="0" algn="l" rtl="0">
              <a:lnSpc>
                <a:spcPct val="100000"/>
              </a:lnSpc>
              <a:spcBef>
                <a:spcPts val="800"/>
              </a:spcBef>
              <a:spcAft>
                <a:spcPts val="0"/>
              </a:spcAft>
              <a:buClr>
                <a:schemeClr val="dk1"/>
              </a:buClr>
              <a:buSzPts val="1100"/>
              <a:buFont typeface="Arial"/>
              <a:buNone/>
            </a:pPr>
            <a:r>
              <a:rPr lang="en" sz="2500" b="1" dirty="0"/>
              <a:t>“How do I use these tools as a:</a:t>
            </a:r>
            <a:endParaRPr sz="2500" b="1" dirty="0"/>
          </a:p>
          <a:p>
            <a:pPr marL="457200" lvl="0" indent="-412750" algn="l" rtl="0">
              <a:lnSpc>
                <a:spcPct val="100000"/>
              </a:lnSpc>
              <a:spcBef>
                <a:spcPts val="800"/>
              </a:spcBef>
              <a:spcAft>
                <a:spcPts val="0"/>
              </a:spcAft>
              <a:buSzPts val="2900"/>
              <a:buChar char="•"/>
            </a:pPr>
            <a:r>
              <a:rPr lang="en" sz="2500" b="1" dirty="0"/>
              <a:t>Student</a:t>
            </a:r>
            <a:endParaRPr sz="2500" b="1" dirty="0"/>
          </a:p>
          <a:p>
            <a:pPr marL="457200" lvl="0" indent="-412750" algn="l" rtl="0">
              <a:lnSpc>
                <a:spcPct val="100000"/>
              </a:lnSpc>
              <a:spcBef>
                <a:spcPts val="0"/>
              </a:spcBef>
              <a:spcAft>
                <a:spcPts val="0"/>
              </a:spcAft>
              <a:buSzPts val="2900"/>
              <a:buChar char="•"/>
            </a:pPr>
            <a:r>
              <a:rPr lang="en" sz="2500" b="1" dirty="0"/>
              <a:t>Researcher</a:t>
            </a:r>
            <a:endParaRPr sz="2500" b="1" dirty="0"/>
          </a:p>
          <a:p>
            <a:pPr marL="457200" lvl="0" indent="-412750" algn="l" rtl="0">
              <a:lnSpc>
                <a:spcPct val="100000"/>
              </a:lnSpc>
              <a:spcBef>
                <a:spcPts val="0"/>
              </a:spcBef>
              <a:spcAft>
                <a:spcPts val="0"/>
              </a:spcAft>
              <a:buSzPts val="2900"/>
              <a:buChar char="•"/>
            </a:pPr>
            <a:r>
              <a:rPr lang="en" sz="2500" b="1" dirty="0"/>
              <a:t>Teacher</a:t>
            </a:r>
            <a:endParaRPr sz="2500" b="1" dirty="0"/>
          </a:p>
          <a:p>
            <a:pPr marL="457200" lvl="0" indent="-387350" algn="l" rtl="0">
              <a:lnSpc>
                <a:spcPct val="100000"/>
              </a:lnSpc>
              <a:spcBef>
                <a:spcPts val="800"/>
              </a:spcBef>
              <a:spcAft>
                <a:spcPts val="0"/>
              </a:spcAft>
              <a:buSzPts val="2500"/>
              <a:buChar char="•"/>
            </a:pPr>
            <a:r>
              <a:rPr lang="en" sz="2500" b="1" dirty="0"/>
              <a:t>How to advocate for yourself”</a:t>
            </a:r>
            <a:endParaRPr sz="2100" dirty="0"/>
          </a:p>
        </p:txBody>
      </p:sp>
    </p:spTree>
  </p:cSld>
  <p:clrMapOvr>
    <a:masterClrMapping/>
  </p:clrMapOvr>
  <p:transition spd="med">
    <p:fade thruBlk="1"/>
  </p:transition>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728"/>
        <p:cNvGrpSpPr/>
        <p:nvPr/>
      </p:nvGrpSpPr>
      <p:grpSpPr>
        <a:xfrm>
          <a:off x="0" y="0"/>
          <a:ext cx="0" cy="0"/>
          <a:chOff x="0" y="0"/>
          <a:chExt cx="0" cy="0"/>
        </a:xfrm>
      </p:grpSpPr>
      <p:sp>
        <p:nvSpPr>
          <p:cNvPr id="729" name="Google Shape;729;p80"/>
          <p:cNvSpPr txBox="1">
            <a:spLocks noGrp="1"/>
          </p:cNvSpPr>
          <p:nvPr>
            <p:ph type="title"/>
          </p:nvPr>
        </p:nvSpPr>
        <p:spPr>
          <a:xfrm>
            <a:off x="856050" y="158926"/>
            <a:ext cx="7429500" cy="881400"/>
          </a:xfrm>
          <a:prstGeom prst="rect">
            <a:avLst/>
          </a:prstGeom>
          <a:noFill/>
          <a:ln>
            <a:noFill/>
          </a:ln>
        </p:spPr>
        <p:txBody>
          <a:bodyPr spcFirstLastPara="1" wrap="square" lIns="68575" tIns="34275" rIns="68575" bIns="34275" anchor="ctr" anchorCtr="0">
            <a:noAutofit/>
          </a:bodyPr>
          <a:lstStyle/>
          <a:p>
            <a:pPr marL="0" marR="0" lvl="0" indent="0" algn="l" rtl="0">
              <a:lnSpc>
                <a:spcPct val="90000"/>
              </a:lnSpc>
              <a:spcBef>
                <a:spcPts val="0"/>
              </a:spcBef>
              <a:spcAft>
                <a:spcPts val="0"/>
              </a:spcAft>
              <a:buClr>
                <a:schemeClr val="lt1"/>
              </a:buClr>
              <a:buFont typeface="Questrial"/>
              <a:buNone/>
            </a:pPr>
            <a:r>
              <a:rPr lang="en" sz="4100" b="1" dirty="0"/>
              <a:t>Collections and Resources</a:t>
            </a:r>
            <a:endParaRPr sz="4100" b="1" i="0" u="none" strike="noStrike" cap="none" dirty="0">
              <a:solidFill>
                <a:schemeClr val="lt1"/>
              </a:solidFill>
              <a:latin typeface="Questrial"/>
              <a:ea typeface="Questrial"/>
              <a:cs typeface="Questrial"/>
              <a:sym typeface="Questrial"/>
            </a:endParaRPr>
          </a:p>
        </p:txBody>
      </p:sp>
      <p:sp>
        <p:nvSpPr>
          <p:cNvPr id="730" name="Google Shape;730;p80"/>
          <p:cNvSpPr txBox="1">
            <a:spLocks noGrp="1"/>
          </p:cNvSpPr>
          <p:nvPr>
            <p:ph type="body" idx="1"/>
          </p:nvPr>
        </p:nvSpPr>
        <p:spPr>
          <a:xfrm>
            <a:off x="856050" y="1040250"/>
            <a:ext cx="7639500" cy="3900900"/>
          </a:xfrm>
          <a:prstGeom prst="rect">
            <a:avLst/>
          </a:prstGeom>
        </p:spPr>
        <p:txBody>
          <a:bodyPr spcFirstLastPara="1" wrap="square" lIns="68575" tIns="68575" rIns="68575" bIns="68575" anchor="t" anchorCtr="0">
            <a:noAutofit/>
          </a:bodyPr>
          <a:lstStyle/>
          <a:p>
            <a:pPr marL="0" lvl="0" indent="0" algn="l" rtl="0">
              <a:spcBef>
                <a:spcPts val="800"/>
              </a:spcBef>
              <a:spcAft>
                <a:spcPts val="0"/>
              </a:spcAft>
              <a:buNone/>
            </a:pPr>
            <a:r>
              <a:rPr lang="en" sz="3000" b="1" dirty="0"/>
              <a:t>Resources by Diverse Authors</a:t>
            </a:r>
            <a:endParaRPr sz="3000" b="1" dirty="0"/>
          </a:p>
          <a:p>
            <a:pPr marL="0" lvl="0" indent="0" algn="l" rtl="0">
              <a:spcBef>
                <a:spcPts val="800"/>
              </a:spcBef>
              <a:spcAft>
                <a:spcPts val="0"/>
              </a:spcAft>
              <a:buNone/>
            </a:pPr>
            <a:r>
              <a:rPr lang="en" sz="2700" b="1" dirty="0"/>
              <a:t>Resources in Multiple Languages</a:t>
            </a:r>
            <a:endParaRPr sz="3000" b="1" dirty="0"/>
          </a:p>
          <a:p>
            <a:pPr marL="0" lvl="0" indent="0" algn="l" rtl="0">
              <a:spcBef>
                <a:spcPts val="800"/>
              </a:spcBef>
              <a:spcAft>
                <a:spcPts val="0"/>
              </a:spcAft>
              <a:buNone/>
            </a:pPr>
            <a:r>
              <a:rPr lang="en" sz="3000" b="1" dirty="0"/>
              <a:t>Who are you:</a:t>
            </a:r>
            <a:endParaRPr sz="3000" b="1" dirty="0"/>
          </a:p>
          <a:p>
            <a:pPr marL="2286000" lvl="0" indent="-419100" algn="l" rtl="0">
              <a:spcBef>
                <a:spcPts val="800"/>
              </a:spcBef>
              <a:spcAft>
                <a:spcPts val="0"/>
              </a:spcAft>
              <a:buSzPts val="3000"/>
              <a:buChar char="•"/>
            </a:pPr>
            <a:r>
              <a:rPr lang="en" sz="3000" b="1" dirty="0"/>
              <a:t>Selecting? (#blackinstem)</a:t>
            </a:r>
            <a:endParaRPr sz="3000" b="1" dirty="0"/>
          </a:p>
          <a:p>
            <a:pPr marL="2286000" lvl="0" indent="-419100" algn="l" rtl="0">
              <a:spcBef>
                <a:spcPts val="0"/>
              </a:spcBef>
              <a:spcAft>
                <a:spcPts val="0"/>
              </a:spcAft>
              <a:buSzPts val="3000"/>
              <a:buChar char="•"/>
            </a:pPr>
            <a:r>
              <a:rPr lang="en" sz="3000" b="1" dirty="0"/>
              <a:t>Cancelling?</a:t>
            </a:r>
            <a:endParaRPr sz="3000" b="1" dirty="0"/>
          </a:p>
          <a:p>
            <a:pPr marL="2286000" lvl="0" indent="-419100" algn="l" rtl="0">
              <a:spcBef>
                <a:spcPts val="0"/>
              </a:spcBef>
              <a:spcAft>
                <a:spcPts val="0"/>
              </a:spcAft>
              <a:buSzPts val="3000"/>
              <a:buChar char="•"/>
            </a:pPr>
            <a:r>
              <a:rPr lang="en" sz="3000" b="1" dirty="0"/>
              <a:t>Weeding?</a:t>
            </a:r>
            <a:endParaRPr sz="3000" b="1" dirty="0"/>
          </a:p>
        </p:txBody>
      </p:sp>
    </p:spTree>
  </p:cSld>
  <p:clrMapOvr>
    <a:masterClrMapping/>
  </p:clrMapOvr>
  <p:transition spd="med">
    <p:fade thruBlk="1"/>
  </p:transition>
</p:sld>
</file>

<file path=ppt/theme/theme1.xml><?xml version="1.0" encoding="utf-8"?>
<a:theme xmlns:a="http://schemas.openxmlformats.org/drawingml/2006/main" name="Simple Dark">
  <a:themeElements>
    <a:clrScheme name="Simple Dark">
      <a:dk1>
        <a:srgbClr val="FFFFFF"/>
      </a:dk1>
      <a:lt1>
        <a:srgbClr val="212121"/>
      </a:lt1>
      <a:dk2>
        <a:srgbClr val="303030"/>
      </a:dk2>
      <a:lt2>
        <a:srgbClr val="ADADAD"/>
      </a:lt2>
      <a:accent1>
        <a:srgbClr val="009688"/>
      </a:accent1>
      <a:accent2>
        <a:srgbClr val="EEEEEE"/>
      </a:accent2>
      <a:accent3>
        <a:srgbClr val="78909C"/>
      </a:accent3>
      <a:accent4>
        <a:srgbClr val="FFAB40"/>
      </a:accent4>
      <a:accent5>
        <a:srgbClr val="4DD0E1"/>
      </a:accent5>
      <a:accent6>
        <a:srgbClr val="EEFF41"/>
      </a:accent6>
      <a:hlink>
        <a:srgbClr val="4DD0E1"/>
      </a:hlink>
      <a:folHlink>
        <a:srgbClr val="4DD0E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Beach Day">
  <a:themeElements>
    <a:clrScheme name="Beach Day">
      <a:dk1>
        <a:srgbClr val="00FDC8"/>
      </a:dk1>
      <a:lt1>
        <a:srgbClr val="FFFFFF"/>
      </a:lt1>
      <a:dk2>
        <a:srgbClr val="666666"/>
      </a:dk2>
      <a:lt2>
        <a:srgbClr val="EEEEEE"/>
      </a:lt2>
      <a:accent1>
        <a:srgbClr val="212121"/>
      </a:accent1>
      <a:accent2>
        <a:srgbClr val="455A64"/>
      </a:accent2>
      <a:accent3>
        <a:srgbClr val="78909C"/>
      </a:accent3>
      <a:accent4>
        <a:srgbClr val="7C7CE0"/>
      </a:accent4>
      <a:accent5>
        <a:srgbClr val="DB4437"/>
      </a:accent5>
      <a:accent6>
        <a:srgbClr val="F6CD4C"/>
      </a:accent6>
      <a:hlink>
        <a:srgbClr val="DB4437"/>
      </a:hlink>
      <a:folHlink>
        <a:srgbClr val="DB443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Blue &amp; Gold">
  <a:themeElements>
    <a:clrScheme name="Blue &amp; Gold">
      <a:dk1>
        <a:srgbClr val="FFFFFF"/>
      </a:dk1>
      <a:lt1>
        <a:srgbClr val="01AFD1"/>
      </a:lt1>
      <a:dk2>
        <a:srgbClr val="1E2D31"/>
      </a:dk2>
      <a:lt2>
        <a:srgbClr val="BFC7CA"/>
      </a:lt2>
      <a:accent1>
        <a:srgbClr val="006F85"/>
      </a:accent1>
      <a:accent2>
        <a:srgbClr val="AF4345"/>
      </a:accent2>
      <a:accent3>
        <a:srgbClr val="47D06A"/>
      </a:accent3>
      <a:accent4>
        <a:srgbClr val="F58F8F"/>
      </a:accent4>
      <a:accent5>
        <a:srgbClr val="F6CD4C"/>
      </a:accent5>
      <a:accent6>
        <a:srgbClr val="F8E71C"/>
      </a:accent6>
      <a:hlink>
        <a:srgbClr val="F6CD4C"/>
      </a:hlink>
      <a:folHlink>
        <a:srgbClr val="F6CD4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Circuit">
  <a:themeElements>
    <a:clrScheme name="Circuit">
      <a:dk1>
        <a:srgbClr val="000000"/>
      </a:dk1>
      <a:lt1>
        <a:srgbClr val="FFFFFF"/>
      </a:lt1>
      <a:dk2>
        <a:srgbClr val="134770"/>
      </a:dk2>
      <a:lt2>
        <a:srgbClr val="82FFFF"/>
      </a:lt2>
      <a:accent1>
        <a:srgbClr val="9ACD4C"/>
      </a:accent1>
      <a:accent2>
        <a:srgbClr val="FAA93A"/>
      </a:accent2>
      <a:accent3>
        <a:srgbClr val="D35940"/>
      </a:accent3>
      <a:accent4>
        <a:srgbClr val="B258D3"/>
      </a:accent4>
      <a:accent5>
        <a:srgbClr val="63A0CC"/>
      </a:accent5>
      <a:accent6>
        <a:srgbClr val="8AC4A7"/>
      </a:accent6>
      <a:hlink>
        <a:srgbClr val="B8FA56"/>
      </a:hlink>
      <a:folHlink>
        <a:srgbClr val="7AF8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7001</TotalTime>
  <Words>4275</Words>
  <Application>Microsoft Office PowerPoint</Application>
  <PresentationFormat>On-screen Show (16:9)</PresentationFormat>
  <Paragraphs>362</Paragraphs>
  <Slides>40</Slides>
  <Notes>40</Notes>
  <HiddenSlides>0</HiddenSlides>
  <MMClips>0</MMClips>
  <ScaleCrop>false</ScaleCrop>
  <HeadingPairs>
    <vt:vector size="6" baseType="variant">
      <vt:variant>
        <vt:lpstr>Fonts Used</vt:lpstr>
      </vt:variant>
      <vt:variant>
        <vt:i4>11</vt:i4>
      </vt:variant>
      <vt:variant>
        <vt:lpstr>Theme</vt:lpstr>
      </vt:variant>
      <vt:variant>
        <vt:i4>4</vt:i4>
      </vt:variant>
      <vt:variant>
        <vt:lpstr>Slide Titles</vt:lpstr>
      </vt:variant>
      <vt:variant>
        <vt:i4>40</vt:i4>
      </vt:variant>
    </vt:vector>
  </HeadingPairs>
  <TitlesOfParts>
    <vt:vector size="55" baseType="lpstr">
      <vt:lpstr>Amatic SC</vt:lpstr>
      <vt:lpstr>Arial</vt:lpstr>
      <vt:lpstr>Calibri</vt:lpstr>
      <vt:lpstr>Cambria</vt:lpstr>
      <vt:lpstr>Lato</vt:lpstr>
      <vt:lpstr>Lucida Sans</vt:lpstr>
      <vt:lpstr>Playfair Display</vt:lpstr>
      <vt:lpstr>Questrial</vt:lpstr>
      <vt:lpstr>Roboto</vt:lpstr>
      <vt:lpstr>Source Code Pro</vt:lpstr>
      <vt:lpstr>Verdana</vt:lpstr>
      <vt:lpstr>Simple Dark</vt:lpstr>
      <vt:lpstr>Beach Day</vt:lpstr>
      <vt:lpstr>Blue &amp; Gold</vt:lpstr>
      <vt:lpstr>Circuit</vt:lpstr>
      <vt:lpstr>DEIR in Chemistry Libraries</vt:lpstr>
      <vt:lpstr>TODAY’S DEIR TOPICS: </vt:lpstr>
      <vt:lpstr>Recent Formal DEIR Experience</vt:lpstr>
      <vt:lpstr>Institutional DEIR</vt:lpstr>
      <vt:lpstr>Examples of Institutional DEIR</vt:lpstr>
      <vt:lpstr>Library DEIR</vt:lpstr>
      <vt:lpstr>Chemistry Librarians and DEIR</vt:lpstr>
      <vt:lpstr>Accessibility Resources</vt:lpstr>
      <vt:lpstr>Collections and Resources</vt:lpstr>
      <vt:lpstr>Collections “Don’t exclude the minority by focusing on the majority.”</vt:lpstr>
      <vt:lpstr>Instructional Resource Requests &amp; Research Consultations</vt:lpstr>
      <vt:lpstr>Instructional Resource Requests &amp; Research Consultations 2</vt:lpstr>
      <vt:lpstr>Is my event diverse and inclusive?</vt:lpstr>
      <vt:lpstr>Balancing Diversity with Over Asking</vt:lpstr>
      <vt:lpstr>Accessibility Issues</vt:lpstr>
      <vt:lpstr>Accessibility Issues 2</vt:lpstr>
      <vt:lpstr>No.</vt:lpstr>
      <vt:lpstr>Contact Me</vt:lpstr>
      <vt:lpstr>Explore on Your Own</vt:lpstr>
      <vt:lpstr>Resources</vt:lpstr>
      <vt:lpstr>Resources 2</vt:lpstr>
      <vt:lpstr>Library Communities For Individuals</vt:lpstr>
      <vt:lpstr>Library Communities For Individuals 2</vt:lpstr>
      <vt:lpstr>Action &amp; Assessment</vt:lpstr>
      <vt:lpstr>Action &amp; Assessment 2</vt:lpstr>
      <vt:lpstr>LGBTQA+ History and Resources</vt:lpstr>
      <vt:lpstr>LGBTQA+ History and Resources 2</vt:lpstr>
      <vt:lpstr>LGBTQA+ History and Resources 3</vt:lpstr>
      <vt:lpstr>Use Inclusive Language  Build bridges not barriers.</vt:lpstr>
      <vt:lpstr>Example Of Gender Identity Mapping</vt:lpstr>
      <vt:lpstr>How can we help?</vt:lpstr>
      <vt:lpstr>Ways to Be Supportive     http://www.straightforequality.org/ </vt:lpstr>
      <vt:lpstr>Institutional DEIR Considerations</vt:lpstr>
      <vt:lpstr>Key Concepts of  DEIR</vt:lpstr>
      <vt:lpstr>Micro-Cultures</vt:lpstr>
      <vt:lpstr>Be relentlessly pleasant.</vt:lpstr>
      <vt:lpstr>Library DEIR Articles for Consideration</vt:lpstr>
      <vt:lpstr>Journal of Chemical Education SciPop Article</vt:lpstr>
      <vt:lpstr>Things to Consider</vt:lpstr>
      <vt:lpstr>Increasing DEIR</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DEIR in Chemistry Libraries</dc:title>
  <cp:lastModifiedBy>Kiyomi Deards</cp:lastModifiedBy>
  <cp:revision>32</cp:revision>
  <dcterms:modified xsi:type="dcterms:W3CDTF">2021-07-26T17:45:03Z</dcterms:modified>
</cp:coreProperties>
</file>